
<file path=[Content_Types].xml><?xml version="1.0" encoding="utf-8"?>
<Types xmlns="http://schemas.openxmlformats.org/package/2006/content-types">
  <Default Extension="bin" ContentType="image/jpeg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3"/>
  </p:sldMasterIdLst>
  <p:notesMasterIdLst>
    <p:notesMasterId r:id="rId26"/>
  </p:notesMasterIdLst>
  <p:handoutMasterIdLst>
    <p:handoutMasterId r:id="rId27"/>
  </p:handoutMasterIdLst>
  <p:sldIdLst>
    <p:sldId id="278" r:id="rId4"/>
    <p:sldId id="302" r:id="rId5"/>
    <p:sldId id="261" r:id="rId6"/>
    <p:sldId id="281" r:id="rId7"/>
    <p:sldId id="263" r:id="rId8"/>
    <p:sldId id="358" r:id="rId9"/>
    <p:sldId id="264" r:id="rId10"/>
    <p:sldId id="364" r:id="rId11"/>
    <p:sldId id="363" r:id="rId12"/>
    <p:sldId id="367" r:id="rId13"/>
    <p:sldId id="360" r:id="rId14"/>
    <p:sldId id="359" r:id="rId15"/>
    <p:sldId id="361" r:id="rId16"/>
    <p:sldId id="340" r:id="rId17"/>
    <p:sldId id="303" r:id="rId18"/>
    <p:sldId id="276" r:id="rId19"/>
    <p:sldId id="366" r:id="rId20"/>
    <p:sldId id="308" r:id="rId21"/>
    <p:sldId id="304" r:id="rId22"/>
    <p:sldId id="365" r:id="rId23"/>
    <p:sldId id="289" r:id="rId24"/>
    <p:sldId id="306" r:id="rId25"/>
  </p:sldIdLst>
  <p:sldSz cx="12192000" cy="6858000"/>
  <p:notesSz cx="6797675" cy="9926638"/>
  <p:embeddedFontLst>
    <p:embeddedFont>
      <p:font typeface="Arial Black" panose="020B0A04020102020204" pitchFamily="34" charset="0"/>
      <p:bold r:id="rId28"/>
    </p:embeddedFont>
  </p:embeddedFont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3399"/>
    <a:srgbClr val="FFFFFF"/>
    <a:srgbClr val="CC6600"/>
    <a:srgbClr val="FFCC99"/>
    <a:srgbClr val="996633"/>
    <a:srgbClr val="FF00FF"/>
    <a:srgbClr val="FFFF00"/>
    <a:srgbClr val="0C2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97" d="100"/>
          <a:sy n="97" d="100"/>
        </p:scale>
        <p:origin x="95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customXml" Target="../customXml/item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customXml" Target="../customXml/item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35" Type="http://schemas.openxmlformats.org/officeDocument/2006/relationships/customXml" Target="../customXml/item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A63B1-8CC4-41D6-B9C0-5A33A8AE3DCD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5A5ED-1EDE-4BAF-9A2B-34A66433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02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F36DB63A-7909-5A4B-A3D9-19581C21E0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215842A-5020-0D4A-9EB1-C988770FE1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A17014-CD54-0642-BF63-EC3CE5B3257B}" type="datetimeFigureOut">
              <a:rPr lang="nl-NL"/>
              <a:pPr>
                <a:defRPr/>
              </a:pPr>
              <a:t>28-4-2026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9D50A4FE-8DDA-1C42-9C8A-064BC82B7C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8D0F4B64-BD31-EE43-9066-64D4F3592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5116776-121C-1A4E-B2F6-DD38D1D7FB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D1FB5E8-CD34-6E41-B4F8-8E88ECA8D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A622139-329B-174F-9882-7DFF5ECAF1D8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Disclosure:</a:t>
            </a:r>
            <a:r>
              <a:rPr lang="en-US" baseline="0" dirty="0"/>
              <a:t> I am not a MD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37505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00899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90071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Top: LCH; </a:t>
            </a:r>
            <a:r>
              <a:rPr lang="nl-NL" dirty="0" err="1"/>
              <a:t>bottom</a:t>
            </a:r>
            <a:r>
              <a:rPr lang="nl-NL" dirty="0"/>
              <a:t>:</a:t>
            </a:r>
            <a:r>
              <a:rPr lang="nl-NL" baseline="0" dirty="0"/>
              <a:t> non-</a:t>
            </a:r>
            <a:r>
              <a:rPr lang="nl-NL" baseline="0" dirty="0" err="1"/>
              <a:t>Langerhans</a:t>
            </a:r>
            <a:r>
              <a:rPr lang="nl-NL" baseline="0" dirty="0"/>
              <a:t> </a:t>
            </a:r>
            <a:r>
              <a:rPr lang="nl-NL" baseline="0" dirty="0" err="1"/>
              <a:t>cell</a:t>
            </a:r>
            <a:r>
              <a:rPr lang="nl-NL" baseline="0" dirty="0"/>
              <a:t> </a:t>
            </a:r>
            <a:r>
              <a:rPr lang="nl-NL" baseline="0" dirty="0" err="1"/>
              <a:t>histiocytoses</a:t>
            </a:r>
            <a:r>
              <a:rPr lang="nl-NL" baseline="0" dirty="0"/>
              <a:t> =&gt; uitleggen dat het de </a:t>
            </a:r>
            <a:r>
              <a:rPr lang="nl-NL" baseline="0" dirty="0" err="1"/>
              <a:t>histiocyten</a:t>
            </a:r>
            <a:r>
              <a:rPr lang="nl-NL" baseline="0" dirty="0"/>
              <a:t> zijn die </a:t>
            </a:r>
            <a:r>
              <a:rPr lang="nl-NL" baseline="0" dirty="0" err="1"/>
              <a:t>aankleuren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95783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93840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Bekendste</a:t>
            </a:r>
            <a:r>
              <a:rPr lang="nl-NL" baseline="0" dirty="0"/>
              <a:t> voorbeeld nipt test ofwel </a:t>
            </a:r>
            <a:r>
              <a:rPr lang="nl-NL" baseline="0" dirty="0" err="1"/>
              <a:t>non-invasive</a:t>
            </a:r>
            <a:r>
              <a:rPr lang="nl-NL" baseline="0" dirty="0"/>
              <a:t> </a:t>
            </a:r>
            <a:r>
              <a:rPr lang="nl-NL" baseline="0" dirty="0" err="1"/>
              <a:t>parental</a:t>
            </a:r>
            <a:r>
              <a:rPr lang="nl-NL" baseline="0" dirty="0"/>
              <a:t> </a:t>
            </a:r>
            <a:r>
              <a:rPr lang="nl-NL" baseline="0" dirty="0" err="1"/>
              <a:t>testing</a:t>
            </a:r>
            <a:r>
              <a:rPr lang="nl-NL" baseline="0" dirty="0"/>
              <a:t> waarbij specifiek gezocht wordt naar afwijkende chromosomaal DNA afkomstig van de foetus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44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102E-C9C0-BF56-1722-26F2912B3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9257AF-BE2C-DCED-66D0-01C087445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EB76E5-2932-12AB-0014-54C3B9B6A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AA1F2-9A66-307C-7B41-24E7184DDC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49718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EFD0F-A6B7-E908-1FFB-64C1C0507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D13C30-3480-0467-F094-3234E5CBA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6C8C7-5D4C-50AF-ECF0-9DA3CDF44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0A6BA-1A85-C35E-444F-E8213829C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9842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19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09120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20BFD-59DB-C6F2-3B5D-57FDA037C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1E440-5F5B-EED2-73AD-343930D2F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450777-59ED-455E-0037-2F1C0503B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652AB-4F10-8BE8-CA34-7896170C38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20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22137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22139-329B-174F-9882-7DFF5ECAF1D8}" type="slidenum">
              <a:rPr lang="nl-NL" altLang="nl-NL" smtClean="0"/>
              <a:pPr/>
              <a:t>22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71152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ondertitel toe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6DB54-88F1-4358-B17D-E35D994C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851D9404-0956-4E06-84B0-FC6D8620540D}" type="datetime1">
              <a:rPr lang="nl-NL" smtClean="0"/>
              <a:t>28-4-2026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DB1A-A8E9-4E2A-8325-F6C81582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D8322-31E3-481B-ABDE-EA810DE82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186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 (alternatie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7E780CB-CF25-46D6-AC5C-CFB15D854970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1883360" y="-1901707"/>
            <a:ext cx="5709971" cy="9505270"/>
          </a:xfrm>
          <a:custGeom>
            <a:avLst/>
            <a:gdLst>
              <a:gd name="connsiteX0" fmla="*/ 0 w 5705912"/>
              <a:gd name="connsiteY0" fmla="*/ 9505270 h 9505270"/>
              <a:gd name="connsiteX1" fmla="*/ 0 w 5705912"/>
              <a:gd name="connsiteY1" fmla="*/ 0 h 9505270"/>
              <a:gd name="connsiteX2" fmla="*/ 5705912 w 5705912"/>
              <a:gd name="connsiteY2" fmla="*/ 5674948 h 9505270"/>
              <a:gd name="connsiteX3" fmla="*/ 5705912 w 5705912"/>
              <a:gd name="connsiteY3" fmla="*/ 9505270 h 950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5912" h="9505270">
                <a:moveTo>
                  <a:pt x="0" y="9505270"/>
                </a:moveTo>
                <a:lnTo>
                  <a:pt x="0" y="0"/>
                </a:lnTo>
                <a:lnTo>
                  <a:pt x="5705912" y="5674948"/>
                </a:lnTo>
                <a:lnTo>
                  <a:pt x="5705912" y="95052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42E0AF8F-2773-4A1E-A448-0EA7CC0EE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360" y="5813207"/>
            <a:ext cx="1978025" cy="102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CFB27A8-9C4A-461D-9970-77857B17D290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B080469-7312-4D9A-97F8-76CC0D697DCA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917E6CC-D4C4-4A9E-961D-0B948335C1D5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0CC0964-109E-4724-9CBD-9C5E8E1259E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AA75C3C-7293-4F05-A284-5A879C55898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2BC5C39-F12F-4182-BF69-2195D6B83D8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86304D-0D32-4355-AFB8-EE1B95429126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6081E0-F5F3-471B-BD58-FAE737F9B87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977F8C8-F8D3-467D-ADC4-D72F1CD86B0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F03386-67A2-4DA1-933B-68ACD7DB726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3D9CA86E-0332-4452-B729-E54474C27F2F}"/>
              </a:ext>
            </a:extLst>
          </p:cNvPr>
          <p:cNvGrpSpPr/>
          <p:nvPr userDrawn="1"/>
        </p:nvGrpSpPr>
        <p:grpSpPr>
          <a:xfrm>
            <a:off x="57964" y="6040468"/>
            <a:ext cx="10054060" cy="505212"/>
            <a:chOff x="57964" y="6040468"/>
            <a:chExt cx="10054060" cy="50521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BB5A79E-A673-4083-B350-775A277F3F18}"/>
                </a:ext>
              </a:extLst>
            </p:cNvPr>
            <p:cNvSpPr/>
            <p:nvPr/>
          </p:nvSpPr>
          <p:spPr>
            <a:xfrm>
              <a:off x="918490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314F4B8-9563-47B9-BA13-E917B36F7A1D}"/>
                </a:ext>
              </a:extLst>
            </p:cNvPr>
            <p:cNvSpPr/>
            <p:nvPr/>
          </p:nvSpPr>
          <p:spPr>
            <a:xfrm>
              <a:off x="918490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303E408-62FC-4C15-B556-62611CA3E64F}"/>
                </a:ext>
              </a:extLst>
            </p:cNvPr>
            <p:cNvSpPr/>
            <p:nvPr/>
          </p:nvSpPr>
          <p:spPr>
            <a:xfrm>
              <a:off x="918490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3879587-7221-44C7-9379-58125B709819}"/>
                </a:ext>
              </a:extLst>
            </p:cNvPr>
            <p:cNvSpPr/>
            <p:nvPr/>
          </p:nvSpPr>
          <p:spPr>
            <a:xfrm>
              <a:off x="932750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7D54071-55C5-4718-8A4A-D4A6A7EA3948}"/>
                </a:ext>
              </a:extLst>
            </p:cNvPr>
            <p:cNvSpPr/>
            <p:nvPr/>
          </p:nvSpPr>
          <p:spPr>
            <a:xfrm>
              <a:off x="932750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A601018-DD2A-4B51-B908-A7626B4D1FD9}"/>
                </a:ext>
              </a:extLst>
            </p:cNvPr>
            <p:cNvSpPr/>
            <p:nvPr/>
          </p:nvSpPr>
          <p:spPr>
            <a:xfrm>
              <a:off x="932750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F36B160-117D-4E4E-BF02-6D207613022B}"/>
                </a:ext>
              </a:extLst>
            </p:cNvPr>
            <p:cNvSpPr/>
            <p:nvPr/>
          </p:nvSpPr>
          <p:spPr>
            <a:xfrm>
              <a:off x="947017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C299758A-84AF-48E4-A6B3-8BDA303CFC4C}"/>
                </a:ext>
              </a:extLst>
            </p:cNvPr>
            <p:cNvSpPr/>
            <p:nvPr/>
          </p:nvSpPr>
          <p:spPr>
            <a:xfrm>
              <a:off x="947017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877352E-FCC3-43A9-854D-49E30B67A212}"/>
                </a:ext>
              </a:extLst>
            </p:cNvPr>
            <p:cNvSpPr/>
            <p:nvPr/>
          </p:nvSpPr>
          <p:spPr>
            <a:xfrm>
              <a:off x="947017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2ECC865-A0A2-475A-AFD1-E02D5FC45FB1}"/>
                </a:ext>
              </a:extLst>
            </p:cNvPr>
            <p:cNvSpPr/>
            <p:nvPr/>
          </p:nvSpPr>
          <p:spPr>
            <a:xfrm>
              <a:off x="961277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CADF418-FAA8-4F33-93E5-FB38F5F04370}"/>
                </a:ext>
              </a:extLst>
            </p:cNvPr>
            <p:cNvSpPr/>
            <p:nvPr/>
          </p:nvSpPr>
          <p:spPr>
            <a:xfrm>
              <a:off x="961277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9E39FFB-F607-45FF-B525-9FBA42B84515}"/>
                </a:ext>
              </a:extLst>
            </p:cNvPr>
            <p:cNvSpPr/>
            <p:nvPr/>
          </p:nvSpPr>
          <p:spPr>
            <a:xfrm>
              <a:off x="961277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F37CDEA-044B-46DE-A9B3-C1BC4A74AEE5}"/>
                </a:ext>
              </a:extLst>
            </p:cNvPr>
            <p:cNvSpPr/>
            <p:nvPr/>
          </p:nvSpPr>
          <p:spPr>
            <a:xfrm>
              <a:off x="97554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83BEC52-1805-43EB-850F-A4FC16FED475}"/>
                </a:ext>
              </a:extLst>
            </p:cNvPr>
            <p:cNvSpPr/>
            <p:nvPr/>
          </p:nvSpPr>
          <p:spPr>
            <a:xfrm>
              <a:off x="97554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44B94CB-22BD-4C04-B55A-3D7CD110B22E}"/>
                </a:ext>
              </a:extLst>
            </p:cNvPr>
            <p:cNvSpPr/>
            <p:nvPr/>
          </p:nvSpPr>
          <p:spPr>
            <a:xfrm>
              <a:off x="97554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174AC2-9247-499D-ADB9-AA882FB75AF7}"/>
                </a:ext>
              </a:extLst>
            </p:cNvPr>
            <p:cNvSpPr/>
            <p:nvPr/>
          </p:nvSpPr>
          <p:spPr>
            <a:xfrm>
              <a:off x="98981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4CDFCD77-B492-457F-A3E1-BEFA542C038D}"/>
                </a:ext>
              </a:extLst>
            </p:cNvPr>
            <p:cNvSpPr/>
            <p:nvPr/>
          </p:nvSpPr>
          <p:spPr>
            <a:xfrm>
              <a:off x="98981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E300686-D5D8-482A-8202-AF942FA89E8C}"/>
                </a:ext>
              </a:extLst>
            </p:cNvPr>
            <p:cNvSpPr/>
            <p:nvPr/>
          </p:nvSpPr>
          <p:spPr>
            <a:xfrm>
              <a:off x="100407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91F1B89-92BD-4C9C-914F-87165F4229BB}"/>
                </a:ext>
              </a:extLst>
            </p:cNvPr>
            <p:cNvSpPr/>
            <p:nvPr/>
          </p:nvSpPr>
          <p:spPr>
            <a:xfrm>
              <a:off x="100407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038036-E487-4CEC-B6CF-FBE40EEC150E}"/>
                </a:ext>
              </a:extLst>
            </p:cNvPr>
            <p:cNvSpPr/>
            <p:nvPr/>
          </p:nvSpPr>
          <p:spPr>
            <a:xfrm>
              <a:off x="50482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BEA055-6200-4675-94DA-4F96012054A3}"/>
                </a:ext>
              </a:extLst>
            </p:cNvPr>
            <p:cNvSpPr/>
            <p:nvPr/>
          </p:nvSpPr>
          <p:spPr>
            <a:xfrm>
              <a:off x="761578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879A564-9B06-4425-B6D0-989F39B8CCB4}"/>
                </a:ext>
              </a:extLst>
            </p:cNvPr>
            <p:cNvSpPr/>
            <p:nvPr/>
          </p:nvSpPr>
          <p:spPr>
            <a:xfrm>
              <a:off x="50482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93DB27F-D22A-4598-8FA0-76A9F930DB4F}"/>
                </a:ext>
              </a:extLst>
            </p:cNvPr>
            <p:cNvSpPr/>
            <p:nvPr/>
          </p:nvSpPr>
          <p:spPr>
            <a:xfrm>
              <a:off x="50482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D639325-E72D-4983-84C4-A9583BCD7840}"/>
                </a:ext>
              </a:extLst>
            </p:cNvPr>
            <p:cNvSpPr/>
            <p:nvPr/>
          </p:nvSpPr>
          <p:spPr>
            <a:xfrm>
              <a:off x="504825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B602F2D-73AC-4148-805C-4104095B98F0}"/>
                </a:ext>
              </a:extLst>
            </p:cNvPr>
            <p:cNvSpPr/>
            <p:nvPr/>
          </p:nvSpPr>
          <p:spPr>
            <a:xfrm>
              <a:off x="761578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3B0E366-3CAC-4067-AAE8-14089D978935}"/>
                </a:ext>
              </a:extLst>
            </p:cNvPr>
            <p:cNvSpPr/>
            <p:nvPr/>
          </p:nvSpPr>
          <p:spPr>
            <a:xfrm>
              <a:off x="761578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28422A2-39FD-4302-BD2E-C41B8C5B6F43}"/>
                </a:ext>
              </a:extLst>
            </p:cNvPr>
            <p:cNvSpPr/>
            <p:nvPr/>
          </p:nvSpPr>
          <p:spPr>
            <a:xfrm>
              <a:off x="761578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178749-DA3F-457C-B11C-3D8A66D558E2}"/>
                </a:ext>
              </a:extLst>
            </p:cNvPr>
            <p:cNvSpPr/>
            <p:nvPr/>
          </p:nvSpPr>
          <p:spPr>
            <a:xfrm>
              <a:off x="53335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CCF38D3-E377-4642-ACF2-A2941FB6D6C9}"/>
                </a:ext>
              </a:extLst>
            </p:cNvPr>
            <p:cNvSpPr/>
            <p:nvPr/>
          </p:nvSpPr>
          <p:spPr>
            <a:xfrm>
              <a:off x="790106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9E03297-F590-47A8-9224-9DE9CD7BE3B7}"/>
                </a:ext>
              </a:extLst>
            </p:cNvPr>
            <p:cNvSpPr/>
            <p:nvPr/>
          </p:nvSpPr>
          <p:spPr>
            <a:xfrm>
              <a:off x="533352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9765AFA-AA6D-47A9-A557-DF1383D5DFAC}"/>
                </a:ext>
              </a:extLst>
            </p:cNvPr>
            <p:cNvSpPr/>
            <p:nvPr/>
          </p:nvSpPr>
          <p:spPr>
            <a:xfrm>
              <a:off x="53335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04551E8-FBDA-42A5-B5F1-ACCD3F76AE95}"/>
                </a:ext>
              </a:extLst>
            </p:cNvPr>
            <p:cNvSpPr/>
            <p:nvPr/>
          </p:nvSpPr>
          <p:spPr>
            <a:xfrm>
              <a:off x="533352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568421F-7044-4A10-A1FE-923CBA6A707E}"/>
                </a:ext>
              </a:extLst>
            </p:cNvPr>
            <p:cNvSpPr/>
            <p:nvPr/>
          </p:nvSpPr>
          <p:spPr>
            <a:xfrm>
              <a:off x="790106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8BBBC79-DA74-48CA-9B28-0D6327686B9E}"/>
                </a:ext>
              </a:extLst>
            </p:cNvPr>
            <p:cNvSpPr/>
            <p:nvPr/>
          </p:nvSpPr>
          <p:spPr>
            <a:xfrm>
              <a:off x="790106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8E55AC3-5E3D-4EB4-BDA2-EDAC7E18D945}"/>
                </a:ext>
              </a:extLst>
            </p:cNvPr>
            <p:cNvSpPr/>
            <p:nvPr/>
          </p:nvSpPr>
          <p:spPr>
            <a:xfrm>
              <a:off x="790106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315EEF4-E395-4F39-84F6-C28BAE920118}"/>
                </a:ext>
              </a:extLst>
            </p:cNvPr>
            <p:cNvSpPr/>
            <p:nvPr/>
          </p:nvSpPr>
          <p:spPr>
            <a:xfrm>
              <a:off x="54761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31F4630-1F40-4203-9A22-5F05D897A7B1}"/>
                </a:ext>
              </a:extLst>
            </p:cNvPr>
            <p:cNvSpPr/>
            <p:nvPr/>
          </p:nvSpPr>
          <p:spPr>
            <a:xfrm>
              <a:off x="804373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0C56C64-7D81-4F10-BACF-1AFCA2F7FBD1}"/>
                </a:ext>
              </a:extLst>
            </p:cNvPr>
            <p:cNvSpPr/>
            <p:nvPr/>
          </p:nvSpPr>
          <p:spPr>
            <a:xfrm>
              <a:off x="54761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AA06042-8415-4B14-B81F-FD50C8700DAC}"/>
                </a:ext>
              </a:extLst>
            </p:cNvPr>
            <p:cNvSpPr/>
            <p:nvPr/>
          </p:nvSpPr>
          <p:spPr>
            <a:xfrm>
              <a:off x="54761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E195C8E-6A70-48CB-AA84-2688EFF2A034}"/>
                </a:ext>
              </a:extLst>
            </p:cNvPr>
            <p:cNvSpPr/>
            <p:nvPr/>
          </p:nvSpPr>
          <p:spPr>
            <a:xfrm>
              <a:off x="54761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BD0DEF4-0837-4D4A-98A6-594F4D6E380D}"/>
                </a:ext>
              </a:extLst>
            </p:cNvPr>
            <p:cNvSpPr/>
            <p:nvPr/>
          </p:nvSpPr>
          <p:spPr>
            <a:xfrm>
              <a:off x="804373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86D3C23-3579-43BB-B707-2E0420EB5940}"/>
                </a:ext>
              </a:extLst>
            </p:cNvPr>
            <p:cNvSpPr/>
            <p:nvPr/>
          </p:nvSpPr>
          <p:spPr>
            <a:xfrm>
              <a:off x="804373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A299754-769E-4797-AB87-DB343571428B}"/>
                </a:ext>
              </a:extLst>
            </p:cNvPr>
            <p:cNvSpPr/>
            <p:nvPr/>
          </p:nvSpPr>
          <p:spPr>
            <a:xfrm>
              <a:off x="804373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A71463F-9F61-4C0C-80A6-F5309D183561}"/>
                </a:ext>
              </a:extLst>
            </p:cNvPr>
            <p:cNvSpPr/>
            <p:nvPr/>
          </p:nvSpPr>
          <p:spPr>
            <a:xfrm>
              <a:off x="561879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253B8DE-C202-46A5-BB84-BE2085B413DE}"/>
                </a:ext>
              </a:extLst>
            </p:cNvPr>
            <p:cNvSpPr/>
            <p:nvPr/>
          </p:nvSpPr>
          <p:spPr>
            <a:xfrm>
              <a:off x="818640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BF04809-F482-4FF4-A92F-4D3F088B9325}"/>
                </a:ext>
              </a:extLst>
            </p:cNvPr>
            <p:cNvSpPr/>
            <p:nvPr/>
          </p:nvSpPr>
          <p:spPr>
            <a:xfrm>
              <a:off x="561879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E2612AA-0DAA-4CE4-A4FC-2CD8E3675650}"/>
                </a:ext>
              </a:extLst>
            </p:cNvPr>
            <p:cNvSpPr/>
            <p:nvPr/>
          </p:nvSpPr>
          <p:spPr>
            <a:xfrm>
              <a:off x="561879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4224439-8340-4ED6-81A7-18FFF744DABF}"/>
                </a:ext>
              </a:extLst>
            </p:cNvPr>
            <p:cNvSpPr/>
            <p:nvPr/>
          </p:nvSpPr>
          <p:spPr>
            <a:xfrm>
              <a:off x="561879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E85F2ED-72FE-45ED-AEC5-B32ED10C5DC2}"/>
                </a:ext>
              </a:extLst>
            </p:cNvPr>
            <p:cNvSpPr/>
            <p:nvPr/>
          </p:nvSpPr>
          <p:spPr>
            <a:xfrm>
              <a:off x="818640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C2D1743-32B6-419C-A5EE-D234880371A1}"/>
                </a:ext>
              </a:extLst>
            </p:cNvPr>
            <p:cNvSpPr/>
            <p:nvPr/>
          </p:nvSpPr>
          <p:spPr>
            <a:xfrm>
              <a:off x="818640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9C38E51-0804-4A8C-83C4-7615E2F2EC9C}"/>
                </a:ext>
              </a:extLst>
            </p:cNvPr>
            <p:cNvSpPr/>
            <p:nvPr/>
          </p:nvSpPr>
          <p:spPr>
            <a:xfrm>
              <a:off x="818640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12965FA-0901-4D9B-B1B3-E79AC56A3641}"/>
                </a:ext>
              </a:extLst>
            </p:cNvPr>
            <p:cNvSpPr/>
            <p:nvPr/>
          </p:nvSpPr>
          <p:spPr>
            <a:xfrm>
              <a:off x="576147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8458EAA-C378-4BEF-A643-6923127E7B54}"/>
                </a:ext>
              </a:extLst>
            </p:cNvPr>
            <p:cNvSpPr/>
            <p:nvPr/>
          </p:nvSpPr>
          <p:spPr>
            <a:xfrm>
              <a:off x="832900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30BBCC6-DABB-4D52-A6C9-66388994E0A7}"/>
                </a:ext>
              </a:extLst>
            </p:cNvPr>
            <p:cNvSpPr/>
            <p:nvPr/>
          </p:nvSpPr>
          <p:spPr>
            <a:xfrm>
              <a:off x="576147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22B12BD-017E-490A-88B8-A5118F05E384}"/>
                </a:ext>
              </a:extLst>
            </p:cNvPr>
            <p:cNvSpPr/>
            <p:nvPr/>
          </p:nvSpPr>
          <p:spPr>
            <a:xfrm>
              <a:off x="576147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B33745F-3DB7-4F47-88A8-21343291EA19}"/>
                </a:ext>
              </a:extLst>
            </p:cNvPr>
            <p:cNvSpPr/>
            <p:nvPr/>
          </p:nvSpPr>
          <p:spPr>
            <a:xfrm>
              <a:off x="576147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218D883-BFD1-4D9C-A0C3-2E85FE22E65F}"/>
                </a:ext>
              </a:extLst>
            </p:cNvPr>
            <p:cNvSpPr/>
            <p:nvPr/>
          </p:nvSpPr>
          <p:spPr>
            <a:xfrm>
              <a:off x="832900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3D2871E-F2F7-431F-B864-00084831F3B6}"/>
                </a:ext>
              </a:extLst>
            </p:cNvPr>
            <p:cNvSpPr/>
            <p:nvPr/>
          </p:nvSpPr>
          <p:spPr>
            <a:xfrm>
              <a:off x="832900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9913F84-6815-4D23-9000-820F299CE932}"/>
                </a:ext>
              </a:extLst>
            </p:cNvPr>
            <p:cNvSpPr/>
            <p:nvPr/>
          </p:nvSpPr>
          <p:spPr>
            <a:xfrm>
              <a:off x="832900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6C68A4B-2BD2-477F-A5FF-39486FC1A0B5}"/>
                </a:ext>
              </a:extLst>
            </p:cNvPr>
            <p:cNvSpPr/>
            <p:nvPr/>
          </p:nvSpPr>
          <p:spPr>
            <a:xfrm>
              <a:off x="5904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021036E-9FFC-4167-98DD-2E58A9E870A5}"/>
                </a:ext>
              </a:extLst>
            </p:cNvPr>
            <p:cNvSpPr/>
            <p:nvPr/>
          </p:nvSpPr>
          <p:spPr>
            <a:xfrm>
              <a:off x="847168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A72E3A2-A47B-4EA9-A86A-83FBABB8E592}"/>
                </a:ext>
              </a:extLst>
            </p:cNvPr>
            <p:cNvSpPr/>
            <p:nvPr/>
          </p:nvSpPr>
          <p:spPr>
            <a:xfrm>
              <a:off x="5904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91B2307-41FE-4C47-BF22-F074AF9AC3DC}"/>
                </a:ext>
              </a:extLst>
            </p:cNvPr>
            <p:cNvSpPr/>
            <p:nvPr/>
          </p:nvSpPr>
          <p:spPr>
            <a:xfrm>
              <a:off x="5904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3378EB6-BA15-4CF1-B935-B2039EFDFFE8}"/>
                </a:ext>
              </a:extLst>
            </p:cNvPr>
            <p:cNvSpPr/>
            <p:nvPr/>
          </p:nvSpPr>
          <p:spPr>
            <a:xfrm>
              <a:off x="5904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0989A68-5462-47EB-88A6-13C68CDC5CEF}"/>
                </a:ext>
              </a:extLst>
            </p:cNvPr>
            <p:cNvSpPr/>
            <p:nvPr/>
          </p:nvSpPr>
          <p:spPr>
            <a:xfrm>
              <a:off x="847168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648252-04C1-4420-B7F4-07D90BF0A632}"/>
                </a:ext>
              </a:extLst>
            </p:cNvPr>
            <p:cNvSpPr/>
            <p:nvPr/>
          </p:nvSpPr>
          <p:spPr>
            <a:xfrm>
              <a:off x="847168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AC37F7-89BD-4FAF-A5F2-62C1A580C02F}"/>
                </a:ext>
              </a:extLst>
            </p:cNvPr>
            <p:cNvSpPr/>
            <p:nvPr/>
          </p:nvSpPr>
          <p:spPr>
            <a:xfrm>
              <a:off x="604674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D481774-0D5F-4191-B7A3-BD1EFF21CD77}"/>
                </a:ext>
              </a:extLst>
            </p:cNvPr>
            <p:cNvSpPr/>
            <p:nvPr/>
          </p:nvSpPr>
          <p:spPr>
            <a:xfrm>
              <a:off x="861428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A5647BF-3899-449D-9C82-15C6FEE40713}"/>
                </a:ext>
              </a:extLst>
            </p:cNvPr>
            <p:cNvSpPr/>
            <p:nvPr/>
          </p:nvSpPr>
          <p:spPr>
            <a:xfrm>
              <a:off x="604674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EFA414C-5F21-48DB-80BA-47EDA24CC0EB}"/>
                </a:ext>
              </a:extLst>
            </p:cNvPr>
            <p:cNvSpPr/>
            <p:nvPr/>
          </p:nvSpPr>
          <p:spPr>
            <a:xfrm>
              <a:off x="604674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3AD91C5-4441-4169-8C1A-5B112E1C0768}"/>
                </a:ext>
              </a:extLst>
            </p:cNvPr>
            <p:cNvSpPr/>
            <p:nvPr/>
          </p:nvSpPr>
          <p:spPr>
            <a:xfrm>
              <a:off x="604674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A66D5BD-D5C6-4B1D-A38C-060603FBBB92}"/>
                </a:ext>
              </a:extLst>
            </p:cNvPr>
            <p:cNvSpPr/>
            <p:nvPr/>
          </p:nvSpPr>
          <p:spPr>
            <a:xfrm>
              <a:off x="861428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EE92EA5-0729-449E-8DF6-E3FAF8B11FB2}"/>
                </a:ext>
              </a:extLst>
            </p:cNvPr>
            <p:cNvSpPr/>
            <p:nvPr/>
          </p:nvSpPr>
          <p:spPr>
            <a:xfrm>
              <a:off x="861428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7F2A1B1-9913-4F10-AC5B-019D0ED5F9E1}"/>
                </a:ext>
              </a:extLst>
            </p:cNvPr>
            <p:cNvSpPr/>
            <p:nvPr/>
          </p:nvSpPr>
          <p:spPr>
            <a:xfrm>
              <a:off x="861428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1965D0E-EF06-4233-BD91-47DEDE9E68AA}"/>
                </a:ext>
              </a:extLst>
            </p:cNvPr>
            <p:cNvSpPr/>
            <p:nvPr/>
          </p:nvSpPr>
          <p:spPr>
            <a:xfrm>
              <a:off x="618941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04B2D3B-CC51-4BF3-97BD-F5D06E1DD6F2}"/>
                </a:ext>
              </a:extLst>
            </p:cNvPr>
            <p:cNvSpPr/>
            <p:nvPr/>
          </p:nvSpPr>
          <p:spPr>
            <a:xfrm>
              <a:off x="875695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992508A-829F-45F0-A89F-412A52699F19}"/>
                </a:ext>
              </a:extLst>
            </p:cNvPr>
            <p:cNvSpPr/>
            <p:nvPr/>
          </p:nvSpPr>
          <p:spPr>
            <a:xfrm>
              <a:off x="618941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C3C7150-757E-4A52-88DB-44D014725CEE}"/>
                </a:ext>
              </a:extLst>
            </p:cNvPr>
            <p:cNvSpPr/>
            <p:nvPr/>
          </p:nvSpPr>
          <p:spPr>
            <a:xfrm>
              <a:off x="618941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7D51A27-830B-4EB4-B363-122134EA2B44}"/>
                </a:ext>
              </a:extLst>
            </p:cNvPr>
            <p:cNvSpPr/>
            <p:nvPr/>
          </p:nvSpPr>
          <p:spPr>
            <a:xfrm>
              <a:off x="618941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7405B1D-9AB5-46C6-B76A-B8737B0F2F74}"/>
                </a:ext>
              </a:extLst>
            </p:cNvPr>
            <p:cNvSpPr/>
            <p:nvPr/>
          </p:nvSpPr>
          <p:spPr>
            <a:xfrm>
              <a:off x="875695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6ED331E-1980-4E68-952E-EC03CD650AA7}"/>
                </a:ext>
              </a:extLst>
            </p:cNvPr>
            <p:cNvSpPr/>
            <p:nvPr/>
          </p:nvSpPr>
          <p:spPr>
            <a:xfrm>
              <a:off x="875695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690871E-79D8-48EF-B72E-35C9851C3936}"/>
                </a:ext>
              </a:extLst>
            </p:cNvPr>
            <p:cNvSpPr/>
            <p:nvPr/>
          </p:nvSpPr>
          <p:spPr>
            <a:xfrm>
              <a:off x="875695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09B7C7A-0ADE-47E1-929E-12F8A6B5C097}"/>
                </a:ext>
              </a:extLst>
            </p:cNvPr>
            <p:cNvSpPr/>
            <p:nvPr/>
          </p:nvSpPr>
          <p:spPr>
            <a:xfrm>
              <a:off x="633201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29CDFCF-B8C6-4D9A-BEF6-3B8D94582F29}"/>
                </a:ext>
              </a:extLst>
            </p:cNvPr>
            <p:cNvSpPr/>
            <p:nvPr/>
          </p:nvSpPr>
          <p:spPr>
            <a:xfrm>
              <a:off x="88996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8320B64-F66B-4A92-A2AF-82BC6C42CA53}"/>
                </a:ext>
              </a:extLst>
            </p:cNvPr>
            <p:cNvSpPr/>
            <p:nvPr/>
          </p:nvSpPr>
          <p:spPr>
            <a:xfrm>
              <a:off x="633201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B44A32B-BE01-464D-9198-575AFC6C2E2E}"/>
                </a:ext>
              </a:extLst>
            </p:cNvPr>
            <p:cNvSpPr/>
            <p:nvPr/>
          </p:nvSpPr>
          <p:spPr>
            <a:xfrm>
              <a:off x="633201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CA954BA-5A74-4AAD-ABC4-176729FDE046}"/>
                </a:ext>
              </a:extLst>
            </p:cNvPr>
            <p:cNvSpPr/>
            <p:nvPr/>
          </p:nvSpPr>
          <p:spPr>
            <a:xfrm>
              <a:off x="633201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0BC3E72-0EBD-4623-BF24-42969768F22A}"/>
                </a:ext>
              </a:extLst>
            </p:cNvPr>
            <p:cNvSpPr/>
            <p:nvPr/>
          </p:nvSpPr>
          <p:spPr>
            <a:xfrm>
              <a:off x="88996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19BD11E-FDBC-4B33-A524-D0308250361B}"/>
                </a:ext>
              </a:extLst>
            </p:cNvPr>
            <p:cNvSpPr/>
            <p:nvPr/>
          </p:nvSpPr>
          <p:spPr>
            <a:xfrm>
              <a:off x="88996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FA7C197-146A-4992-A9B5-4BACD232CCA4}"/>
                </a:ext>
              </a:extLst>
            </p:cNvPr>
            <p:cNvSpPr/>
            <p:nvPr/>
          </p:nvSpPr>
          <p:spPr>
            <a:xfrm>
              <a:off x="88996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568733B-6B2A-49EC-9F8B-6500197716A0}"/>
                </a:ext>
              </a:extLst>
            </p:cNvPr>
            <p:cNvSpPr/>
            <p:nvPr/>
          </p:nvSpPr>
          <p:spPr>
            <a:xfrm>
              <a:off x="647469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0114FD4-DDEB-4322-94E0-363FCE0DD652}"/>
                </a:ext>
              </a:extLst>
            </p:cNvPr>
            <p:cNvSpPr/>
            <p:nvPr/>
          </p:nvSpPr>
          <p:spPr>
            <a:xfrm>
              <a:off x="904222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EC226B35-606E-4D9D-AD59-0A9A80EEDE72}"/>
                </a:ext>
              </a:extLst>
            </p:cNvPr>
            <p:cNvSpPr/>
            <p:nvPr/>
          </p:nvSpPr>
          <p:spPr>
            <a:xfrm>
              <a:off x="647469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68C6E95-C718-4DDD-9461-CF94683EAB81}"/>
                </a:ext>
              </a:extLst>
            </p:cNvPr>
            <p:cNvSpPr/>
            <p:nvPr/>
          </p:nvSpPr>
          <p:spPr>
            <a:xfrm>
              <a:off x="647469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25FE9C2-BC11-4B5C-9424-F7D614DD9314}"/>
                </a:ext>
              </a:extLst>
            </p:cNvPr>
            <p:cNvSpPr/>
            <p:nvPr/>
          </p:nvSpPr>
          <p:spPr>
            <a:xfrm>
              <a:off x="647469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5A2A430-C4DB-4402-B886-3A3D68C1B0BC}"/>
                </a:ext>
              </a:extLst>
            </p:cNvPr>
            <p:cNvSpPr/>
            <p:nvPr/>
          </p:nvSpPr>
          <p:spPr>
            <a:xfrm>
              <a:off x="904222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536ED74-0F1B-43BF-A93F-BBD503130938}"/>
                </a:ext>
              </a:extLst>
            </p:cNvPr>
            <p:cNvSpPr/>
            <p:nvPr/>
          </p:nvSpPr>
          <p:spPr>
            <a:xfrm>
              <a:off x="904222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41B1486-0EFC-43DD-973A-25FEC6B90AE5}"/>
                </a:ext>
              </a:extLst>
            </p:cNvPr>
            <p:cNvSpPr/>
            <p:nvPr/>
          </p:nvSpPr>
          <p:spPr>
            <a:xfrm>
              <a:off x="904222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644D102-3AE2-439C-B964-712E6339B6AF}"/>
                </a:ext>
              </a:extLst>
            </p:cNvPr>
            <p:cNvSpPr/>
            <p:nvPr/>
          </p:nvSpPr>
          <p:spPr>
            <a:xfrm>
              <a:off x="661729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682A1FB-563B-4068-8C4E-317A6DDCA9FE}"/>
                </a:ext>
              </a:extLst>
            </p:cNvPr>
            <p:cNvSpPr/>
            <p:nvPr/>
          </p:nvSpPr>
          <p:spPr>
            <a:xfrm>
              <a:off x="661729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789FFE1-C574-4F43-B786-715540751909}"/>
                </a:ext>
              </a:extLst>
            </p:cNvPr>
            <p:cNvSpPr/>
            <p:nvPr/>
          </p:nvSpPr>
          <p:spPr>
            <a:xfrm>
              <a:off x="661729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F9D7825-0D90-4799-883E-2E379F47A284}"/>
                </a:ext>
              </a:extLst>
            </p:cNvPr>
            <p:cNvSpPr/>
            <p:nvPr/>
          </p:nvSpPr>
          <p:spPr>
            <a:xfrm>
              <a:off x="661729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0CF1F65-92BB-4DC7-8B42-D364E5567E80}"/>
                </a:ext>
              </a:extLst>
            </p:cNvPr>
            <p:cNvSpPr/>
            <p:nvPr/>
          </p:nvSpPr>
          <p:spPr>
            <a:xfrm>
              <a:off x="675996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A2D31C0-E4F3-4B4C-BE3D-A738094122DB}"/>
                </a:ext>
              </a:extLst>
            </p:cNvPr>
            <p:cNvSpPr/>
            <p:nvPr/>
          </p:nvSpPr>
          <p:spPr>
            <a:xfrm>
              <a:off x="675996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D7873BF-023B-4D8A-B777-915A520D44CC}"/>
                </a:ext>
              </a:extLst>
            </p:cNvPr>
            <p:cNvSpPr/>
            <p:nvPr/>
          </p:nvSpPr>
          <p:spPr>
            <a:xfrm>
              <a:off x="675996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6545918-1854-489F-8809-B9C11FD56D42}"/>
                </a:ext>
              </a:extLst>
            </p:cNvPr>
            <p:cNvSpPr/>
            <p:nvPr/>
          </p:nvSpPr>
          <p:spPr>
            <a:xfrm>
              <a:off x="675996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181D08F-12E8-4057-BB36-592919EA1A42}"/>
                </a:ext>
              </a:extLst>
            </p:cNvPr>
            <p:cNvSpPr/>
            <p:nvPr/>
          </p:nvSpPr>
          <p:spPr>
            <a:xfrm>
              <a:off x="69026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F8957C0-9CF9-4677-9BC6-1AFEC10BA967}"/>
                </a:ext>
              </a:extLst>
            </p:cNvPr>
            <p:cNvSpPr/>
            <p:nvPr/>
          </p:nvSpPr>
          <p:spPr>
            <a:xfrm>
              <a:off x="69026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77CCD97-54D5-4CFA-BECA-3B94E3D6C580}"/>
                </a:ext>
              </a:extLst>
            </p:cNvPr>
            <p:cNvSpPr/>
            <p:nvPr/>
          </p:nvSpPr>
          <p:spPr>
            <a:xfrm>
              <a:off x="69026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9892961-F7DA-4A8E-88EC-75EF2D8742DE}"/>
                </a:ext>
              </a:extLst>
            </p:cNvPr>
            <p:cNvSpPr/>
            <p:nvPr/>
          </p:nvSpPr>
          <p:spPr>
            <a:xfrm>
              <a:off x="69026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DEAC609-9F20-4FB7-9E60-4CC3432DD910}"/>
                </a:ext>
              </a:extLst>
            </p:cNvPr>
            <p:cNvSpPr/>
            <p:nvPr/>
          </p:nvSpPr>
          <p:spPr>
            <a:xfrm>
              <a:off x="704523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6DA692B-07C5-4BD3-A982-43A6D40AC57F}"/>
                </a:ext>
              </a:extLst>
            </p:cNvPr>
            <p:cNvSpPr/>
            <p:nvPr/>
          </p:nvSpPr>
          <p:spPr>
            <a:xfrm>
              <a:off x="704523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3813CE0-38A3-4FA7-8ADC-144C641590EE}"/>
                </a:ext>
              </a:extLst>
            </p:cNvPr>
            <p:cNvSpPr/>
            <p:nvPr/>
          </p:nvSpPr>
          <p:spPr>
            <a:xfrm>
              <a:off x="704523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0850E53-10F6-4DB0-9D09-DC3110F0BC88}"/>
                </a:ext>
              </a:extLst>
            </p:cNvPr>
            <p:cNvSpPr/>
            <p:nvPr/>
          </p:nvSpPr>
          <p:spPr>
            <a:xfrm>
              <a:off x="704523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60448AE2-1B27-42E4-A721-E7CF5DFA4A02}"/>
                </a:ext>
              </a:extLst>
            </p:cNvPr>
            <p:cNvSpPr/>
            <p:nvPr/>
          </p:nvSpPr>
          <p:spPr>
            <a:xfrm>
              <a:off x="718791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D260E54-03AF-43F7-8654-17E91FFB690A}"/>
                </a:ext>
              </a:extLst>
            </p:cNvPr>
            <p:cNvSpPr/>
            <p:nvPr/>
          </p:nvSpPr>
          <p:spPr>
            <a:xfrm>
              <a:off x="718791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24BDFD1-CF74-4891-8495-3C4EDB231B0F}"/>
                </a:ext>
              </a:extLst>
            </p:cNvPr>
            <p:cNvSpPr/>
            <p:nvPr/>
          </p:nvSpPr>
          <p:spPr>
            <a:xfrm>
              <a:off x="718791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99F4E14-13C7-4ECB-9CD2-B17A39EC5E61}"/>
                </a:ext>
              </a:extLst>
            </p:cNvPr>
            <p:cNvSpPr/>
            <p:nvPr/>
          </p:nvSpPr>
          <p:spPr>
            <a:xfrm>
              <a:off x="718791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64D470B-0D02-4450-93F5-7F3718242359}"/>
                </a:ext>
              </a:extLst>
            </p:cNvPr>
            <p:cNvSpPr/>
            <p:nvPr/>
          </p:nvSpPr>
          <p:spPr>
            <a:xfrm>
              <a:off x="733051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54C9EA1-4629-4440-9337-62BA6FAEA35F}"/>
                </a:ext>
              </a:extLst>
            </p:cNvPr>
            <p:cNvSpPr/>
            <p:nvPr/>
          </p:nvSpPr>
          <p:spPr>
            <a:xfrm>
              <a:off x="733051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B3C4547-C7C2-445D-8D05-DFB6B8E731B2}"/>
                </a:ext>
              </a:extLst>
            </p:cNvPr>
            <p:cNvSpPr/>
            <p:nvPr/>
          </p:nvSpPr>
          <p:spPr>
            <a:xfrm>
              <a:off x="733051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B2048C7-EEC1-4836-A1EE-36AADE0D5E92}"/>
                </a:ext>
              </a:extLst>
            </p:cNvPr>
            <p:cNvSpPr/>
            <p:nvPr/>
          </p:nvSpPr>
          <p:spPr>
            <a:xfrm>
              <a:off x="733051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4CCC221-E405-4F66-84C7-6766087A8945}"/>
                </a:ext>
              </a:extLst>
            </p:cNvPr>
            <p:cNvSpPr/>
            <p:nvPr/>
          </p:nvSpPr>
          <p:spPr>
            <a:xfrm>
              <a:off x="747318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E085AFA-C42C-42DE-A97C-DB7EE6280930}"/>
                </a:ext>
              </a:extLst>
            </p:cNvPr>
            <p:cNvSpPr/>
            <p:nvPr/>
          </p:nvSpPr>
          <p:spPr>
            <a:xfrm>
              <a:off x="747318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DFEDEE10-2293-47A4-ACD1-5A55775E22A7}"/>
                </a:ext>
              </a:extLst>
            </p:cNvPr>
            <p:cNvSpPr/>
            <p:nvPr/>
          </p:nvSpPr>
          <p:spPr>
            <a:xfrm>
              <a:off x="747318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81A9412-7308-4554-806A-8516049ED4D0}"/>
                </a:ext>
              </a:extLst>
            </p:cNvPr>
            <p:cNvSpPr/>
            <p:nvPr/>
          </p:nvSpPr>
          <p:spPr>
            <a:xfrm>
              <a:off x="747318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A46649D-F7DD-4A80-8486-09666B1825E0}"/>
                </a:ext>
              </a:extLst>
            </p:cNvPr>
            <p:cNvSpPr/>
            <p:nvPr/>
          </p:nvSpPr>
          <p:spPr>
            <a:xfrm>
              <a:off x="51909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74D90BE-A637-4D89-9E81-5B0795B0F988}"/>
                </a:ext>
              </a:extLst>
            </p:cNvPr>
            <p:cNvSpPr/>
            <p:nvPr/>
          </p:nvSpPr>
          <p:spPr>
            <a:xfrm>
              <a:off x="775846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C27017A-3D86-4720-9A53-BC540AD930E7}"/>
                </a:ext>
              </a:extLst>
            </p:cNvPr>
            <p:cNvSpPr/>
            <p:nvPr/>
          </p:nvSpPr>
          <p:spPr>
            <a:xfrm>
              <a:off x="519092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6D90DC9-8E6F-4DD4-8D61-36AD37DAFE8E}"/>
                </a:ext>
              </a:extLst>
            </p:cNvPr>
            <p:cNvSpPr/>
            <p:nvPr/>
          </p:nvSpPr>
          <p:spPr>
            <a:xfrm>
              <a:off x="51909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2AC80D00-5483-4C82-91AB-ECDFE7C7303E}"/>
                </a:ext>
              </a:extLst>
            </p:cNvPr>
            <p:cNvSpPr/>
            <p:nvPr/>
          </p:nvSpPr>
          <p:spPr>
            <a:xfrm>
              <a:off x="519092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E26EE2E-0611-4DBB-818A-3916D387BF07}"/>
                </a:ext>
              </a:extLst>
            </p:cNvPr>
            <p:cNvSpPr/>
            <p:nvPr/>
          </p:nvSpPr>
          <p:spPr>
            <a:xfrm>
              <a:off x="775846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86B813A-D417-4A75-8E18-62FBDA47F967}"/>
                </a:ext>
              </a:extLst>
            </p:cNvPr>
            <p:cNvSpPr/>
            <p:nvPr/>
          </p:nvSpPr>
          <p:spPr>
            <a:xfrm>
              <a:off x="775846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B84132A-EAFE-4177-BB63-802E0207C2DE}"/>
                </a:ext>
              </a:extLst>
            </p:cNvPr>
            <p:cNvSpPr/>
            <p:nvPr/>
          </p:nvSpPr>
          <p:spPr>
            <a:xfrm>
              <a:off x="775846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9B375A7-BA32-48E1-9F63-D9980AAC6BAB}"/>
                </a:ext>
              </a:extLst>
            </p:cNvPr>
            <p:cNvSpPr/>
            <p:nvPr/>
          </p:nvSpPr>
          <p:spPr>
            <a:xfrm>
              <a:off x="847168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8DDAA581-5F2B-44B0-9C48-B49D93D35330}"/>
                </a:ext>
              </a:extLst>
            </p:cNvPr>
            <p:cNvSpPr/>
            <p:nvPr/>
          </p:nvSpPr>
          <p:spPr>
            <a:xfrm>
              <a:off x="91268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41D85240-4229-42B5-A320-06AA6EAEFC3C}"/>
                </a:ext>
              </a:extLst>
            </p:cNvPr>
            <p:cNvSpPr/>
            <p:nvPr/>
          </p:nvSpPr>
          <p:spPr>
            <a:xfrm>
              <a:off x="348022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ABCEE14-083F-4545-AC2D-06AF377F1489}"/>
                </a:ext>
              </a:extLst>
            </p:cNvPr>
            <p:cNvSpPr/>
            <p:nvPr/>
          </p:nvSpPr>
          <p:spPr>
            <a:xfrm>
              <a:off x="91268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BEE17395-7B92-4084-8801-AC508607386F}"/>
                </a:ext>
              </a:extLst>
            </p:cNvPr>
            <p:cNvSpPr/>
            <p:nvPr/>
          </p:nvSpPr>
          <p:spPr>
            <a:xfrm>
              <a:off x="91268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AFC5A98-6D09-401E-B154-F653FD0B4834}"/>
                </a:ext>
              </a:extLst>
            </p:cNvPr>
            <p:cNvSpPr/>
            <p:nvPr/>
          </p:nvSpPr>
          <p:spPr>
            <a:xfrm>
              <a:off x="91268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9EB2C48-BBC9-4020-A304-6D16E6860CC2}"/>
                </a:ext>
              </a:extLst>
            </p:cNvPr>
            <p:cNvSpPr/>
            <p:nvPr/>
          </p:nvSpPr>
          <p:spPr>
            <a:xfrm>
              <a:off x="348022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2D8DF70-D0D5-4EB9-BCD1-57A7AB76DE91}"/>
                </a:ext>
              </a:extLst>
            </p:cNvPr>
            <p:cNvSpPr/>
            <p:nvPr/>
          </p:nvSpPr>
          <p:spPr>
            <a:xfrm>
              <a:off x="348022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9A45E78-3606-4A82-8CF2-7E519D791CA5}"/>
                </a:ext>
              </a:extLst>
            </p:cNvPr>
            <p:cNvSpPr/>
            <p:nvPr/>
          </p:nvSpPr>
          <p:spPr>
            <a:xfrm>
              <a:off x="348022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8E33485-B216-4580-A474-732A9B5B8B08}"/>
                </a:ext>
              </a:extLst>
            </p:cNvPr>
            <p:cNvSpPr/>
            <p:nvPr/>
          </p:nvSpPr>
          <p:spPr>
            <a:xfrm>
              <a:off x="119795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044FEF0-5FE2-472F-90BE-140703CC5A79}"/>
                </a:ext>
              </a:extLst>
            </p:cNvPr>
            <p:cNvSpPr/>
            <p:nvPr/>
          </p:nvSpPr>
          <p:spPr>
            <a:xfrm>
              <a:off x="37654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B530E1B-95F4-47E2-B456-1C5F993DD6E6}"/>
                </a:ext>
              </a:extLst>
            </p:cNvPr>
            <p:cNvSpPr/>
            <p:nvPr/>
          </p:nvSpPr>
          <p:spPr>
            <a:xfrm>
              <a:off x="119795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32CEB12-25BC-4C0E-B020-F8286DDC86E7}"/>
                </a:ext>
              </a:extLst>
            </p:cNvPr>
            <p:cNvSpPr/>
            <p:nvPr/>
          </p:nvSpPr>
          <p:spPr>
            <a:xfrm>
              <a:off x="119795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100A337-2788-4468-A4CB-C48B02ECA26B}"/>
                </a:ext>
              </a:extLst>
            </p:cNvPr>
            <p:cNvSpPr/>
            <p:nvPr/>
          </p:nvSpPr>
          <p:spPr>
            <a:xfrm>
              <a:off x="119795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D359A40-ECB9-42D2-8347-1AE4759A1131}"/>
                </a:ext>
              </a:extLst>
            </p:cNvPr>
            <p:cNvSpPr/>
            <p:nvPr/>
          </p:nvSpPr>
          <p:spPr>
            <a:xfrm>
              <a:off x="37654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507620F-90A0-45AF-95DA-0AC2C4C36324}"/>
                </a:ext>
              </a:extLst>
            </p:cNvPr>
            <p:cNvSpPr/>
            <p:nvPr/>
          </p:nvSpPr>
          <p:spPr>
            <a:xfrm>
              <a:off x="37654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045B831-EBF6-4E86-B5A5-CDCED052A98A}"/>
                </a:ext>
              </a:extLst>
            </p:cNvPr>
            <p:cNvSpPr/>
            <p:nvPr/>
          </p:nvSpPr>
          <p:spPr>
            <a:xfrm>
              <a:off x="37654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E1090618-E569-41C4-B7A6-90A295FDAE92}"/>
                </a:ext>
              </a:extLst>
            </p:cNvPr>
            <p:cNvSpPr/>
            <p:nvPr/>
          </p:nvSpPr>
          <p:spPr>
            <a:xfrm>
              <a:off x="134063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986E01C-F815-494A-9FD5-FFFE230152B2}"/>
                </a:ext>
              </a:extLst>
            </p:cNvPr>
            <p:cNvSpPr/>
            <p:nvPr/>
          </p:nvSpPr>
          <p:spPr>
            <a:xfrm>
              <a:off x="390816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F7779C9-78FB-41A0-BA97-CD149A951EBA}"/>
                </a:ext>
              </a:extLst>
            </p:cNvPr>
            <p:cNvSpPr/>
            <p:nvPr/>
          </p:nvSpPr>
          <p:spPr>
            <a:xfrm>
              <a:off x="134063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D525B1E-BB43-434F-8BAF-8FFFEE2002A9}"/>
                </a:ext>
              </a:extLst>
            </p:cNvPr>
            <p:cNvSpPr/>
            <p:nvPr/>
          </p:nvSpPr>
          <p:spPr>
            <a:xfrm>
              <a:off x="134063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C8D080C-B0EB-4D53-BCF5-5B59756B60E9}"/>
                </a:ext>
              </a:extLst>
            </p:cNvPr>
            <p:cNvSpPr/>
            <p:nvPr/>
          </p:nvSpPr>
          <p:spPr>
            <a:xfrm>
              <a:off x="134063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E8C703A-C963-4DE5-80D7-2480BE6D9DCF}"/>
                </a:ext>
              </a:extLst>
            </p:cNvPr>
            <p:cNvSpPr/>
            <p:nvPr/>
          </p:nvSpPr>
          <p:spPr>
            <a:xfrm>
              <a:off x="390816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85374E7-4BFC-497B-BAF3-5FB2C8FB976F}"/>
                </a:ext>
              </a:extLst>
            </p:cNvPr>
            <p:cNvSpPr/>
            <p:nvPr/>
          </p:nvSpPr>
          <p:spPr>
            <a:xfrm>
              <a:off x="390816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5C7409A-DF96-4E83-96D4-E13B4CC62303}"/>
                </a:ext>
              </a:extLst>
            </p:cNvPr>
            <p:cNvSpPr/>
            <p:nvPr/>
          </p:nvSpPr>
          <p:spPr>
            <a:xfrm>
              <a:off x="390816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D94855D2-7980-4F80-BF67-4AF5955B326A}"/>
                </a:ext>
              </a:extLst>
            </p:cNvPr>
            <p:cNvSpPr/>
            <p:nvPr/>
          </p:nvSpPr>
          <p:spPr>
            <a:xfrm>
              <a:off x="148323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7EB28C9-61A9-4F5F-97D0-50814C7FB5A8}"/>
                </a:ext>
              </a:extLst>
            </p:cNvPr>
            <p:cNvSpPr/>
            <p:nvPr/>
          </p:nvSpPr>
          <p:spPr>
            <a:xfrm>
              <a:off x="405084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C19F90A1-2FB3-47BE-92AB-341E2039B275}"/>
                </a:ext>
              </a:extLst>
            </p:cNvPr>
            <p:cNvSpPr/>
            <p:nvPr/>
          </p:nvSpPr>
          <p:spPr>
            <a:xfrm>
              <a:off x="148323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2F318FE-DA25-41E2-B1A6-098519F1F4B4}"/>
                </a:ext>
              </a:extLst>
            </p:cNvPr>
            <p:cNvSpPr/>
            <p:nvPr/>
          </p:nvSpPr>
          <p:spPr>
            <a:xfrm>
              <a:off x="148323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FF2B064C-CF42-410D-B7CB-DA53F18B9B4D}"/>
                </a:ext>
              </a:extLst>
            </p:cNvPr>
            <p:cNvSpPr/>
            <p:nvPr/>
          </p:nvSpPr>
          <p:spPr>
            <a:xfrm>
              <a:off x="148323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F37A684-4EC0-4ACE-B7FC-586CB74578E0}"/>
                </a:ext>
              </a:extLst>
            </p:cNvPr>
            <p:cNvSpPr/>
            <p:nvPr/>
          </p:nvSpPr>
          <p:spPr>
            <a:xfrm>
              <a:off x="405084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B6F0CA8-474E-45E1-8174-38D396A0E007}"/>
                </a:ext>
              </a:extLst>
            </p:cNvPr>
            <p:cNvSpPr/>
            <p:nvPr/>
          </p:nvSpPr>
          <p:spPr>
            <a:xfrm>
              <a:off x="405084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5D510BC-CDA0-4672-A7BB-8D0FB1CCFCC0}"/>
                </a:ext>
              </a:extLst>
            </p:cNvPr>
            <p:cNvSpPr/>
            <p:nvPr/>
          </p:nvSpPr>
          <p:spPr>
            <a:xfrm>
              <a:off x="405084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8B50B64-752F-4048-B2FF-4896DCDD7489}"/>
                </a:ext>
              </a:extLst>
            </p:cNvPr>
            <p:cNvSpPr/>
            <p:nvPr/>
          </p:nvSpPr>
          <p:spPr>
            <a:xfrm>
              <a:off x="162590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B1304C6-3833-4A73-B313-608D54120530}"/>
                </a:ext>
              </a:extLst>
            </p:cNvPr>
            <p:cNvSpPr/>
            <p:nvPr/>
          </p:nvSpPr>
          <p:spPr>
            <a:xfrm>
              <a:off x="419344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6C13183-3FDF-4D16-85A1-DCE8B63450EA}"/>
                </a:ext>
              </a:extLst>
            </p:cNvPr>
            <p:cNvSpPr/>
            <p:nvPr/>
          </p:nvSpPr>
          <p:spPr>
            <a:xfrm>
              <a:off x="162590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0028DCF-6DBD-40E9-B717-AD47CE8EB5A2}"/>
                </a:ext>
              </a:extLst>
            </p:cNvPr>
            <p:cNvSpPr/>
            <p:nvPr/>
          </p:nvSpPr>
          <p:spPr>
            <a:xfrm>
              <a:off x="162590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7B06EC1-8237-4871-B530-22FC5EBB2F14}"/>
                </a:ext>
              </a:extLst>
            </p:cNvPr>
            <p:cNvSpPr/>
            <p:nvPr/>
          </p:nvSpPr>
          <p:spPr>
            <a:xfrm>
              <a:off x="162590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06D6A60-9F53-4A90-9DA5-B8B5EA9BC15F}"/>
                </a:ext>
              </a:extLst>
            </p:cNvPr>
            <p:cNvSpPr/>
            <p:nvPr/>
          </p:nvSpPr>
          <p:spPr>
            <a:xfrm>
              <a:off x="419344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63A4013-275C-4D0E-8DC0-B97DA90B2263}"/>
                </a:ext>
              </a:extLst>
            </p:cNvPr>
            <p:cNvSpPr/>
            <p:nvPr/>
          </p:nvSpPr>
          <p:spPr>
            <a:xfrm>
              <a:off x="419344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FD4D115C-773C-418D-8AB2-FAD35ADA6CDE}"/>
                </a:ext>
              </a:extLst>
            </p:cNvPr>
            <p:cNvSpPr/>
            <p:nvPr/>
          </p:nvSpPr>
          <p:spPr>
            <a:xfrm>
              <a:off x="419344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00366CE-D6B7-4CC8-A2F1-2F3D518AB0B0}"/>
                </a:ext>
              </a:extLst>
            </p:cNvPr>
            <p:cNvSpPr/>
            <p:nvPr/>
          </p:nvSpPr>
          <p:spPr>
            <a:xfrm>
              <a:off x="176850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A373578C-D879-4DAA-9A91-8B2C9D54B7F3}"/>
                </a:ext>
              </a:extLst>
            </p:cNvPr>
            <p:cNvSpPr/>
            <p:nvPr/>
          </p:nvSpPr>
          <p:spPr>
            <a:xfrm>
              <a:off x="433611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396F2279-FD1B-4338-B160-D7599D0FCE1B}"/>
                </a:ext>
              </a:extLst>
            </p:cNvPr>
            <p:cNvSpPr/>
            <p:nvPr/>
          </p:nvSpPr>
          <p:spPr>
            <a:xfrm>
              <a:off x="176850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31151DF7-BBDC-44D1-9BBD-243AD157DAAB}"/>
                </a:ext>
              </a:extLst>
            </p:cNvPr>
            <p:cNvSpPr/>
            <p:nvPr/>
          </p:nvSpPr>
          <p:spPr>
            <a:xfrm>
              <a:off x="176850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3D9C2BD-BDE7-4169-8B26-D7E77E63C3C9}"/>
                </a:ext>
              </a:extLst>
            </p:cNvPr>
            <p:cNvSpPr/>
            <p:nvPr/>
          </p:nvSpPr>
          <p:spPr>
            <a:xfrm>
              <a:off x="176850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6422BC7-3128-427B-8C35-9D9684265CA7}"/>
                </a:ext>
              </a:extLst>
            </p:cNvPr>
            <p:cNvSpPr/>
            <p:nvPr/>
          </p:nvSpPr>
          <p:spPr>
            <a:xfrm>
              <a:off x="433611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5DE83A4-409C-4BF1-9ACF-AB2F77CC5EE2}"/>
                </a:ext>
              </a:extLst>
            </p:cNvPr>
            <p:cNvSpPr/>
            <p:nvPr/>
          </p:nvSpPr>
          <p:spPr>
            <a:xfrm>
              <a:off x="433611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C2BE6A5-83D6-4705-8A3C-CAB2AC930816}"/>
                </a:ext>
              </a:extLst>
            </p:cNvPr>
            <p:cNvSpPr/>
            <p:nvPr/>
          </p:nvSpPr>
          <p:spPr>
            <a:xfrm>
              <a:off x="191117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F6093C0-397C-4894-BCDF-6ADFE679C7F3}"/>
                </a:ext>
              </a:extLst>
            </p:cNvPr>
            <p:cNvSpPr/>
            <p:nvPr/>
          </p:nvSpPr>
          <p:spPr>
            <a:xfrm>
              <a:off x="447871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B20BEBF9-4229-4798-B905-42B977C0BB32}"/>
                </a:ext>
              </a:extLst>
            </p:cNvPr>
            <p:cNvSpPr/>
            <p:nvPr/>
          </p:nvSpPr>
          <p:spPr>
            <a:xfrm>
              <a:off x="191117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F124D6B5-7088-47E0-9593-CB762DA70EA3}"/>
                </a:ext>
              </a:extLst>
            </p:cNvPr>
            <p:cNvSpPr/>
            <p:nvPr/>
          </p:nvSpPr>
          <p:spPr>
            <a:xfrm>
              <a:off x="191117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A9C0289D-0603-458F-B4DA-B00EC6DC386F}"/>
                </a:ext>
              </a:extLst>
            </p:cNvPr>
            <p:cNvSpPr/>
            <p:nvPr/>
          </p:nvSpPr>
          <p:spPr>
            <a:xfrm>
              <a:off x="191117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0604DAB-694D-4492-91AC-E6ED758EE2B6}"/>
                </a:ext>
              </a:extLst>
            </p:cNvPr>
            <p:cNvSpPr/>
            <p:nvPr/>
          </p:nvSpPr>
          <p:spPr>
            <a:xfrm>
              <a:off x="447871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16A077F-AAE5-43F4-AA14-063007C3ABE2}"/>
                </a:ext>
              </a:extLst>
            </p:cNvPr>
            <p:cNvSpPr/>
            <p:nvPr/>
          </p:nvSpPr>
          <p:spPr>
            <a:xfrm>
              <a:off x="447871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F2FBF56D-8731-47C3-8315-003A9B487594}"/>
                </a:ext>
              </a:extLst>
            </p:cNvPr>
            <p:cNvSpPr/>
            <p:nvPr/>
          </p:nvSpPr>
          <p:spPr>
            <a:xfrm>
              <a:off x="447871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2BE94DDC-2CE8-49C7-AE79-4D0E6806329B}"/>
                </a:ext>
              </a:extLst>
            </p:cNvPr>
            <p:cNvSpPr/>
            <p:nvPr/>
          </p:nvSpPr>
          <p:spPr>
            <a:xfrm>
              <a:off x="205385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3B2671E-995F-4B54-8308-845621B27616}"/>
                </a:ext>
              </a:extLst>
            </p:cNvPr>
            <p:cNvSpPr/>
            <p:nvPr/>
          </p:nvSpPr>
          <p:spPr>
            <a:xfrm>
              <a:off x="462138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BE7FA4D-BF05-4B7D-99EE-DA2DC30AEFE5}"/>
                </a:ext>
              </a:extLst>
            </p:cNvPr>
            <p:cNvSpPr/>
            <p:nvPr/>
          </p:nvSpPr>
          <p:spPr>
            <a:xfrm>
              <a:off x="205385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C1FF0BD1-04FE-40C6-AF1F-3E7FB8347958}"/>
                </a:ext>
              </a:extLst>
            </p:cNvPr>
            <p:cNvSpPr/>
            <p:nvPr/>
          </p:nvSpPr>
          <p:spPr>
            <a:xfrm>
              <a:off x="205385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1B172B2-EA20-425F-B1F1-A48F06A8316A}"/>
                </a:ext>
              </a:extLst>
            </p:cNvPr>
            <p:cNvSpPr/>
            <p:nvPr/>
          </p:nvSpPr>
          <p:spPr>
            <a:xfrm>
              <a:off x="205385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3E786EA-9A18-420F-A5EC-CE11BACC2A24}"/>
                </a:ext>
              </a:extLst>
            </p:cNvPr>
            <p:cNvSpPr/>
            <p:nvPr/>
          </p:nvSpPr>
          <p:spPr>
            <a:xfrm>
              <a:off x="462138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5AEADB0-C8CF-4D89-A8F7-8901FBFA387D}"/>
                </a:ext>
              </a:extLst>
            </p:cNvPr>
            <p:cNvSpPr/>
            <p:nvPr/>
          </p:nvSpPr>
          <p:spPr>
            <a:xfrm>
              <a:off x="462138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8F8B91AB-7CA4-4BB1-A0A9-DC410278CBEE}"/>
                </a:ext>
              </a:extLst>
            </p:cNvPr>
            <p:cNvSpPr/>
            <p:nvPr/>
          </p:nvSpPr>
          <p:spPr>
            <a:xfrm>
              <a:off x="462138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63242A6-6155-4DEC-9083-DA74ECFD3CFB}"/>
                </a:ext>
              </a:extLst>
            </p:cNvPr>
            <p:cNvSpPr/>
            <p:nvPr/>
          </p:nvSpPr>
          <p:spPr>
            <a:xfrm>
              <a:off x="219645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D149601D-B476-44F1-B0BA-BC97CCEE7F72}"/>
                </a:ext>
              </a:extLst>
            </p:cNvPr>
            <p:cNvSpPr/>
            <p:nvPr/>
          </p:nvSpPr>
          <p:spPr>
            <a:xfrm>
              <a:off x="476406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901C92FA-FCC6-44F7-8155-855987F3EB7B}"/>
                </a:ext>
              </a:extLst>
            </p:cNvPr>
            <p:cNvSpPr/>
            <p:nvPr/>
          </p:nvSpPr>
          <p:spPr>
            <a:xfrm>
              <a:off x="219645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36CAB45-208E-4C31-B4C1-9485A97EF92F}"/>
                </a:ext>
              </a:extLst>
            </p:cNvPr>
            <p:cNvSpPr/>
            <p:nvPr/>
          </p:nvSpPr>
          <p:spPr>
            <a:xfrm>
              <a:off x="219645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6B0F97A8-3E5B-4A17-8A6E-531C6893A453}"/>
                </a:ext>
              </a:extLst>
            </p:cNvPr>
            <p:cNvSpPr/>
            <p:nvPr/>
          </p:nvSpPr>
          <p:spPr>
            <a:xfrm>
              <a:off x="219645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137E6758-7FF9-4CFA-8F31-997F5E269161}"/>
                </a:ext>
              </a:extLst>
            </p:cNvPr>
            <p:cNvSpPr/>
            <p:nvPr/>
          </p:nvSpPr>
          <p:spPr>
            <a:xfrm>
              <a:off x="476406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CDFE0C78-EE08-4000-A1AE-CB6120D51AB4}"/>
                </a:ext>
              </a:extLst>
            </p:cNvPr>
            <p:cNvSpPr/>
            <p:nvPr/>
          </p:nvSpPr>
          <p:spPr>
            <a:xfrm>
              <a:off x="476406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C4BA017-8387-4EE1-9605-0E91B7CBB5EB}"/>
                </a:ext>
              </a:extLst>
            </p:cNvPr>
            <p:cNvSpPr/>
            <p:nvPr/>
          </p:nvSpPr>
          <p:spPr>
            <a:xfrm>
              <a:off x="476406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4F5A48D8-C5C7-4D09-A6DD-E5FA0B3D4FEC}"/>
                </a:ext>
              </a:extLst>
            </p:cNvPr>
            <p:cNvSpPr/>
            <p:nvPr/>
          </p:nvSpPr>
          <p:spPr>
            <a:xfrm>
              <a:off x="233912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FA3B7B4-9AB0-4418-ABDF-00851EE9F228}"/>
                </a:ext>
              </a:extLst>
            </p:cNvPr>
            <p:cNvSpPr/>
            <p:nvPr/>
          </p:nvSpPr>
          <p:spPr>
            <a:xfrm>
              <a:off x="490666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E7A0D928-8FE2-425C-ADBC-D4D07361EC1E}"/>
                </a:ext>
              </a:extLst>
            </p:cNvPr>
            <p:cNvSpPr/>
            <p:nvPr/>
          </p:nvSpPr>
          <p:spPr>
            <a:xfrm>
              <a:off x="233912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C4250B4-CD4D-4F29-A18F-118B23AD1D79}"/>
                </a:ext>
              </a:extLst>
            </p:cNvPr>
            <p:cNvSpPr/>
            <p:nvPr/>
          </p:nvSpPr>
          <p:spPr>
            <a:xfrm>
              <a:off x="233912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29ECE4F5-E97F-417A-98FC-322C918420A1}"/>
                </a:ext>
              </a:extLst>
            </p:cNvPr>
            <p:cNvSpPr/>
            <p:nvPr/>
          </p:nvSpPr>
          <p:spPr>
            <a:xfrm>
              <a:off x="233912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2285FB-1125-4133-A6E1-17350E35B2C0}"/>
                </a:ext>
              </a:extLst>
            </p:cNvPr>
            <p:cNvSpPr/>
            <p:nvPr/>
          </p:nvSpPr>
          <p:spPr>
            <a:xfrm>
              <a:off x="490666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D93EC60-6966-411C-AC22-3E6F24BCBA1E}"/>
                </a:ext>
              </a:extLst>
            </p:cNvPr>
            <p:cNvSpPr/>
            <p:nvPr/>
          </p:nvSpPr>
          <p:spPr>
            <a:xfrm>
              <a:off x="490666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BB149CAC-A10A-49BC-BFEB-51A199BE5188}"/>
                </a:ext>
              </a:extLst>
            </p:cNvPr>
            <p:cNvSpPr/>
            <p:nvPr/>
          </p:nvSpPr>
          <p:spPr>
            <a:xfrm>
              <a:off x="490666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FA825405-E475-46C0-BA54-B8D94BD30162}"/>
                </a:ext>
              </a:extLst>
            </p:cNvPr>
            <p:cNvSpPr/>
            <p:nvPr/>
          </p:nvSpPr>
          <p:spPr>
            <a:xfrm>
              <a:off x="24817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9142E7D-5664-4811-8AD6-778EEAD03EE1}"/>
                </a:ext>
              </a:extLst>
            </p:cNvPr>
            <p:cNvSpPr/>
            <p:nvPr/>
          </p:nvSpPr>
          <p:spPr>
            <a:xfrm>
              <a:off x="24817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37672409-4202-45DF-A430-54E171B69841}"/>
                </a:ext>
              </a:extLst>
            </p:cNvPr>
            <p:cNvSpPr/>
            <p:nvPr/>
          </p:nvSpPr>
          <p:spPr>
            <a:xfrm>
              <a:off x="24817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7BA52E99-D265-4B78-821C-91B5EF94A004}"/>
                </a:ext>
              </a:extLst>
            </p:cNvPr>
            <p:cNvSpPr/>
            <p:nvPr/>
          </p:nvSpPr>
          <p:spPr>
            <a:xfrm>
              <a:off x="24817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1C66DC2-D30E-4756-8C4E-A116C561C399}"/>
                </a:ext>
              </a:extLst>
            </p:cNvPr>
            <p:cNvSpPr/>
            <p:nvPr/>
          </p:nvSpPr>
          <p:spPr>
            <a:xfrm>
              <a:off x="262439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7B1DCDA-C2F2-4450-A659-020FD287249B}"/>
                </a:ext>
              </a:extLst>
            </p:cNvPr>
            <p:cNvSpPr/>
            <p:nvPr/>
          </p:nvSpPr>
          <p:spPr>
            <a:xfrm>
              <a:off x="262439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08C78037-A6AF-4564-930B-F7DFC42D78A1}"/>
                </a:ext>
              </a:extLst>
            </p:cNvPr>
            <p:cNvSpPr/>
            <p:nvPr/>
          </p:nvSpPr>
          <p:spPr>
            <a:xfrm>
              <a:off x="262439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F64BCA66-336A-448A-9CBD-2873C6B4A184}"/>
                </a:ext>
              </a:extLst>
            </p:cNvPr>
            <p:cNvSpPr/>
            <p:nvPr/>
          </p:nvSpPr>
          <p:spPr>
            <a:xfrm>
              <a:off x="262439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FF1ADF70-1B20-491A-9A49-369147036E8E}"/>
                </a:ext>
              </a:extLst>
            </p:cNvPr>
            <p:cNvSpPr/>
            <p:nvPr/>
          </p:nvSpPr>
          <p:spPr>
            <a:xfrm>
              <a:off x="2767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EDED8DA9-EEBE-4E3D-BF13-EF7922BCE6BB}"/>
                </a:ext>
              </a:extLst>
            </p:cNvPr>
            <p:cNvSpPr/>
            <p:nvPr/>
          </p:nvSpPr>
          <p:spPr>
            <a:xfrm>
              <a:off x="2767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B5A6A0DB-7373-4869-84A9-642FC216AF9A}"/>
                </a:ext>
              </a:extLst>
            </p:cNvPr>
            <p:cNvSpPr/>
            <p:nvPr/>
          </p:nvSpPr>
          <p:spPr>
            <a:xfrm>
              <a:off x="2767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78D5987E-0F85-4452-98CB-0E6C29BDF7DE}"/>
                </a:ext>
              </a:extLst>
            </p:cNvPr>
            <p:cNvSpPr/>
            <p:nvPr/>
          </p:nvSpPr>
          <p:spPr>
            <a:xfrm>
              <a:off x="2767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E4AD54D6-CDA9-4AD6-B8E0-F133D886604F}"/>
                </a:ext>
              </a:extLst>
            </p:cNvPr>
            <p:cNvSpPr/>
            <p:nvPr/>
          </p:nvSpPr>
          <p:spPr>
            <a:xfrm>
              <a:off x="290967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45511346-D7F2-4203-A1F3-BA32581F7678}"/>
                </a:ext>
              </a:extLst>
            </p:cNvPr>
            <p:cNvSpPr/>
            <p:nvPr/>
          </p:nvSpPr>
          <p:spPr>
            <a:xfrm>
              <a:off x="290967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5D52E8EA-AC09-4971-875E-487276545554}"/>
                </a:ext>
              </a:extLst>
            </p:cNvPr>
            <p:cNvSpPr/>
            <p:nvPr/>
          </p:nvSpPr>
          <p:spPr>
            <a:xfrm>
              <a:off x="290967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D6BCFFE-413F-40F6-B8E3-F0092B54562F}"/>
                </a:ext>
              </a:extLst>
            </p:cNvPr>
            <p:cNvSpPr/>
            <p:nvPr/>
          </p:nvSpPr>
          <p:spPr>
            <a:xfrm>
              <a:off x="290967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BD41B8E-3BB8-4CC2-BC69-DEC8965AEF96}"/>
                </a:ext>
              </a:extLst>
            </p:cNvPr>
            <p:cNvSpPr/>
            <p:nvPr/>
          </p:nvSpPr>
          <p:spPr>
            <a:xfrm>
              <a:off x="305234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F1F0664-677C-49B1-8578-BE71028B30F2}"/>
                </a:ext>
              </a:extLst>
            </p:cNvPr>
            <p:cNvSpPr/>
            <p:nvPr/>
          </p:nvSpPr>
          <p:spPr>
            <a:xfrm>
              <a:off x="305234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8404CF36-D296-45D3-9A4A-D4597F8F1332}"/>
                </a:ext>
              </a:extLst>
            </p:cNvPr>
            <p:cNvSpPr/>
            <p:nvPr/>
          </p:nvSpPr>
          <p:spPr>
            <a:xfrm>
              <a:off x="305234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511C9E56-2906-4FC7-B554-21AF8C0734CC}"/>
                </a:ext>
              </a:extLst>
            </p:cNvPr>
            <p:cNvSpPr/>
            <p:nvPr/>
          </p:nvSpPr>
          <p:spPr>
            <a:xfrm>
              <a:off x="305234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C8DFFF25-4B5C-4403-8C5D-34F0AF82DE9C}"/>
                </a:ext>
              </a:extLst>
            </p:cNvPr>
            <p:cNvSpPr/>
            <p:nvPr/>
          </p:nvSpPr>
          <p:spPr>
            <a:xfrm>
              <a:off x="319494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4B260F95-B905-4C20-83D3-CF9FAC73B9D1}"/>
                </a:ext>
              </a:extLst>
            </p:cNvPr>
            <p:cNvSpPr/>
            <p:nvPr/>
          </p:nvSpPr>
          <p:spPr>
            <a:xfrm>
              <a:off x="319494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E4CC5BF6-0646-475C-819D-BC5105B23663}"/>
                </a:ext>
              </a:extLst>
            </p:cNvPr>
            <p:cNvSpPr/>
            <p:nvPr/>
          </p:nvSpPr>
          <p:spPr>
            <a:xfrm>
              <a:off x="319494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F02CBDE4-AA9D-49F9-AF20-A55A3094217D}"/>
                </a:ext>
              </a:extLst>
            </p:cNvPr>
            <p:cNvSpPr/>
            <p:nvPr/>
          </p:nvSpPr>
          <p:spPr>
            <a:xfrm>
              <a:off x="319494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A043AC-DAF1-4C86-908F-0D5159E6C962}"/>
                </a:ext>
              </a:extLst>
            </p:cNvPr>
            <p:cNvSpPr/>
            <p:nvPr/>
          </p:nvSpPr>
          <p:spPr>
            <a:xfrm>
              <a:off x="333762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F02000E7-119E-4BDE-90BD-02C3258F95CE}"/>
                </a:ext>
              </a:extLst>
            </p:cNvPr>
            <p:cNvSpPr/>
            <p:nvPr/>
          </p:nvSpPr>
          <p:spPr>
            <a:xfrm>
              <a:off x="333762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007FF71B-51FA-40AB-885A-CA18B4DB9FDC}"/>
                </a:ext>
              </a:extLst>
            </p:cNvPr>
            <p:cNvSpPr/>
            <p:nvPr/>
          </p:nvSpPr>
          <p:spPr>
            <a:xfrm>
              <a:off x="333762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54FCD10B-A51B-498F-8A1F-79B213186880}"/>
                </a:ext>
              </a:extLst>
            </p:cNvPr>
            <p:cNvSpPr/>
            <p:nvPr/>
          </p:nvSpPr>
          <p:spPr>
            <a:xfrm>
              <a:off x="333762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94F8232D-7004-49F0-A86B-F05FCDB208D5}"/>
                </a:ext>
              </a:extLst>
            </p:cNvPr>
            <p:cNvSpPr/>
            <p:nvPr/>
          </p:nvSpPr>
          <p:spPr>
            <a:xfrm>
              <a:off x="105535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9CB82260-A2F2-42F1-8E07-A0E19C8F3DCA}"/>
                </a:ext>
              </a:extLst>
            </p:cNvPr>
            <p:cNvSpPr/>
            <p:nvPr/>
          </p:nvSpPr>
          <p:spPr>
            <a:xfrm>
              <a:off x="362289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1F6AE420-CF9A-4288-94E6-36229C056D4E}"/>
                </a:ext>
              </a:extLst>
            </p:cNvPr>
            <p:cNvSpPr/>
            <p:nvPr/>
          </p:nvSpPr>
          <p:spPr>
            <a:xfrm>
              <a:off x="105535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D4CEA2-8395-43CE-8F8A-D8D0D6AE0E69}"/>
                </a:ext>
              </a:extLst>
            </p:cNvPr>
            <p:cNvSpPr/>
            <p:nvPr/>
          </p:nvSpPr>
          <p:spPr>
            <a:xfrm>
              <a:off x="105535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C9DD8D14-D681-454B-A37A-130B124AF186}"/>
                </a:ext>
              </a:extLst>
            </p:cNvPr>
            <p:cNvSpPr/>
            <p:nvPr/>
          </p:nvSpPr>
          <p:spPr>
            <a:xfrm>
              <a:off x="105535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B087AB6E-8287-4804-A33B-1E8553C0E673}"/>
                </a:ext>
              </a:extLst>
            </p:cNvPr>
            <p:cNvSpPr/>
            <p:nvPr/>
          </p:nvSpPr>
          <p:spPr>
            <a:xfrm>
              <a:off x="362289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6C757E94-1B00-4135-B402-7044EE9CE4C1}"/>
                </a:ext>
              </a:extLst>
            </p:cNvPr>
            <p:cNvSpPr/>
            <p:nvPr/>
          </p:nvSpPr>
          <p:spPr>
            <a:xfrm>
              <a:off x="362289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B8AA6312-A24C-48EB-8758-4735B5CA4B8D}"/>
                </a:ext>
              </a:extLst>
            </p:cNvPr>
            <p:cNvSpPr/>
            <p:nvPr/>
          </p:nvSpPr>
          <p:spPr>
            <a:xfrm>
              <a:off x="362289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FD09459E-D063-43D4-859A-D6416B11B494}"/>
                </a:ext>
              </a:extLst>
            </p:cNvPr>
            <p:cNvSpPr/>
            <p:nvPr/>
          </p:nvSpPr>
          <p:spPr>
            <a:xfrm>
              <a:off x="433611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B729397C-5660-43A9-A868-84D452318882}"/>
                </a:ext>
              </a:extLst>
            </p:cNvPr>
            <p:cNvSpPr/>
            <p:nvPr/>
          </p:nvSpPr>
          <p:spPr>
            <a:xfrm>
              <a:off x="5796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E233F836-7120-4377-9478-CAA7B8AFD47F}"/>
                </a:ext>
              </a:extLst>
            </p:cNvPr>
            <p:cNvSpPr/>
            <p:nvPr/>
          </p:nvSpPr>
          <p:spPr>
            <a:xfrm>
              <a:off x="5796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900399CE-0161-4AEB-B3D1-9EABC33111DA}"/>
                </a:ext>
              </a:extLst>
            </p:cNvPr>
            <p:cNvSpPr/>
            <p:nvPr/>
          </p:nvSpPr>
          <p:spPr>
            <a:xfrm>
              <a:off x="5796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793F1B21-2A2A-4BF1-839A-0CED429D1DBA}"/>
                </a:ext>
              </a:extLst>
            </p:cNvPr>
            <p:cNvSpPr/>
            <p:nvPr/>
          </p:nvSpPr>
          <p:spPr>
            <a:xfrm>
              <a:off x="5796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E1C112C9-B364-4E4E-82A6-4EAE2A02713D}"/>
                </a:ext>
              </a:extLst>
            </p:cNvPr>
            <p:cNvSpPr/>
            <p:nvPr/>
          </p:nvSpPr>
          <p:spPr>
            <a:xfrm>
              <a:off x="20063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C7413E4-7EC7-44BF-8632-DAE56E19E9E3}"/>
                </a:ext>
              </a:extLst>
            </p:cNvPr>
            <p:cNvSpPr/>
            <p:nvPr/>
          </p:nvSpPr>
          <p:spPr>
            <a:xfrm>
              <a:off x="20063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EEB08736-0088-47DA-8C05-FF81394FF89A}"/>
                </a:ext>
              </a:extLst>
            </p:cNvPr>
            <p:cNvSpPr/>
            <p:nvPr/>
          </p:nvSpPr>
          <p:spPr>
            <a:xfrm>
              <a:off x="20063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FCB7F045-4899-4D02-9BDD-B2D788983C2A}"/>
                </a:ext>
              </a:extLst>
            </p:cNvPr>
            <p:cNvSpPr/>
            <p:nvPr/>
          </p:nvSpPr>
          <p:spPr>
            <a:xfrm>
              <a:off x="3432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AE62143C-7F01-4699-87B0-4F7E0213B1F1}"/>
                </a:ext>
              </a:extLst>
            </p:cNvPr>
            <p:cNvSpPr/>
            <p:nvPr/>
          </p:nvSpPr>
          <p:spPr>
            <a:xfrm>
              <a:off x="3432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DD37511-8CBA-4EA7-879A-6D40721E9F41}"/>
                </a:ext>
              </a:extLst>
            </p:cNvPr>
            <p:cNvSpPr/>
            <p:nvPr/>
          </p:nvSpPr>
          <p:spPr>
            <a:xfrm>
              <a:off x="3432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0556BDE0-F157-49A4-B1B7-74399407455E}"/>
                </a:ext>
              </a:extLst>
            </p:cNvPr>
            <p:cNvSpPr/>
            <p:nvPr/>
          </p:nvSpPr>
          <p:spPr>
            <a:xfrm>
              <a:off x="3432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B5F50F3-ABAA-47E1-89A3-E910AF0BA842}"/>
                </a:ext>
              </a:extLst>
            </p:cNvPr>
            <p:cNvSpPr/>
            <p:nvPr/>
          </p:nvSpPr>
          <p:spPr>
            <a:xfrm>
              <a:off x="48591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69BF788E-F153-42B2-93C1-459F2B0771AE}"/>
                </a:ext>
              </a:extLst>
            </p:cNvPr>
            <p:cNvSpPr/>
            <p:nvPr/>
          </p:nvSpPr>
          <p:spPr>
            <a:xfrm>
              <a:off x="48591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07A0FB8-07F4-4A2F-B2F3-A843586407CF}"/>
                </a:ext>
              </a:extLst>
            </p:cNvPr>
            <p:cNvSpPr/>
            <p:nvPr/>
          </p:nvSpPr>
          <p:spPr>
            <a:xfrm>
              <a:off x="48591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C0C72748-283B-40D7-A03A-DBF58B58B46A}"/>
                </a:ext>
              </a:extLst>
            </p:cNvPr>
            <p:cNvSpPr/>
            <p:nvPr/>
          </p:nvSpPr>
          <p:spPr>
            <a:xfrm>
              <a:off x="48591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9C1884FB-3490-4058-8240-F3C01BD7DD80}"/>
                </a:ext>
              </a:extLst>
            </p:cNvPr>
            <p:cNvSpPr/>
            <p:nvPr/>
          </p:nvSpPr>
          <p:spPr>
            <a:xfrm>
              <a:off x="62858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DAD260AE-42CF-4390-9176-B4BD22A528DD}"/>
                </a:ext>
              </a:extLst>
            </p:cNvPr>
            <p:cNvSpPr/>
            <p:nvPr/>
          </p:nvSpPr>
          <p:spPr>
            <a:xfrm>
              <a:off x="62858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905CB6DA-C557-4481-82A2-65FB8AEED2E7}"/>
                </a:ext>
              </a:extLst>
            </p:cNvPr>
            <p:cNvSpPr/>
            <p:nvPr/>
          </p:nvSpPr>
          <p:spPr>
            <a:xfrm>
              <a:off x="62858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32E4D79A-E40D-48E2-9294-14FB1A40078E}"/>
                </a:ext>
              </a:extLst>
            </p:cNvPr>
            <p:cNvSpPr/>
            <p:nvPr/>
          </p:nvSpPr>
          <p:spPr>
            <a:xfrm>
              <a:off x="62858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F7A68C10-6696-4047-AE23-BCE93A5B20F6}"/>
                </a:ext>
              </a:extLst>
            </p:cNvPr>
            <p:cNvSpPr/>
            <p:nvPr/>
          </p:nvSpPr>
          <p:spPr>
            <a:xfrm>
              <a:off x="77118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C8C95FF5-312C-408F-881B-B6E20CA3692B}"/>
                </a:ext>
              </a:extLst>
            </p:cNvPr>
            <p:cNvSpPr/>
            <p:nvPr/>
          </p:nvSpPr>
          <p:spPr>
            <a:xfrm>
              <a:off x="77118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3CA81529-5200-48C6-9458-524876AFE459}"/>
                </a:ext>
              </a:extLst>
            </p:cNvPr>
            <p:cNvSpPr/>
            <p:nvPr/>
          </p:nvSpPr>
          <p:spPr>
            <a:xfrm>
              <a:off x="77118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93C9681-43DA-4555-ADB6-DA2F8D2BD211}"/>
                </a:ext>
              </a:extLst>
            </p:cNvPr>
            <p:cNvSpPr/>
            <p:nvPr/>
          </p:nvSpPr>
          <p:spPr>
            <a:xfrm>
              <a:off x="77118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4A15EF01-C679-408F-A73F-A98755821DD0}"/>
                </a:ext>
              </a:extLst>
            </p:cNvPr>
            <p:cNvSpPr/>
            <p:nvPr/>
          </p:nvSpPr>
          <p:spPr>
            <a:xfrm>
              <a:off x="20063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95" name="Date Placeholder 3">
            <a:extLst>
              <a:ext uri="{FF2B5EF4-FFF2-40B4-BE49-F238E27FC236}">
                <a16:creationId xmlns:a16="http://schemas.microsoft.com/office/drawing/2014/main" id="{A28A91CD-1DE9-4D8C-95D1-C1C70CCB4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39D8F451-8236-4CB4-86DB-ADC43D3434E7}" type="datetime1">
              <a:rPr lang="nl-NL" smtClean="0"/>
              <a:t>28-4-2026</a:t>
            </a:fld>
            <a:endParaRPr lang="en-GB" dirty="0"/>
          </a:p>
        </p:txBody>
      </p:sp>
      <p:sp>
        <p:nvSpPr>
          <p:cNvPr id="296" name="Footer Placeholder 4">
            <a:extLst>
              <a:ext uri="{FF2B5EF4-FFF2-40B4-BE49-F238E27FC236}">
                <a16:creationId xmlns:a16="http://schemas.microsoft.com/office/drawing/2014/main" id="{2424FC31-CE78-4C31-BB97-A80E82A5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97" name="Slide Number Placeholder 5">
            <a:extLst>
              <a:ext uri="{FF2B5EF4-FFF2-40B4-BE49-F238E27FC236}">
                <a16:creationId xmlns:a16="http://schemas.microsoft.com/office/drawing/2014/main" id="{9E754D4A-8F07-48F1-ADC4-FCC25FA89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10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AADCF178-FA9F-DD10-A47C-47697DC93834}"/>
              </a:ext>
            </a:extLst>
          </p:cNvPr>
          <p:cNvSpPr/>
          <p:nvPr userDrawn="1"/>
        </p:nvSpPr>
        <p:spPr>
          <a:xfrm>
            <a:off x="60" y="34"/>
            <a:ext cx="10354976" cy="6857967"/>
          </a:xfrm>
          <a:custGeom>
            <a:avLst/>
            <a:gdLst>
              <a:gd name="connsiteX0" fmla="*/ 9042170 w 10354976"/>
              <a:gd name="connsiteY0" fmla="*/ 6474347 h 6857967"/>
              <a:gd name="connsiteX1" fmla="*/ 9042170 w 10354976"/>
              <a:gd name="connsiteY1" fmla="*/ 6545648 h 6857967"/>
              <a:gd name="connsiteX2" fmla="*/ 9113471 w 10354976"/>
              <a:gd name="connsiteY2" fmla="*/ 6545648 h 6857967"/>
              <a:gd name="connsiteX3" fmla="*/ 9113471 w 10354976"/>
              <a:gd name="connsiteY3" fmla="*/ 6474347 h 6857967"/>
              <a:gd name="connsiteX4" fmla="*/ 8899568 w 10354976"/>
              <a:gd name="connsiteY4" fmla="*/ 6474347 h 6857967"/>
              <a:gd name="connsiteX5" fmla="*/ 8899568 w 10354976"/>
              <a:gd name="connsiteY5" fmla="*/ 6545648 h 6857967"/>
              <a:gd name="connsiteX6" fmla="*/ 8970869 w 10354976"/>
              <a:gd name="connsiteY6" fmla="*/ 6545648 h 6857967"/>
              <a:gd name="connsiteX7" fmla="*/ 8970869 w 10354976"/>
              <a:gd name="connsiteY7" fmla="*/ 6474347 h 6857967"/>
              <a:gd name="connsiteX8" fmla="*/ 8756896 w 10354976"/>
              <a:gd name="connsiteY8" fmla="*/ 6474347 h 6857967"/>
              <a:gd name="connsiteX9" fmla="*/ 8756896 w 10354976"/>
              <a:gd name="connsiteY9" fmla="*/ 6545648 h 6857967"/>
              <a:gd name="connsiteX10" fmla="*/ 8828196 w 10354976"/>
              <a:gd name="connsiteY10" fmla="*/ 6545648 h 6857967"/>
              <a:gd name="connsiteX11" fmla="*/ 8828196 w 10354976"/>
              <a:gd name="connsiteY11" fmla="*/ 6474347 h 6857967"/>
              <a:gd name="connsiteX12" fmla="*/ 8614223 w 10354976"/>
              <a:gd name="connsiteY12" fmla="*/ 6474347 h 6857967"/>
              <a:gd name="connsiteX13" fmla="*/ 8614223 w 10354976"/>
              <a:gd name="connsiteY13" fmla="*/ 6545648 h 6857967"/>
              <a:gd name="connsiteX14" fmla="*/ 8685524 w 10354976"/>
              <a:gd name="connsiteY14" fmla="*/ 6545648 h 6857967"/>
              <a:gd name="connsiteX15" fmla="*/ 8685524 w 10354976"/>
              <a:gd name="connsiteY15" fmla="*/ 6474347 h 6857967"/>
              <a:gd name="connsiteX16" fmla="*/ 8471622 w 10354976"/>
              <a:gd name="connsiteY16" fmla="*/ 6474347 h 6857967"/>
              <a:gd name="connsiteX17" fmla="*/ 8471622 w 10354976"/>
              <a:gd name="connsiteY17" fmla="*/ 6545648 h 6857967"/>
              <a:gd name="connsiteX18" fmla="*/ 8542923 w 10354976"/>
              <a:gd name="connsiteY18" fmla="*/ 6545648 h 6857967"/>
              <a:gd name="connsiteX19" fmla="*/ 8542923 w 10354976"/>
              <a:gd name="connsiteY19" fmla="*/ 6474347 h 6857967"/>
              <a:gd name="connsiteX20" fmla="*/ 8328949 w 10354976"/>
              <a:gd name="connsiteY20" fmla="*/ 6474347 h 6857967"/>
              <a:gd name="connsiteX21" fmla="*/ 8328949 w 10354976"/>
              <a:gd name="connsiteY21" fmla="*/ 6545648 h 6857967"/>
              <a:gd name="connsiteX22" fmla="*/ 8400250 w 10354976"/>
              <a:gd name="connsiteY22" fmla="*/ 6545648 h 6857967"/>
              <a:gd name="connsiteX23" fmla="*/ 8400250 w 10354976"/>
              <a:gd name="connsiteY23" fmla="*/ 6474347 h 6857967"/>
              <a:gd name="connsiteX24" fmla="*/ 8186348 w 10354976"/>
              <a:gd name="connsiteY24" fmla="*/ 6474347 h 6857967"/>
              <a:gd name="connsiteX25" fmla="*/ 8186348 w 10354976"/>
              <a:gd name="connsiteY25" fmla="*/ 6545648 h 6857967"/>
              <a:gd name="connsiteX26" fmla="*/ 8257649 w 10354976"/>
              <a:gd name="connsiteY26" fmla="*/ 6545648 h 6857967"/>
              <a:gd name="connsiteX27" fmla="*/ 8257649 w 10354976"/>
              <a:gd name="connsiteY27" fmla="*/ 6474347 h 6857967"/>
              <a:gd name="connsiteX28" fmla="*/ 8043675 w 10354976"/>
              <a:gd name="connsiteY28" fmla="*/ 6474347 h 6857967"/>
              <a:gd name="connsiteX29" fmla="*/ 8043675 w 10354976"/>
              <a:gd name="connsiteY29" fmla="*/ 6545648 h 6857967"/>
              <a:gd name="connsiteX30" fmla="*/ 8114976 w 10354976"/>
              <a:gd name="connsiteY30" fmla="*/ 6545648 h 6857967"/>
              <a:gd name="connsiteX31" fmla="*/ 8114976 w 10354976"/>
              <a:gd name="connsiteY31" fmla="*/ 6474347 h 6857967"/>
              <a:gd name="connsiteX32" fmla="*/ 7901003 w 10354976"/>
              <a:gd name="connsiteY32" fmla="*/ 6474347 h 6857967"/>
              <a:gd name="connsiteX33" fmla="*/ 7901003 w 10354976"/>
              <a:gd name="connsiteY33" fmla="*/ 6545648 h 6857967"/>
              <a:gd name="connsiteX34" fmla="*/ 7972304 w 10354976"/>
              <a:gd name="connsiteY34" fmla="*/ 6545648 h 6857967"/>
              <a:gd name="connsiteX35" fmla="*/ 7972304 w 10354976"/>
              <a:gd name="connsiteY35" fmla="*/ 6474347 h 6857967"/>
              <a:gd name="connsiteX36" fmla="*/ 7758401 w 10354976"/>
              <a:gd name="connsiteY36" fmla="*/ 6474347 h 6857967"/>
              <a:gd name="connsiteX37" fmla="*/ 7758401 w 10354976"/>
              <a:gd name="connsiteY37" fmla="*/ 6545648 h 6857967"/>
              <a:gd name="connsiteX38" fmla="*/ 7829702 w 10354976"/>
              <a:gd name="connsiteY38" fmla="*/ 6545648 h 6857967"/>
              <a:gd name="connsiteX39" fmla="*/ 7829702 w 10354976"/>
              <a:gd name="connsiteY39" fmla="*/ 6474347 h 6857967"/>
              <a:gd name="connsiteX40" fmla="*/ 7615728 w 10354976"/>
              <a:gd name="connsiteY40" fmla="*/ 6474347 h 6857967"/>
              <a:gd name="connsiteX41" fmla="*/ 7615728 w 10354976"/>
              <a:gd name="connsiteY41" fmla="*/ 6545648 h 6857967"/>
              <a:gd name="connsiteX42" fmla="*/ 7687029 w 10354976"/>
              <a:gd name="connsiteY42" fmla="*/ 6545648 h 6857967"/>
              <a:gd name="connsiteX43" fmla="*/ 7687029 w 10354976"/>
              <a:gd name="connsiteY43" fmla="*/ 6474347 h 6857967"/>
              <a:gd name="connsiteX44" fmla="*/ 7473127 w 10354976"/>
              <a:gd name="connsiteY44" fmla="*/ 6474347 h 6857967"/>
              <a:gd name="connsiteX45" fmla="*/ 7473127 w 10354976"/>
              <a:gd name="connsiteY45" fmla="*/ 6545648 h 6857967"/>
              <a:gd name="connsiteX46" fmla="*/ 7544428 w 10354976"/>
              <a:gd name="connsiteY46" fmla="*/ 6545648 h 6857967"/>
              <a:gd name="connsiteX47" fmla="*/ 7544428 w 10354976"/>
              <a:gd name="connsiteY47" fmla="*/ 6474347 h 6857967"/>
              <a:gd name="connsiteX48" fmla="*/ 7330454 w 10354976"/>
              <a:gd name="connsiteY48" fmla="*/ 6474347 h 6857967"/>
              <a:gd name="connsiteX49" fmla="*/ 7330454 w 10354976"/>
              <a:gd name="connsiteY49" fmla="*/ 6545648 h 6857967"/>
              <a:gd name="connsiteX50" fmla="*/ 7401755 w 10354976"/>
              <a:gd name="connsiteY50" fmla="*/ 6545648 h 6857967"/>
              <a:gd name="connsiteX51" fmla="*/ 7401755 w 10354976"/>
              <a:gd name="connsiteY51" fmla="*/ 6474347 h 6857967"/>
              <a:gd name="connsiteX52" fmla="*/ 7187853 w 10354976"/>
              <a:gd name="connsiteY52" fmla="*/ 6474347 h 6857967"/>
              <a:gd name="connsiteX53" fmla="*/ 7187853 w 10354976"/>
              <a:gd name="connsiteY53" fmla="*/ 6545648 h 6857967"/>
              <a:gd name="connsiteX54" fmla="*/ 7259154 w 10354976"/>
              <a:gd name="connsiteY54" fmla="*/ 6545648 h 6857967"/>
              <a:gd name="connsiteX55" fmla="*/ 7259154 w 10354976"/>
              <a:gd name="connsiteY55" fmla="*/ 6474347 h 6857967"/>
              <a:gd name="connsiteX56" fmla="*/ 7045180 w 10354976"/>
              <a:gd name="connsiteY56" fmla="*/ 6474347 h 6857967"/>
              <a:gd name="connsiteX57" fmla="*/ 7045180 w 10354976"/>
              <a:gd name="connsiteY57" fmla="*/ 6545648 h 6857967"/>
              <a:gd name="connsiteX58" fmla="*/ 7116481 w 10354976"/>
              <a:gd name="connsiteY58" fmla="*/ 6545648 h 6857967"/>
              <a:gd name="connsiteX59" fmla="*/ 7116481 w 10354976"/>
              <a:gd name="connsiteY59" fmla="*/ 6474347 h 6857967"/>
              <a:gd name="connsiteX60" fmla="*/ 6902579 w 10354976"/>
              <a:gd name="connsiteY60" fmla="*/ 6474347 h 6857967"/>
              <a:gd name="connsiteX61" fmla="*/ 6902579 w 10354976"/>
              <a:gd name="connsiteY61" fmla="*/ 6545648 h 6857967"/>
              <a:gd name="connsiteX62" fmla="*/ 6973880 w 10354976"/>
              <a:gd name="connsiteY62" fmla="*/ 6545648 h 6857967"/>
              <a:gd name="connsiteX63" fmla="*/ 6973880 w 10354976"/>
              <a:gd name="connsiteY63" fmla="*/ 6474347 h 6857967"/>
              <a:gd name="connsiteX64" fmla="*/ 6759906 w 10354976"/>
              <a:gd name="connsiteY64" fmla="*/ 6474347 h 6857967"/>
              <a:gd name="connsiteX65" fmla="*/ 6759906 w 10354976"/>
              <a:gd name="connsiteY65" fmla="*/ 6545648 h 6857967"/>
              <a:gd name="connsiteX66" fmla="*/ 6831207 w 10354976"/>
              <a:gd name="connsiteY66" fmla="*/ 6545648 h 6857967"/>
              <a:gd name="connsiteX67" fmla="*/ 6831207 w 10354976"/>
              <a:gd name="connsiteY67" fmla="*/ 6474347 h 6857967"/>
              <a:gd name="connsiteX68" fmla="*/ 6617234 w 10354976"/>
              <a:gd name="connsiteY68" fmla="*/ 6474347 h 6857967"/>
              <a:gd name="connsiteX69" fmla="*/ 6617234 w 10354976"/>
              <a:gd name="connsiteY69" fmla="*/ 6545648 h 6857967"/>
              <a:gd name="connsiteX70" fmla="*/ 6688535 w 10354976"/>
              <a:gd name="connsiteY70" fmla="*/ 6545648 h 6857967"/>
              <a:gd name="connsiteX71" fmla="*/ 6688535 w 10354976"/>
              <a:gd name="connsiteY71" fmla="*/ 6474347 h 6857967"/>
              <a:gd name="connsiteX72" fmla="*/ 6474632 w 10354976"/>
              <a:gd name="connsiteY72" fmla="*/ 6474347 h 6857967"/>
              <a:gd name="connsiteX73" fmla="*/ 6474632 w 10354976"/>
              <a:gd name="connsiteY73" fmla="*/ 6545648 h 6857967"/>
              <a:gd name="connsiteX74" fmla="*/ 6545933 w 10354976"/>
              <a:gd name="connsiteY74" fmla="*/ 6545648 h 6857967"/>
              <a:gd name="connsiteX75" fmla="*/ 6545933 w 10354976"/>
              <a:gd name="connsiteY75" fmla="*/ 6474347 h 6857967"/>
              <a:gd name="connsiteX76" fmla="*/ 6331959 w 10354976"/>
              <a:gd name="connsiteY76" fmla="*/ 6474347 h 6857967"/>
              <a:gd name="connsiteX77" fmla="*/ 6331959 w 10354976"/>
              <a:gd name="connsiteY77" fmla="*/ 6545648 h 6857967"/>
              <a:gd name="connsiteX78" fmla="*/ 6403260 w 10354976"/>
              <a:gd name="connsiteY78" fmla="*/ 6545648 h 6857967"/>
              <a:gd name="connsiteX79" fmla="*/ 6403260 w 10354976"/>
              <a:gd name="connsiteY79" fmla="*/ 6474347 h 6857967"/>
              <a:gd name="connsiteX80" fmla="*/ 6189358 w 10354976"/>
              <a:gd name="connsiteY80" fmla="*/ 6474347 h 6857967"/>
              <a:gd name="connsiteX81" fmla="*/ 6189358 w 10354976"/>
              <a:gd name="connsiteY81" fmla="*/ 6545648 h 6857967"/>
              <a:gd name="connsiteX82" fmla="*/ 6260659 w 10354976"/>
              <a:gd name="connsiteY82" fmla="*/ 6545648 h 6857967"/>
              <a:gd name="connsiteX83" fmla="*/ 6260659 w 10354976"/>
              <a:gd name="connsiteY83" fmla="*/ 6474347 h 6857967"/>
              <a:gd name="connsiteX84" fmla="*/ 6046689 w 10354976"/>
              <a:gd name="connsiteY84" fmla="*/ 6474347 h 6857967"/>
              <a:gd name="connsiteX85" fmla="*/ 6046689 w 10354976"/>
              <a:gd name="connsiteY85" fmla="*/ 6545648 h 6857967"/>
              <a:gd name="connsiteX86" fmla="*/ 6117986 w 10354976"/>
              <a:gd name="connsiteY86" fmla="*/ 6545648 h 6857967"/>
              <a:gd name="connsiteX87" fmla="*/ 6117986 w 10354976"/>
              <a:gd name="connsiteY87" fmla="*/ 6474347 h 6857967"/>
              <a:gd name="connsiteX88" fmla="*/ 5904023 w 10354976"/>
              <a:gd name="connsiteY88" fmla="*/ 6474347 h 6857967"/>
              <a:gd name="connsiteX89" fmla="*/ 5904023 w 10354976"/>
              <a:gd name="connsiteY89" fmla="*/ 6545648 h 6857967"/>
              <a:gd name="connsiteX90" fmla="*/ 5975319 w 10354976"/>
              <a:gd name="connsiteY90" fmla="*/ 6545648 h 6857967"/>
              <a:gd name="connsiteX91" fmla="*/ 5975319 w 10354976"/>
              <a:gd name="connsiteY91" fmla="*/ 6474347 h 6857967"/>
              <a:gd name="connsiteX92" fmla="*/ 5761426 w 10354976"/>
              <a:gd name="connsiteY92" fmla="*/ 6474347 h 6857967"/>
              <a:gd name="connsiteX93" fmla="*/ 5761426 w 10354976"/>
              <a:gd name="connsiteY93" fmla="*/ 6545648 h 6857967"/>
              <a:gd name="connsiteX94" fmla="*/ 5832724 w 10354976"/>
              <a:gd name="connsiteY94" fmla="*/ 6545648 h 6857967"/>
              <a:gd name="connsiteX95" fmla="*/ 5832724 w 10354976"/>
              <a:gd name="connsiteY95" fmla="*/ 6474347 h 6857967"/>
              <a:gd name="connsiteX96" fmla="*/ 5618761 w 10354976"/>
              <a:gd name="connsiteY96" fmla="*/ 6474347 h 6857967"/>
              <a:gd name="connsiteX97" fmla="*/ 5618761 w 10354976"/>
              <a:gd name="connsiteY97" fmla="*/ 6545648 h 6857967"/>
              <a:gd name="connsiteX98" fmla="*/ 5690059 w 10354976"/>
              <a:gd name="connsiteY98" fmla="*/ 6545648 h 6857967"/>
              <a:gd name="connsiteX99" fmla="*/ 5690059 w 10354976"/>
              <a:gd name="connsiteY99" fmla="*/ 6474347 h 6857967"/>
              <a:gd name="connsiteX100" fmla="*/ 5476167 w 10354976"/>
              <a:gd name="connsiteY100" fmla="*/ 6474347 h 6857967"/>
              <a:gd name="connsiteX101" fmla="*/ 5476167 w 10354976"/>
              <a:gd name="connsiteY101" fmla="*/ 6545648 h 6857967"/>
              <a:gd name="connsiteX102" fmla="*/ 5547463 w 10354976"/>
              <a:gd name="connsiteY102" fmla="*/ 6545648 h 6857967"/>
              <a:gd name="connsiteX103" fmla="*/ 5547463 w 10354976"/>
              <a:gd name="connsiteY103" fmla="*/ 6474347 h 6857967"/>
              <a:gd name="connsiteX104" fmla="*/ 5333500 w 10354976"/>
              <a:gd name="connsiteY104" fmla="*/ 6474347 h 6857967"/>
              <a:gd name="connsiteX105" fmla="*/ 5333500 w 10354976"/>
              <a:gd name="connsiteY105" fmla="*/ 6545648 h 6857967"/>
              <a:gd name="connsiteX106" fmla="*/ 5404799 w 10354976"/>
              <a:gd name="connsiteY106" fmla="*/ 6545648 h 6857967"/>
              <a:gd name="connsiteX107" fmla="*/ 5404799 w 10354976"/>
              <a:gd name="connsiteY107" fmla="*/ 6474347 h 6857967"/>
              <a:gd name="connsiteX108" fmla="*/ 5190877 w 10354976"/>
              <a:gd name="connsiteY108" fmla="*/ 6474347 h 6857967"/>
              <a:gd name="connsiteX109" fmla="*/ 5190877 w 10354976"/>
              <a:gd name="connsiteY109" fmla="*/ 6545648 h 6857967"/>
              <a:gd name="connsiteX110" fmla="*/ 5262188 w 10354976"/>
              <a:gd name="connsiteY110" fmla="*/ 6545648 h 6857967"/>
              <a:gd name="connsiteX111" fmla="*/ 5262188 w 10354976"/>
              <a:gd name="connsiteY111" fmla="*/ 6474347 h 6857967"/>
              <a:gd name="connsiteX112" fmla="*/ 5048236 w 10354976"/>
              <a:gd name="connsiteY112" fmla="*/ 6474347 h 6857967"/>
              <a:gd name="connsiteX113" fmla="*/ 5048236 w 10354976"/>
              <a:gd name="connsiteY113" fmla="*/ 6545648 h 6857967"/>
              <a:gd name="connsiteX114" fmla="*/ 5119528 w 10354976"/>
              <a:gd name="connsiteY114" fmla="*/ 6545648 h 6857967"/>
              <a:gd name="connsiteX115" fmla="*/ 5119528 w 10354976"/>
              <a:gd name="connsiteY115" fmla="*/ 6474347 h 6857967"/>
              <a:gd name="connsiteX116" fmla="*/ 4906607 w 10354976"/>
              <a:gd name="connsiteY116" fmla="*/ 6474347 h 6857967"/>
              <a:gd name="connsiteX117" fmla="*/ 4906607 w 10354976"/>
              <a:gd name="connsiteY117" fmla="*/ 6545648 h 6857967"/>
              <a:gd name="connsiteX118" fmla="*/ 4977916 w 10354976"/>
              <a:gd name="connsiteY118" fmla="*/ 6545648 h 6857967"/>
              <a:gd name="connsiteX119" fmla="*/ 4977916 w 10354976"/>
              <a:gd name="connsiteY119" fmla="*/ 6474347 h 6857967"/>
              <a:gd name="connsiteX120" fmla="*/ 4764013 w 10354976"/>
              <a:gd name="connsiteY120" fmla="*/ 6474347 h 6857967"/>
              <a:gd name="connsiteX121" fmla="*/ 4764013 w 10354976"/>
              <a:gd name="connsiteY121" fmla="*/ 6545648 h 6857967"/>
              <a:gd name="connsiteX122" fmla="*/ 4835311 w 10354976"/>
              <a:gd name="connsiteY122" fmla="*/ 6545648 h 6857967"/>
              <a:gd name="connsiteX123" fmla="*/ 4835311 w 10354976"/>
              <a:gd name="connsiteY123" fmla="*/ 6474347 h 6857967"/>
              <a:gd name="connsiteX124" fmla="*/ 4621342 w 10354976"/>
              <a:gd name="connsiteY124" fmla="*/ 6474347 h 6857967"/>
              <a:gd name="connsiteX125" fmla="*/ 4621342 w 10354976"/>
              <a:gd name="connsiteY125" fmla="*/ 6545648 h 6857967"/>
              <a:gd name="connsiteX126" fmla="*/ 4692639 w 10354976"/>
              <a:gd name="connsiteY126" fmla="*/ 6545648 h 6857967"/>
              <a:gd name="connsiteX127" fmla="*/ 4692639 w 10354976"/>
              <a:gd name="connsiteY127" fmla="*/ 6474347 h 6857967"/>
              <a:gd name="connsiteX128" fmla="*/ 4478666 w 10354976"/>
              <a:gd name="connsiteY128" fmla="*/ 6474347 h 6857967"/>
              <a:gd name="connsiteX129" fmla="*/ 4478666 w 10354976"/>
              <a:gd name="connsiteY129" fmla="*/ 6545648 h 6857967"/>
              <a:gd name="connsiteX130" fmla="*/ 4549969 w 10354976"/>
              <a:gd name="connsiteY130" fmla="*/ 6545648 h 6857967"/>
              <a:gd name="connsiteX131" fmla="*/ 4549969 w 10354976"/>
              <a:gd name="connsiteY131" fmla="*/ 6474347 h 6857967"/>
              <a:gd name="connsiteX132" fmla="*/ 4336061 w 10354976"/>
              <a:gd name="connsiteY132" fmla="*/ 6474347 h 6857967"/>
              <a:gd name="connsiteX133" fmla="*/ 4336061 w 10354976"/>
              <a:gd name="connsiteY133" fmla="*/ 6545648 h 6857967"/>
              <a:gd name="connsiteX134" fmla="*/ 4407362 w 10354976"/>
              <a:gd name="connsiteY134" fmla="*/ 6545648 h 6857967"/>
              <a:gd name="connsiteX135" fmla="*/ 4407362 w 10354976"/>
              <a:gd name="connsiteY135" fmla="*/ 6474347 h 6857967"/>
              <a:gd name="connsiteX136" fmla="*/ 4193412 w 10354976"/>
              <a:gd name="connsiteY136" fmla="*/ 6474347 h 6857967"/>
              <a:gd name="connsiteX137" fmla="*/ 4193412 w 10354976"/>
              <a:gd name="connsiteY137" fmla="*/ 6545648 h 6857967"/>
              <a:gd name="connsiteX138" fmla="*/ 4264695 w 10354976"/>
              <a:gd name="connsiteY138" fmla="*/ 6545648 h 6857967"/>
              <a:gd name="connsiteX139" fmla="*/ 4264695 w 10354976"/>
              <a:gd name="connsiteY139" fmla="*/ 6474347 h 6857967"/>
              <a:gd name="connsiteX140" fmla="*/ 4050809 w 10354976"/>
              <a:gd name="connsiteY140" fmla="*/ 6474347 h 6857967"/>
              <a:gd name="connsiteX141" fmla="*/ 4050809 w 10354976"/>
              <a:gd name="connsiteY141" fmla="*/ 6545648 h 6857967"/>
              <a:gd name="connsiteX142" fmla="*/ 4122113 w 10354976"/>
              <a:gd name="connsiteY142" fmla="*/ 6545648 h 6857967"/>
              <a:gd name="connsiteX143" fmla="*/ 4122113 w 10354976"/>
              <a:gd name="connsiteY143" fmla="*/ 6474347 h 6857967"/>
              <a:gd name="connsiteX144" fmla="*/ 3908136 w 10354976"/>
              <a:gd name="connsiteY144" fmla="*/ 6474347 h 6857967"/>
              <a:gd name="connsiteX145" fmla="*/ 3908136 w 10354976"/>
              <a:gd name="connsiteY145" fmla="*/ 6545648 h 6857967"/>
              <a:gd name="connsiteX146" fmla="*/ 3979438 w 10354976"/>
              <a:gd name="connsiteY146" fmla="*/ 6545648 h 6857967"/>
              <a:gd name="connsiteX147" fmla="*/ 3979438 w 10354976"/>
              <a:gd name="connsiteY147" fmla="*/ 6474347 h 6857967"/>
              <a:gd name="connsiteX148" fmla="*/ 3765462 w 10354976"/>
              <a:gd name="connsiteY148" fmla="*/ 6474347 h 6857967"/>
              <a:gd name="connsiteX149" fmla="*/ 3765462 w 10354976"/>
              <a:gd name="connsiteY149" fmla="*/ 6545648 h 6857967"/>
              <a:gd name="connsiteX150" fmla="*/ 3836763 w 10354976"/>
              <a:gd name="connsiteY150" fmla="*/ 6545648 h 6857967"/>
              <a:gd name="connsiteX151" fmla="*/ 3836763 w 10354976"/>
              <a:gd name="connsiteY151" fmla="*/ 6474347 h 6857967"/>
              <a:gd name="connsiteX152" fmla="*/ 3622851 w 10354976"/>
              <a:gd name="connsiteY152" fmla="*/ 6474347 h 6857967"/>
              <a:gd name="connsiteX153" fmla="*/ 3622851 w 10354976"/>
              <a:gd name="connsiteY153" fmla="*/ 6545648 h 6857967"/>
              <a:gd name="connsiteX154" fmla="*/ 3694151 w 10354976"/>
              <a:gd name="connsiteY154" fmla="*/ 6545648 h 6857967"/>
              <a:gd name="connsiteX155" fmla="*/ 3694151 w 10354976"/>
              <a:gd name="connsiteY155" fmla="*/ 6474347 h 6857967"/>
              <a:gd name="connsiteX156" fmla="*/ 3480203 w 10354976"/>
              <a:gd name="connsiteY156" fmla="*/ 6474347 h 6857967"/>
              <a:gd name="connsiteX157" fmla="*/ 3480203 w 10354976"/>
              <a:gd name="connsiteY157" fmla="*/ 6545648 h 6857967"/>
              <a:gd name="connsiteX158" fmla="*/ 3551509 w 10354976"/>
              <a:gd name="connsiteY158" fmla="*/ 6545648 h 6857967"/>
              <a:gd name="connsiteX159" fmla="*/ 3551509 w 10354976"/>
              <a:gd name="connsiteY159" fmla="*/ 6474347 h 6857967"/>
              <a:gd name="connsiteX160" fmla="*/ 3337579 w 10354976"/>
              <a:gd name="connsiteY160" fmla="*/ 6474347 h 6857967"/>
              <a:gd name="connsiteX161" fmla="*/ 3337579 w 10354976"/>
              <a:gd name="connsiteY161" fmla="*/ 6545648 h 6857967"/>
              <a:gd name="connsiteX162" fmla="*/ 3408880 w 10354976"/>
              <a:gd name="connsiteY162" fmla="*/ 6545648 h 6857967"/>
              <a:gd name="connsiteX163" fmla="*/ 3408880 w 10354976"/>
              <a:gd name="connsiteY163" fmla="*/ 6474347 h 6857967"/>
              <a:gd name="connsiteX164" fmla="*/ 3194905 w 10354976"/>
              <a:gd name="connsiteY164" fmla="*/ 6474347 h 6857967"/>
              <a:gd name="connsiteX165" fmla="*/ 3194905 w 10354976"/>
              <a:gd name="connsiteY165" fmla="*/ 6545648 h 6857967"/>
              <a:gd name="connsiteX166" fmla="*/ 3266206 w 10354976"/>
              <a:gd name="connsiteY166" fmla="*/ 6545648 h 6857967"/>
              <a:gd name="connsiteX167" fmla="*/ 3266206 w 10354976"/>
              <a:gd name="connsiteY167" fmla="*/ 6474347 h 6857967"/>
              <a:gd name="connsiteX168" fmla="*/ 3052304 w 10354976"/>
              <a:gd name="connsiteY168" fmla="*/ 6474347 h 6857967"/>
              <a:gd name="connsiteX169" fmla="*/ 3052304 w 10354976"/>
              <a:gd name="connsiteY169" fmla="*/ 6545648 h 6857967"/>
              <a:gd name="connsiteX170" fmla="*/ 3123606 w 10354976"/>
              <a:gd name="connsiteY170" fmla="*/ 6545648 h 6857967"/>
              <a:gd name="connsiteX171" fmla="*/ 3123606 w 10354976"/>
              <a:gd name="connsiteY171" fmla="*/ 6474347 h 6857967"/>
              <a:gd name="connsiteX172" fmla="*/ 2909633 w 10354976"/>
              <a:gd name="connsiteY172" fmla="*/ 6474347 h 6857967"/>
              <a:gd name="connsiteX173" fmla="*/ 2909633 w 10354976"/>
              <a:gd name="connsiteY173" fmla="*/ 6545648 h 6857967"/>
              <a:gd name="connsiteX174" fmla="*/ 2980934 w 10354976"/>
              <a:gd name="connsiteY174" fmla="*/ 6545648 h 6857967"/>
              <a:gd name="connsiteX175" fmla="*/ 2980934 w 10354976"/>
              <a:gd name="connsiteY175" fmla="*/ 6474347 h 6857967"/>
              <a:gd name="connsiteX176" fmla="*/ 2767033 w 10354976"/>
              <a:gd name="connsiteY176" fmla="*/ 6474347 h 6857967"/>
              <a:gd name="connsiteX177" fmla="*/ 2767033 w 10354976"/>
              <a:gd name="connsiteY177" fmla="*/ 6545648 h 6857967"/>
              <a:gd name="connsiteX178" fmla="*/ 2838334 w 10354976"/>
              <a:gd name="connsiteY178" fmla="*/ 6545648 h 6857967"/>
              <a:gd name="connsiteX179" fmla="*/ 2838334 w 10354976"/>
              <a:gd name="connsiteY179" fmla="*/ 6474347 h 6857967"/>
              <a:gd name="connsiteX180" fmla="*/ 2624360 w 10354976"/>
              <a:gd name="connsiteY180" fmla="*/ 6474347 h 6857967"/>
              <a:gd name="connsiteX181" fmla="*/ 2624360 w 10354976"/>
              <a:gd name="connsiteY181" fmla="*/ 6545648 h 6857967"/>
              <a:gd name="connsiteX182" fmla="*/ 2695661 w 10354976"/>
              <a:gd name="connsiteY182" fmla="*/ 6545648 h 6857967"/>
              <a:gd name="connsiteX183" fmla="*/ 2695661 w 10354976"/>
              <a:gd name="connsiteY183" fmla="*/ 6474347 h 6857967"/>
              <a:gd name="connsiteX184" fmla="*/ 2481690 w 10354976"/>
              <a:gd name="connsiteY184" fmla="*/ 6474347 h 6857967"/>
              <a:gd name="connsiteX185" fmla="*/ 2481690 w 10354976"/>
              <a:gd name="connsiteY185" fmla="*/ 6545648 h 6857967"/>
              <a:gd name="connsiteX186" fmla="*/ 2552990 w 10354976"/>
              <a:gd name="connsiteY186" fmla="*/ 6545648 h 6857967"/>
              <a:gd name="connsiteX187" fmla="*/ 2552990 w 10354976"/>
              <a:gd name="connsiteY187" fmla="*/ 6474347 h 6857967"/>
              <a:gd name="connsiteX188" fmla="*/ 2339090 w 10354976"/>
              <a:gd name="connsiteY188" fmla="*/ 6474347 h 6857967"/>
              <a:gd name="connsiteX189" fmla="*/ 2339090 w 10354976"/>
              <a:gd name="connsiteY189" fmla="*/ 6545648 h 6857967"/>
              <a:gd name="connsiteX190" fmla="*/ 2410390 w 10354976"/>
              <a:gd name="connsiteY190" fmla="*/ 6545648 h 6857967"/>
              <a:gd name="connsiteX191" fmla="*/ 2410390 w 10354976"/>
              <a:gd name="connsiteY191" fmla="*/ 6474347 h 6857967"/>
              <a:gd name="connsiteX192" fmla="*/ 2196420 w 10354976"/>
              <a:gd name="connsiteY192" fmla="*/ 6474347 h 6857967"/>
              <a:gd name="connsiteX193" fmla="*/ 2196420 w 10354976"/>
              <a:gd name="connsiteY193" fmla="*/ 6545648 h 6857967"/>
              <a:gd name="connsiteX194" fmla="*/ 2267720 w 10354976"/>
              <a:gd name="connsiteY194" fmla="*/ 6545648 h 6857967"/>
              <a:gd name="connsiteX195" fmla="*/ 2267720 w 10354976"/>
              <a:gd name="connsiteY195" fmla="*/ 6474347 h 6857967"/>
              <a:gd name="connsiteX196" fmla="*/ 2053813 w 10354976"/>
              <a:gd name="connsiteY196" fmla="*/ 6474347 h 6857967"/>
              <a:gd name="connsiteX197" fmla="*/ 2053813 w 10354976"/>
              <a:gd name="connsiteY197" fmla="*/ 6545648 h 6857967"/>
              <a:gd name="connsiteX198" fmla="*/ 2125117 w 10354976"/>
              <a:gd name="connsiteY198" fmla="*/ 6545648 h 6857967"/>
              <a:gd name="connsiteX199" fmla="*/ 2125117 w 10354976"/>
              <a:gd name="connsiteY199" fmla="*/ 6474347 h 6857967"/>
              <a:gd name="connsiteX200" fmla="*/ 1911141 w 10354976"/>
              <a:gd name="connsiteY200" fmla="*/ 6474347 h 6857967"/>
              <a:gd name="connsiteX201" fmla="*/ 1911141 w 10354976"/>
              <a:gd name="connsiteY201" fmla="*/ 6545648 h 6857967"/>
              <a:gd name="connsiteX202" fmla="*/ 1982442 w 10354976"/>
              <a:gd name="connsiteY202" fmla="*/ 6545648 h 6857967"/>
              <a:gd name="connsiteX203" fmla="*/ 1982442 w 10354976"/>
              <a:gd name="connsiteY203" fmla="*/ 6474347 h 6857967"/>
              <a:gd name="connsiteX204" fmla="*/ 1768470 w 10354976"/>
              <a:gd name="connsiteY204" fmla="*/ 6474347 h 6857967"/>
              <a:gd name="connsiteX205" fmla="*/ 1768470 w 10354976"/>
              <a:gd name="connsiteY205" fmla="*/ 6545648 h 6857967"/>
              <a:gd name="connsiteX206" fmla="*/ 1839771 w 10354976"/>
              <a:gd name="connsiteY206" fmla="*/ 6545648 h 6857967"/>
              <a:gd name="connsiteX207" fmla="*/ 1839771 w 10354976"/>
              <a:gd name="connsiteY207" fmla="*/ 6474347 h 6857967"/>
              <a:gd name="connsiteX208" fmla="*/ 1625870 w 10354976"/>
              <a:gd name="connsiteY208" fmla="*/ 6474347 h 6857967"/>
              <a:gd name="connsiteX209" fmla="*/ 1625870 w 10354976"/>
              <a:gd name="connsiteY209" fmla="*/ 6545648 h 6857967"/>
              <a:gd name="connsiteX210" fmla="*/ 1697170 w 10354976"/>
              <a:gd name="connsiteY210" fmla="*/ 6545648 h 6857967"/>
              <a:gd name="connsiteX211" fmla="*/ 1697170 w 10354976"/>
              <a:gd name="connsiteY211" fmla="*/ 6474347 h 6857967"/>
              <a:gd name="connsiteX212" fmla="*/ 1483199 w 10354976"/>
              <a:gd name="connsiteY212" fmla="*/ 6474347 h 6857967"/>
              <a:gd name="connsiteX213" fmla="*/ 1483199 w 10354976"/>
              <a:gd name="connsiteY213" fmla="*/ 6545648 h 6857967"/>
              <a:gd name="connsiteX214" fmla="*/ 1554500 w 10354976"/>
              <a:gd name="connsiteY214" fmla="*/ 6545648 h 6857967"/>
              <a:gd name="connsiteX215" fmla="*/ 1554500 w 10354976"/>
              <a:gd name="connsiteY215" fmla="*/ 6474347 h 6857967"/>
              <a:gd name="connsiteX216" fmla="*/ 1340599 w 10354976"/>
              <a:gd name="connsiteY216" fmla="*/ 6474347 h 6857967"/>
              <a:gd name="connsiteX217" fmla="*/ 1340599 w 10354976"/>
              <a:gd name="connsiteY217" fmla="*/ 6545648 h 6857967"/>
              <a:gd name="connsiteX218" fmla="*/ 1411899 w 10354976"/>
              <a:gd name="connsiteY218" fmla="*/ 6545648 h 6857967"/>
              <a:gd name="connsiteX219" fmla="*/ 1411899 w 10354976"/>
              <a:gd name="connsiteY219" fmla="*/ 6474347 h 6857967"/>
              <a:gd name="connsiteX220" fmla="*/ 1197929 w 10354976"/>
              <a:gd name="connsiteY220" fmla="*/ 6474347 h 6857967"/>
              <a:gd name="connsiteX221" fmla="*/ 1197929 w 10354976"/>
              <a:gd name="connsiteY221" fmla="*/ 6545648 h 6857967"/>
              <a:gd name="connsiteX222" fmla="*/ 1269230 w 10354976"/>
              <a:gd name="connsiteY222" fmla="*/ 6545648 h 6857967"/>
              <a:gd name="connsiteX223" fmla="*/ 1269230 w 10354976"/>
              <a:gd name="connsiteY223" fmla="*/ 6474347 h 6857967"/>
              <a:gd name="connsiteX224" fmla="*/ 1055311 w 10354976"/>
              <a:gd name="connsiteY224" fmla="*/ 6474347 h 6857967"/>
              <a:gd name="connsiteX225" fmla="*/ 1055311 w 10354976"/>
              <a:gd name="connsiteY225" fmla="*/ 6545648 h 6857967"/>
              <a:gd name="connsiteX226" fmla="*/ 1126612 w 10354976"/>
              <a:gd name="connsiteY226" fmla="*/ 6545648 h 6857967"/>
              <a:gd name="connsiteX227" fmla="*/ 1126612 w 10354976"/>
              <a:gd name="connsiteY227" fmla="*/ 6474347 h 6857967"/>
              <a:gd name="connsiteX228" fmla="*/ 912657 w 10354976"/>
              <a:gd name="connsiteY228" fmla="*/ 6474347 h 6857967"/>
              <a:gd name="connsiteX229" fmla="*/ 912657 w 10354976"/>
              <a:gd name="connsiteY229" fmla="*/ 6545648 h 6857967"/>
              <a:gd name="connsiteX230" fmla="*/ 983958 w 10354976"/>
              <a:gd name="connsiteY230" fmla="*/ 6545648 h 6857967"/>
              <a:gd name="connsiteX231" fmla="*/ 983958 w 10354976"/>
              <a:gd name="connsiteY231" fmla="*/ 6474347 h 6857967"/>
              <a:gd name="connsiteX232" fmla="*/ 771135 w 10354976"/>
              <a:gd name="connsiteY232" fmla="*/ 6474347 h 6857967"/>
              <a:gd name="connsiteX233" fmla="*/ 771135 w 10354976"/>
              <a:gd name="connsiteY233" fmla="*/ 6545648 h 6857967"/>
              <a:gd name="connsiteX234" fmla="*/ 842436 w 10354976"/>
              <a:gd name="connsiteY234" fmla="*/ 6545648 h 6857967"/>
              <a:gd name="connsiteX235" fmla="*/ 842436 w 10354976"/>
              <a:gd name="connsiteY235" fmla="*/ 6474347 h 6857967"/>
              <a:gd name="connsiteX236" fmla="*/ 628534 w 10354976"/>
              <a:gd name="connsiteY236" fmla="*/ 6474347 h 6857967"/>
              <a:gd name="connsiteX237" fmla="*/ 628534 w 10354976"/>
              <a:gd name="connsiteY237" fmla="*/ 6545648 h 6857967"/>
              <a:gd name="connsiteX238" fmla="*/ 699835 w 10354976"/>
              <a:gd name="connsiteY238" fmla="*/ 6545648 h 6857967"/>
              <a:gd name="connsiteX239" fmla="*/ 699835 w 10354976"/>
              <a:gd name="connsiteY239" fmla="*/ 6474347 h 6857967"/>
              <a:gd name="connsiteX240" fmla="*/ 485863 w 10354976"/>
              <a:gd name="connsiteY240" fmla="*/ 6474347 h 6857967"/>
              <a:gd name="connsiteX241" fmla="*/ 485863 w 10354976"/>
              <a:gd name="connsiteY241" fmla="*/ 6545648 h 6857967"/>
              <a:gd name="connsiteX242" fmla="*/ 557163 w 10354976"/>
              <a:gd name="connsiteY242" fmla="*/ 6545648 h 6857967"/>
              <a:gd name="connsiteX243" fmla="*/ 557163 w 10354976"/>
              <a:gd name="connsiteY243" fmla="*/ 6474347 h 6857967"/>
              <a:gd name="connsiteX244" fmla="*/ 343191 w 10354976"/>
              <a:gd name="connsiteY244" fmla="*/ 6474347 h 6857967"/>
              <a:gd name="connsiteX245" fmla="*/ 343191 w 10354976"/>
              <a:gd name="connsiteY245" fmla="*/ 6545648 h 6857967"/>
              <a:gd name="connsiteX246" fmla="*/ 414492 w 10354976"/>
              <a:gd name="connsiteY246" fmla="*/ 6545648 h 6857967"/>
              <a:gd name="connsiteX247" fmla="*/ 414492 w 10354976"/>
              <a:gd name="connsiteY247" fmla="*/ 6474347 h 6857967"/>
              <a:gd name="connsiteX248" fmla="*/ 200587 w 10354976"/>
              <a:gd name="connsiteY248" fmla="*/ 6474347 h 6857967"/>
              <a:gd name="connsiteX249" fmla="*/ 200587 w 10354976"/>
              <a:gd name="connsiteY249" fmla="*/ 6545648 h 6857967"/>
              <a:gd name="connsiteX250" fmla="*/ 271888 w 10354976"/>
              <a:gd name="connsiteY250" fmla="*/ 6545648 h 6857967"/>
              <a:gd name="connsiteX251" fmla="*/ 271888 w 10354976"/>
              <a:gd name="connsiteY251" fmla="*/ 6474347 h 6857967"/>
              <a:gd name="connsiteX252" fmla="*/ 57918 w 10354976"/>
              <a:gd name="connsiteY252" fmla="*/ 6474347 h 6857967"/>
              <a:gd name="connsiteX253" fmla="*/ 57918 w 10354976"/>
              <a:gd name="connsiteY253" fmla="*/ 6545648 h 6857967"/>
              <a:gd name="connsiteX254" fmla="*/ 129219 w 10354976"/>
              <a:gd name="connsiteY254" fmla="*/ 6545648 h 6857967"/>
              <a:gd name="connsiteX255" fmla="*/ 129219 w 10354976"/>
              <a:gd name="connsiteY255" fmla="*/ 6474347 h 6857967"/>
              <a:gd name="connsiteX256" fmla="*/ 10040665 w 10354976"/>
              <a:gd name="connsiteY256" fmla="*/ 6325709 h 6857967"/>
              <a:gd name="connsiteX257" fmla="*/ 10040665 w 10354976"/>
              <a:gd name="connsiteY257" fmla="*/ 6397010 h 6857967"/>
              <a:gd name="connsiteX258" fmla="*/ 10111966 w 10354976"/>
              <a:gd name="connsiteY258" fmla="*/ 6397010 h 6857967"/>
              <a:gd name="connsiteX259" fmla="*/ 10111966 w 10354976"/>
              <a:gd name="connsiteY259" fmla="*/ 6325709 h 6857967"/>
              <a:gd name="connsiteX260" fmla="*/ 9898063 w 10354976"/>
              <a:gd name="connsiteY260" fmla="*/ 6325709 h 6857967"/>
              <a:gd name="connsiteX261" fmla="*/ 9898063 w 10354976"/>
              <a:gd name="connsiteY261" fmla="*/ 6397010 h 6857967"/>
              <a:gd name="connsiteX262" fmla="*/ 9969363 w 10354976"/>
              <a:gd name="connsiteY262" fmla="*/ 6397010 h 6857967"/>
              <a:gd name="connsiteX263" fmla="*/ 9969363 w 10354976"/>
              <a:gd name="connsiteY263" fmla="*/ 6325709 h 6857967"/>
              <a:gd name="connsiteX264" fmla="*/ 9755391 w 10354976"/>
              <a:gd name="connsiteY264" fmla="*/ 6325709 h 6857967"/>
              <a:gd name="connsiteX265" fmla="*/ 9755391 w 10354976"/>
              <a:gd name="connsiteY265" fmla="*/ 6397010 h 6857967"/>
              <a:gd name="connsiteX266" fmla="*/ 9826692 w 10354976"/>
              <a:gd name="connsiteY266" fmla="*/ 6397010 h 6857967"/>
              <a:gd name="connsiteX267" fmla="*/ 9826692 w 10354976"/>
              <a:gd name="connsiteY267" fmla="*/ 6325709 h 6857967"/>
              <a:gd name="connsiteX268" fmla="*/ 9612718 w 10354976"/>
              <a:gd name="connsiteY268" fmla="*/ 6325709 h 6857967"/>
              <a:gd name="connsiteX269" fmla="*/ 9612718 w 10354976"/>
              <a:gd name="connsiteY269" fmla="*/ 6397010 h 6857967"/>
              <a:gd name="connsiteX270" fmla="*/ 9684019 w 10354976"/>
              <a:gd name="connsiteY270" fmla="*/ 6397010 h 6857967"/>
              <a:gd name="connsiteX271" fmla="*/ 9684019 w 10354976"/>
              <a:gd name="connsiteY271" fmla="*/ 6325709 h 6857967"/>
              <a:gd name="connsiteX272" fmla="*/ 9470117 w 10354976"/>
              <a:gd name="connsiteY272" fmla="*/ 6325709 h 6857967"/>
              <a:gd name="connsiteX273" fmla="*/ 9470117 w 10354976"/>
              <a:gd name="connsiteY273" fmla="*/ 6397010 h 6857967"/>
              <a:gd name="connsiteX274" fmla="*/ 9541417 w 10354976"/>
              <a:gd name="connsiteY274" fmla="*/ 6397010 h 6857967"/>
              <a:gd name="connsiteX275" fmla="*/ 9541417 w 10354976"/>
              <a:gd name="connsiteY275" fmla="*/ 6325709 h 6857967"/>
              <a:gd name="connsiteX276" fmla="*/ 9327444 w 10354976"/>
              <a:gd name="connsiteY276" fmla="*/ 6325709 h 6857967"/>
              <a:gd name="connsiteX277" fmla="*/ 9327444 w 10354976"/>
              <a:gd name="connsiteY277" fmla="*/ 6397010 h 6857967"/>
              <a:gd name="connsiteX278" fmla="*/ 9398745 w 10354976"/>
              <a:gd name="connsiteY278" fmla="*/ 6397010 h 6857967"/>
              <a:gd name="connsiteX279" fmla="*/ 9398745 w 10354976"/>
              <a:gd name="connsiteY279" fmla="*/ 6325709 h 6857967"/>
              <a:gd name="connsiteX280" fmla="*/ 9184842 w 10354976"/>
              <a:gd name="connsiteY280" fmla="*/ 6325709 h 6857967"/>
              <a:gd name="connsiteX281" fmla="*/ 9184842 w 10354976"/>
              <a:gd name="connsiteY281" fmla="*/ 6397010 h 6857967"/>
              <a:gd name="connsiteX282" fmla="*/ 9256143 w 10354976"/>
              <a:gd name="connsiteY282" fmla="*/ 6397010 h 6857967"/>
              <a:gd name="connsiteX283" fmla="*/ 9256143 w 10354976"/>
              <a:gd name="connsiteY283" fmla="*/ 6325709 h 6857967"/>
              <a:gd name="connsiteX284" fmla="*/ 9042170 w 10354976"/>
              <a:gd name="connsiteY284" fmla="*/ 6325709 h 6857967"/>
              <a:gd name="connsiteX285" fmla="*/ 9042170 w 10354976"/>
              <a:gd name="connsiteY285" fmla="*/ 6397010 h 6857967"/>
              <a:gd name="connsiteX286" fmla="*/ 9113471 w 10354976"/>
              <a:gd name="connsiteY286" fmla="*/ 6397010 h 6857967"/>
              <a:gd name="connsiteX287" fmla="*/ 9113471 w 10354976"/>
              <a:gd name="connsiteY287" fmla="*/ 6325709 h 6857967"/>
              <a:gd name="connsiteX288" fmla="*/ 8899568 w 10354976"/>
              <a:gd name="connsiteY288" fmla="*/ 6325709 h 6857967"/>
              <a:gd name="connsiteX289" fmla="*/ 8899568 w 10354976"/>
              <a:gd name="connsiteY289" fmla="*/ 6397010 h 6857967"/>
              <a:gd name="connsiteX290" fmla="*/ 8970869 w 10354976"/>
              <a:gd name="connsiteY290" fmla="*/ 6397010 h 6857967"/>
              <a:gd name="connsiteX291" fmla="*/ 8970869 w 10354976"/>
              <a:gd name="connsiteY291" fmla="*/ 6325709 h 6857967"/>
              <a:gd name="connsiteX292" fmla="*/ 8756896 w 10354976"/>
              <a:gd name="connsiteY292" fmla="*/ 6325709 h 6857967"/>
              <a:gd name="connsiteX293" fmla="*/ 8756896 w 10354976"/>
              <a:gd name="connsiteY293" fmla="*/ 6397010 h 6857967"/>
              <a:gd name="connsiteX294" fmla="*/ 8828196 w 10354976"/>
              <a:gd name="connsiteY294" fmla="*/ 6397010 h 6857967"/>
              <a:gd name="connsiteX295" fmla="*/ 8828196 w 10354976"/>
              <a:gd name="connsiteY295" fmla="*/ 6325709 h 6857967"/>
              <a:gd name="connsiteX296" fmla="*/ 8614223 w 10354976"/>
              <a:gd name="connsiteY296" fmla="*/ 6325709 h 6857967"/>
              <a:gd name="connsiteX297" fmla="*/ 8614223 w 10354976"/>
              <a:gd name="connsiteY297" fmla="*/ 6397010 h 6857967"/>
              <a:gd name="connsiteX298" fmla="*/ 8685524 w 10354976"/>
              <a:gd name="connsiteY298" fmla="*/ 6397010 h 6857967"/>
              <a:gd name="connsiteX299" fmla="*/ 8685524 w 10354976"/>
              <a:gd name="connsiteY299" fmla="*/ 6325709 h 6857967"/>
              <a:gd name="connsiteX300" fmla="*/ 8471622 w 10354976"/>
              <a:gd name="connsiteY300" fmla="*/ 6325709 h 6857967"/>
              <a:gd name="connsiteX301" fmla="*/ 8471622 w 10354976"/>
              <a:gd name="connsiteY301" fmla="*/ 6397010 h 6857967"/>
              <a:gd name="connsiteX302" fmla="*/ 8542923 w 10354976"/>
              <a:gd name="connsiteY302" fmla="*/ 6397010 h 6857967"/>
              <a:gd name="connsiteX303" fmla="*/ 8542923 w 10354976"/>
              <a:gd name="connsiteY303" fmla="*/ 6325709 h 6857967"/>
              <a:gd name="connsiteX304" fmla="*/ 8328949 w 10354976"/>
              <a:gd name="connsiteY304" fmla="*/ 6325709 h 6857967"/>
              <a:gd name="connsiteX305" fmla="*/ 8328949 w 10354976"/>
              <a:gd name="connsiteY305" fmla="*/ 6397010 h 6857967"/>
              <a:gd name="connsiteX306" fmla="*/ 8400250 w 10354976"/>
              <a:gd name="connsiteY306" fmla="*/ 6397010 h 6857967"/>
              <a:gd name="connsiteX307" fmla="*/ 8400250 w 10354976"/>
              <a:gd name="connsiteY307" fmla="*/ 6325709 h 6857967"/>
              <a:gd name="connsiteX308" fmla="*/ 8186348 w 10354976"/>
              <a:gd name="connsiteY308" fmla="*/ 6325709 h 6857967"/>
              <a:gd name="connsiteX309" fmla="*/ 8186348 w 10354976"/>
              <a:gd name="connsiteY309" fmla="*/ 6397010 h 6857967"/>
              <a:gd name="connsiteX310" fmla="*/ 8257649 w 10354976"/>
              <a:gd name="connsiteY310" fmla="*/ 6397010 h 6857967"/>
              <a:gd name="connsiteX311" fmla="*/ 8257649 w 10354976"/>
              <a:gd name="connsiteY311" fmla="*/ 6325709 h 6857967"/>
              <a:gd name="connsiteX312" fmla="*/ 8043675 w 10354976"/>
              <a:gd name="connsiteY312" fmla="*/ 6325709 h 6857967"/>
              <a:gd name="connsiteX313" fmla="*/ 8043675 w 10354976"/>
              <a:gd name="connsiteY313" fmla="*/ 6397010 h 6857967"/>
              <a:gd name="connsiteX314" fmla="*/ 8114976 w 10354976"/>
              <a:gd name="connsiteY314" fmla="*/ 6397010 h 6857967"/>
              <a:gd name="connsiteX315" fmla="*/ 8114976 w 10354976"/>
              <a:gd name="connsiteY315" fmla="*/ 6325709 h 6857967"/>
              <a:gd name="connsiteX316" fmla="*/ 7901003 w 10354976"/>
              <a:gd name="connsiteY316" fmla="*/ 6325709 h 6857967"/>
              <a:gd name="connsiteX317" fmla="*/ 7901003 w 10354976"/>
              <a:gd name="connsiteY317" fmla="*/ 6397010 h 6857967"/>
              <a:gd name="connsiteX318" fmla="*/ 7972304 w 10354976"/>
              <a:gd name="connsiteY318" fmla="*/ 6397010 h 6857967"/>
              <a:gd name="connsiteX319" fmla="*/ 7972304 w 10354976"/>
              <a:gd name="connsiteY319" fmla="*/ 6325709 h 6857967"/>
              <a:gd name="connsiteX320" fmla="*/ 7758401 w 10354976"/>
              <a:gd name="connsiteY320" fmla="*/ 6325709 h 6857967"/>
              <a:gd name="connsiteX321" fmla="*/ 7758401 w 10354976"/>
              <a:gd name="connsiteY321" fmla="*/ 6397010 h 6857967"/>
              <a:gd name="connsiteX322" fmla="*/ 7829702 w 10354976"/>
              <a:gd name="connsiteY322" fmla="*/ 6397010 h 6857967"/>
              <a:gd name="connsiteX323" fmla="*/ 7829702 w 10354976"/>
              <a:gd name="connsiteY323" fmla="*/ 6325709 h 6857967"/>
              <a:gd name="connsiteX324" fmla="*/ 7615728 w 10354976"/>
              <a:gd name="connsiteY324" fmla="*/ 6325709 h 6857967"/>
              <a:gd name="connsiteX325" fmla="*/ 7615728 w 10354976"/>
              <a:gd name="connsiteY325" fmla="*/ 6397010 h 6857967"/>
              <a:gd name="connsiteX326" fmla="*/ 7687029 w 10354976"/>
              <a:gd name="connsiteY326" fmla="*/ 6397010 h 6857967"/>
              <a:gd name="connsiteX327" fmla="*/ 7687029 w 10354976"/>
              <a:gd name="connsiteY327" fmla="*/ 6325709 h 6857967"/>
              <a:gd name="connsiteX328" fmla="*/ 7473127 w 10354976"/>
              <a:gd name="connsiteY328" fmla="*/ 6325709 h 6857967"/>
              <a:gd name="connsiteX329" fmla="*/ 7473127 w 10354976"/>
              <a:gd name="connsiteY329" fmla="*/ 6397010 h 6857967"/>
              <a:gd name="connsiteX330" fmla="*/ 7544428 w 10354976"/>
              <a:gd name="connsiteY330" fmla="*/ 6397010 h 6857967"/>
              <a:gd name="connsiteX331" fmla="*/ 7544428 w 10354976"/>
              <a:gd name="connsiteY331" fmla="*/ 6325709 h 6857967"/>
              <a:gd name="connsiteX332" fmla="*/ 7330454 w 10354976"/>
              <a:gd name="connsiteY332" fmla="*/ 6325709 h 6857967"/>
              <a:gd name="connsiteX333" fmla="*/ 7330454 w 10354976"/>
              <a:gd name="connsiteY333" fmla="*/ 6397010 h 6857967"/>
              <a:gd name="connsiteX334" fmla="*/ 7401755 w 10354976"/>
              <a:gd name="connsiteY334" fmla="*/ 6397010 h 6857967"/>
              <a:gd name="connsiteX335" fmla="*/ 7401755 w 10354976"/>
              <a:gd name="connsiteY335" fmla="*/ 6325709 h 6857967"/>
              <a:gd name="connsiteX336" fmla="*/ 7187853 w 10354976"/>
              <a:gd name="connsiteY336" fmla="*/ 6325709 h 6857967"/>
              <a:gd name="connsiteX337" fmla="*/ 7187853 w 10354976"/>
              <a:gd name="connsiteY337" fmla="*/ 6397010 h 6857967"/>
              <a:gd name="connsiteX338" fmla="*/ 7259154 w 10354976"/>
              <a:gd name="connsiteY338" fmla="*/ 6397010 h 6857967"/>
              <a:gd name="connsiteX339" fmla="*/ 7259154 w 10354976"/>
              <a:gd name="connsiteY339" fmla="*/ 6325709 h 6857967"/>
              <a:gd name="connsiteX340" fmla="*/ 7045180 w 10354976"/>
              <a:gd name="connsiteY340" fmla="*/ 6325709 h 6857967"/>
              <a:gd name="connsiteX341" fmla="*/ 7045180 w 10354976"/>
              <a:gd name="connsiteY341" fmla="*/ 6397010 h 6857967"/>
              <a:gd name="connsiteX342" fmla="*/ 7116481 w 10354976"/>
              <a:gd name="connsiteY342" fmla="*/ 6397010 h 6857967"/>
              <a:gd name="connsiteX343" fmla="*/ 7116481 w 10354976"/>
              <a:gd name="connsiteY343" fmla="*/ 6325709 h 6857967"/>
              <a:gd name="connsiteX344" fmla="*/ 6902579 w 10354976"/>
              <a:gd name="connsiteY344" fmla="*/ 6325709 h 6857967"/>
              <a:gd name="connsiteX345" fmla="*/ 6902579 w 10354976"/>
              <a:gd name="connsiteY345" fmla="*/ 6397010 h 6857967"/>
              <a:gd name="connsiteX346" fmla="*/ 6973880 w 10354976"/>
              <a:gd name="connsiteY346" fmla="*/ 6397010 h 6857967"/>
              <a:gd name="connsiteX347" fmla="*/ 6973880 w 10354976"/>
              <a:gd name="connsiteY347" fmla="*/ 6325709 h 6857967"/>
              <a:gd name="connsiteX348" fmla="*/ 6759906 w 10354976"/>
              <a:gd name="connsiteY348" fmla="*/ 6325709 h 6857967"/>
              <a:gd name="connsiteX349" fmla="*/ 6759906 w 10354976"/>
              <a:gd name="connsiteY349" fmla="*/ 6397010 h 6857967"/>
              <a:gd name="connsiteX350" fmla="*/ 6831207 w 10354976"/>
              <a:gd name="connsiteY350" fmla="*/ 6397010 h 6857967"/>
              <a:gd name="connsiteX351" fmla="*/ 6831207 w 10354976"/>
              <a:gd name="connsiteY351" fmla="*/ 6325709 h 6857967"/>
              <a:gd name="connsiteX352" fmla="*/ 6617234 w 10354976"/>
              <a:gd name="connsiteY352" fmla="*/ 6325709 h 6857967"/>
              <a:gd name="connsiteX353" fmla="*/ 6617234 w 10354976"/>
              <a:gd name="connsiteY353" fmla="*/ 6397010 h 6857967"/>
              <a:gd name="connsiteX354" fmla="*/ 6688535 w 10354976"/>
              <a:gd name="connsiteY354" fmla="*/ 6397010 h 6857967"/>
              <a:gd name="connsiteX355" fmla="*/ 6688535 w 10354976"/>
              <a:gd name="connsiteY355" fmla="*/ 6325709 h 6857967"/>
              <a:gd name="connsiteX356" fmla="*/ 6474632 w 10354976"/>
              <a:gd name="connsiteY356" fmla="*/ 6325709 h 6857967"/>
              <a:gd name="connsiteX357" fmla="*/ 6474632 w 10354976"/>
              <a:gd name="connsiteY357" fmla="*/ 6397010 h 6857967"/>
              <a:gd name="connsiteX358" fmla="*/ 6545933 w 10354976"/>
              <a:gd name="connsiteY358" fmla="*/ 6397010 h 6857967"/>
              <a:gd name="connsiteX359" fmla="*/ 6545933 w 10354976"/>
              <a:gd name="connsiteY359" fmla="*/ 6325709 h 6857967"/>
              <a:gd name="connsiteX360" fmla="*/ 6331959 w 10354976"/>
              <a:gd name="connsiteY360" fmla="*/ 6325709 h 6857967"/>
              <a:gd name="connsiteX361" fmla="*/ 6331959 w 10354976"/>
              <a:gd name="connsiteY361" fmla="*/ 6397010 h 6857967"/>
              <a:gd name="connsiteX362" fmla="*/ 6403260 w 10354976"/>
              <a:gd name="connsiteY362" fmla="*/ 6397010 h 6857967"/>
              <a:gd name="connsiteX363" fmla="*/ 6403260 w 10354976"/>
              <a:gd name="connsiteY363" fmla="*/ 6325709 h 6857967"/>
              <a:gd name="connsiteX364" fmla="*/ 6189358 w 10354976"/>
              <a:gd name="connsiteY364" fmla="*/ 6325709 h 6857967"/>
              <a:gd name="connsiteX365" fmla="*/ 6189358 w 10354976"/>
              <a:gd name="connsiteY365" fmla="*/ 6397010 h 6857967"/>
              <a:gd name="connsiteX366" fmla="*/ 6260659 w 10354976"/>
              <a:gd name="connsiteY366" fmla="*/ 6397010 h 6857967"/>
              <a:gd name="connsiteX367" fmla="*/ 6260659 w 10354976"/>
              <a:gd name="connsiteY367" fmla="*/ 6325709 h 6857967"/>
              <a:gd name="connsiteX368" fmla="*/ 6046689 w 10354976"/>
              <a:gd name="connsiteY368" fmla="*/ 6325709 h 6857967"/>
              <a:gd name="connsiteX369" fmla="*/ 6046689 w 10354976"/>
              <a:gd name="connsiteY369" fmla="*/ 6397010 h 6857967"/>
              <a:gd name="connsiteX370" fmla="*/ 6117986 w 10354976"/>
              <a:gd name="connsiteY370" fmla="*/ 6397010 h 6857967"/>
              <a:gd name="connsiteX371" fmla="*/ 6117986 w 10354976"/>
              <a:gd name="connsiteY371" fmla="*/ 6325709 h 6857967"/>
              <a:gd name="connsiteX372" fmla="*/ 5904023 w 10354976"/>
              <a:gd name="connsiteY372" fmla="*/ 6325709 h 6857967"/>
              <a:gd name="connsiteX373" fmla="*/ 5904023 w 10354976"/>
              <a:gd name="connsiteY373" fmla="*/ 6397010 h 6857967"/>
              <a:gd name="connsiteX374" fmla="*/ 5975319 w 10354976"/>
              <a:gd name="connsiteY374" fmla="*/ 6397010 h 6857967"/>
              <a:gd name="connsiteX375" fmla="*/ 5975319 w 10354976"/>
              <a:gd name="connsiteY375" fmla="*/ 6325709 h 6857967"/>
              <a:gd name="connsiteX376" fmla="*/ 5761426 w 10354976"/>
              <a:gd name="connsiteY376" fmla="*/ 6325709 h 6857967"/>
              <a:gd name="connsiteX377" fmla="*/ 5761426 w 10354976"/>
              <a:gd name="connsiteY377" fmla="*/ 6397010 h 6857967"/>
              <a:gd name="connsiteX378" fmla="*/ 5832724 w 10354976"/>
              <a:gd name="connsiteY378" fmla="*/ 6397010 h 6857967"/>
              <a:gd name="connsiteX379" fmla="*/ 5832724 w 10354976"/>
              <a:gd name="connsiteY379" fmla="*/ 6325709 h 6857967"/>
              <a:gd name="connsiteX380" fmla="*/ 5618761 w 10354976"/>
              <a:gd name="connsiteY380" fmla="*/ 6325709 h 6857967"/>
              <a:gd name="connsiteX381" fmla="*/ 5618761 w 10354976"/>
              <a:gd name="connsiteY381" fmla="*/ 6397010 h 6857967"/>
              <a:gd name="connsiteX382" fmla="*/ 5690059 w 10354976"/>
              <a:gd name="connsiteY382" fmla="*/ 6397010 h 6857967"/>
              <a:gd name="connsiteX383" fmla="*/ 5690059 w 10354976"/>
              <a:gd name="connsiteY383" fmla="*/ 6325709 h 6857967"/>
              <a:gd name="connsiteX384" fmla="*/ 5476167 w 10354976"/>
              <a:gd name="connsiteY384" fmla="*/ 6325709 h 6857967"/>
              <a:gd name="connsiteX385" fmla="*/ 5476167 w 10354976"/>
              <a:gd name="connsiteY385" fmla="*/ 6397010 h 6857967"/>
              <a:gd name="connsiteX386" fmla="*/ 5547465 w 10354976"/>
              <a:gd name="connsiteY386" fmla="*/ 6397010 h 6857967"/>
              <a:gd name="connsiteX387" fmla="*/ 5547465 w 10354976"/>
              <a:gd name="connsiteY387" fmla="*/ 6325709 h 6857967"/>
              <a:gd name="connsiteX388" fmla="*/ 5333500 w 10354976"/>
              <a:gd name="connsiteY388" fmla="*/ 6325709 h 6857967"/>
              <a:gd name="connsiteX389" fmla="*/ 5333500 w 10354976"/>
              <a:gd name="connsiteY389" fmla="*/ 6397010 h 6857967"/>
              <a:gd name="connsiteX390" fmla="*/ 5404799 w 10354976"/>
              <a:gd name="connsiteY390" fmla="*/ 6397010 h 6857967"/>
              <a:gd name="connsiteX391" fmla="*/ 5404799 w 10354976"/>
              <a:gd name="connsiteY391" fmla="*/ 6325709 h 6857967"/>
              <a:gd name="connsiteX392" fmla="*/ 5190877 w 10354976"/>
              <a:gd name="connsiteY392" fmla="*/ 6325709 h 6857967"/>
              <a:gd name="connsiteX393" fmla="*/ 5190877 w 10354976"/>
              <a:gd name="connsiteY393" fmla="*/ 6397010 h 6857967"/>
              <a:gd name="connsiteX394" fmla="*/ 5262188 w 10354976"/>
              <a:gd name="connsiteY394" fmla="*/ 6397010 h 6857967"/>
              <a:gd name="connsiteX395" fmla="*/ 5262188 w 10354976"/>
              <a:gd name="connsiteY395" fmla="*/ 6325709 h 6857967"/>
              <a:gd name="connsiteX396" fmla="*/ 5048236 w 10354976"/>
              <a:gd name="connsiteY396" fmla="*/ 6325709 h 6857967"/>
              <a:gd name="connsiteX397" fmla="*/ 5048236 w 10354976"/>
              <a:gd name="connsiteY397" fmla="*/ 6397010 h 6857967"/>
              <a:gd name="connsiteX398" fmla="*/ 5119528 w 10354976"/>
              <a:gd name="connsiteY398" fmla="*/ 6397010 h 6857967"/>
              <a:gd name="connsiteX399" fmla="*/ 5119528 w 10354976"/>
              <a:gd name="connsiteY399" fmla="*/ 6325709 h 6857967"/>
              <a:gd name="connsiteX400" fmla="*/ 4906607 w 10354976"/>
              <a:gd name="connsiteY400" fmla="*/ 6325709 h 6857967"/>
              <a:gd name="connsiteX401" fmla="*/ 4906607 w 10354976"/>
              <a:gd name="connsiteY401" fmla="*/ 6397010 h 6857967"/>
              <a:gd name="connsiteX402" fmla="*/ 4977916 w 10354976"/>
              <a:gd name="connsiteY402" fmla="*/ 6397010 h 6857967"/>
              <a:gd name="connsiteX403" fmla="*/ 4977916 w 10354976"/>
              <a:gd name="connsiteY403" fmla="*/ 6325709 h 6857967"/>
              <a:gd name="connsiteX404" fmla="*/ 4764013 w 10354976"/>
              <a:gd name="connsiteY404" fmla="*/ 6325709 h 6857967"/>
              <a:gd name="connsiteX405" fmla="*/ 4764013 w 10354976"/>
              <a:gd name="connsiteY405" fmla="*/ 6397010 h 6857967"/>
              <a:gd name="connsiteX406" fmla="*/ 4835311 w 10354976"/>
              <a:gd name="connsiteY406" fmla="*/ 6397010 h 6857967"/>
              <a:gd name="connsiteX407" fmla="*/ 4835311 w 10354976"/>
              <a:gd name="connsiteY407" fmla="*/ 6325709 h 6857967"/>
              <a:gd name="connsiteX408" fmla="*/ 4621342 w 10354976"/>
              <a:gd name="connsiteY408" fmla="*/ 6325709 h 6857967"/>
              <a:gd name="connsiteX409" fmla="*/ 4621342 w 10354976"/>
              <a:gd name="connsiteY409" fmla="*/ 6397010 h 6857967"/>
              <a:gd name="connsiteX410" fmla="*/ 4692639 w 10354976"/>
              <a:gd name="connsiteY410" fmla="*/ 6397010 h 6857967"/>
              <a:gd name="connsiteX411" fmla="*/ 4692639 w 10354976"/>
              <a:gd name="connsiteY411" fmla="*/ 6325709 h 6857967"/>
              <a:gd name="connsiteX412" fmla="*/ 4478666 w 10354976"/>
              <a:gd name="connsiteY412" fmla="*/ 6325709 h 6857967"/>
              <a:gd name="connsiteX413" fmla="*/ 4478666 w 10354976"/>
              <a:gd name="connsiteY413" fmla="*/ 6397010 h 6857967"/>
              <a:gd name="connsiteX414" fmla="*/ 4549969 w 10354976"/>
              <a:gd name="connsiteY414" fmla="*/ 6397010 h 6857967"/>
              <a:gd name="connsiteX415" fmla="*/ 4549969 w 10354976"/>
              <a:gd name="connsiteY415" fmla="*/ 6325709 h 6857967"/>
              <a:gd name="connsiteX416" fmla="*/ 4336068 w 10354976"/>
              <a:gd name="connsiteY416" fmla="*/ 6325709 h 6857967"/>
              <a:gd name="connsiteX417" fmla="*/ 4336068 w 10354976"/>
              <a:gd name="connsiteY417" fmla="*/ 6397010 h 6857967"/>
              <a:gd name="connsiteX418" fmla="*/ 4407366 w 10354976"/>
              <a:gd name="connsiteY418" fmla="*/ 6397010 h 6857967"/>
              <a:gd name="connsiteX419" fmla="*/ 4407366 w 10354976"/>
              <a:gd name="connsiteY419" fmla="*/ 6325709 h 6857967"/>
              <a:gd name="connsiteX420" fmla="*/ 4193413 w 10354976"/>
              <a:gd name="connsiteY420" fmla="*/ 6325709 h 6857967"/>
              <a:gd name="connsiteX421" fmla="*/ 4193413 w 10354976"/>
              <a:gd name="connsiteY421" fmla="*/ 6397010 h 6857967"/>
              <a:gd name="connsiteX422" fmla="*/ 4264695 w 10354976"/>
              <a:gd name="connsiteY422" fmla="*/ 6397010 h 6857967"/>
              <a:gd name="connsiteX423" fmla="*/ 4264695 w 10354976"/>
              <a:gd name="connsiteY423" fmla="*/ 6325709 h 6857967"/>
              <a:gd name="connsiteX424" fmla="*/ 4050810 w 10354976"/>
              <a:gd name="connsiteY424" fmla="*/ 6325709 h 6857967"/>
              <a:gd name="connsiteX425" fmla="*/ 4050810 w 10354976"/>
              <a:gd name="connsiteY425" fmla="*/ 6397010 h 6857967"/>
              <a:gd name="connsiteX426" fmla="*/ 4122113 w 10354976"/>
              <a:gd name="connsiteY426" fmla="*/ 6397010 h 6857967"/>
              <a:gd name="connsiteX427" fmla="*/ 4122113 w 10354976"/>
              <a:gd name="connsiteY427" fmla="*/ 6325709 h 6857967"/>
              <a:gd name="connsiteX428" fmla="*/ 3908136 w 10354976"/>
              <a:gd name="connsiteY428" fmla="*/ 6325709 h 6857967"/>
              <a:gd name="connsiteX429" fmla="*/ 3908136 w 10354976"/>
              <a:gd name="connsiteY429" fmla="*/ 6397010 h 6857967"/>
              <a:gd name="connsiteX430" fmla="*/ 3979438 w 10354976"/>
              <a:gd name="connsiteY430" fmla="*/ 6397010 h 6857967"/>
              <a:gd name="connsiteX431" fmla="*/ 3979438 w 10354976"/>
              <a:gd name="connsiteY431" fmla="*/ 6325709 h 6857967"/>
              <a:gd name="connsiteX432" fmla="*/ 3765462 w 10354976"/>
              <a:gd name="connsiteY432" fmla="*/ 6325709 h 6857967"/>
              <a:gd name="connsiteX433" fmla="*/ 3765462 w 10354976"/>
              <a:gd name="connsiteY433" fmla="*/ 6397010 h 6857967"/>
              <a:gd name="connsiteX434" fmla="*/ 3836763 w 10354976"/>
              <a:gd name="connsiteY434" fmla="*/ 6397010 h 6857967"/>
              <a:gd name="connsiteX435" fmla="*/ 3836763 w 10354976"/>
              <a:gd name="connsiteY435" fmla="*/ 6325709 h 6857967"/>
              <a:gd name="connsiteX436" fmla="*/ 3622851 w 10354976"/>
              <a:gd name="connsiteY436" fmla="*/ 6325709 h 6857967"/>
              <a:gd name="connsiteX437" fmla="*/ 3622851 w 10354976"/>
              <a:gd name="connsiteY437" fmla="*/ 6397010 h 6857967"/>
              <a:gd name="connsiteX438" fmla="*/ 3694151 w 10354976"/>
              <a:gd name="connsiteY438" fmla="*/ 6397010 h 6857967"/>
              <a:gd name="connsiteX439" fmla="*/ 3694151 w 10354976"/>
              <a:gd name="connsiteY439" fmla="*/ 6325709 h 6857967"/>
              <a:gd name="connsiteX440" fmla="*/ 3480203 w 10354976"/>
              <a:gd name="connsiteY440" fmla="*/ 6325709 h 6857967"/>
              <a:gd name="connsiteX441" fmla="*/ 3480203 w 10354976"/>
              <a:gd name="connsiteY441" fmla="*/ 6397010 h 6857967"/>
              <a:gd name="connsiteX442" fmla="*/ 3551509 w 10354976"/>
              <a:gd name="connsiteY442" fmla="*/ 6397010 h 6857967"/>
              <a:gd name="connsiteX443" fmla="*/ 3551509 w 10354976"/>
              <a:gd name="connsiteY443" fmla="*/ 6325709 h 6857967"/>
              <a:gd name="connsiteX444" fmla="*/ 3337580 w 10354976"/>
              <a:gd name="connsiteY444" fmla="*/ 6325709 h 6857967"/>
              <a:gd name="connsiteX445" fmla="*/ 3337580 w 10354976"/>
              <a:gd name="connsiteY445" fmla="*/ 6397010 h 6857967"/>
              <a:gd name="connsiteX446" fmla="*/ 3408881 w 10354976"/>
              <a:gd name="connsiteY446" fmla="*/ 6397010 h 6857967"/>
              <a:gd name="connsiteX447" fmla="*/ 3408881 w 10354976"/>
              <a:gd name="connsiteY447" fmla="*/ 6325709 h 6857967"/>
              <a:gd name="connsiteX448" fmla="*/ 3194905 w 10354976"/>
              <a:gd name="connsiteY448" fmla="*/ 6325709 h 6857967"/>
              <a:gd name="connsiteX449" fmla="*/ 3194905 w 10354976"/>
              <a:gd name="connsiteY449" fmla="*/ 6397010 h 6857967"/>
              <a:gd name="connsiteX450" fmla="*/ 3266208 w 10354976"/>
              <a:gd name="connsiteY450" fmla="*/ 6397010 h 6857967"/>
              <a:gd name="connsiteX451" fmla="*/ 3266208 w 10354976"/>
              <a:gd name="connsiteY451" fmla="*/ 6325709 h 6857967"/>
              <a:gd name="connsiteX452" fmla="*/ 3052305 w 10354976"/>
              <a:gd name="connsiteY452" fmla="*/ 6325709 h 6857967"/>
              <a:gd name="connsiteX453" fmla="*/ 3052305 w 10354976"/>
              <a:gd name="connsiteY453" fmla="*/ 6397010 h 6857967"/>
              <a:gd name="connsiteX454" fmla="*/ 3123607 w 10354976"/>
              <a:gd name="connsiteY454" fmla="*/ 6397010 h 6857967"/>
              <a:gd name="connsiteX455" fmla="*/ 3123607 w 10354976"/>
              <a:gd name="connsiteY455" fmla="*/ 6325709 h 6857967"/>
              <a:gd name="connsiteX456" fmla="*/ 2909633 w 10354976"/>
              <a:gd name="connsiteY456" fmla="*/ 6325709 h 6857967"/>
              <a:gd name="connsiteX457" fmla="*/ 2909633 w 10354976"/>
              <a:gd name="connsiteY457" fmla="*/ 6397010 h 6857967"/>
              <a:gd name="connsiteX458" fmla="*/ 2980934 w 10354976"/>
              <a:gd name="connsiteY458" fmla="*/ 6397010 h 6857967"/>
              <a:gd name="connsiteX459" fmla="*/ 2980934 w 10354976"/>
              <a:gd name="connsiteY459" fmla="*/ 6325709 h 6857967"/>
              <a:gd name="connsiteX460" fmla="*/ 2767033 w 10354976"/>
              <a:gd name="connsiteY460" fmla="*/ 6325709 h 6857967"/>
              <a:gd name="connsiteX461" fmla="*/ 2767033 w 10354976"/>
              <a:gd name="connsiteY461" fmla="*/ 6397010 h 6857967"/>
              <a:gd name="connsiteX462" fmla="*/ 2838334 w 10354976"/>
              <a:gd name="connsiteY462" fmla="*/ 6397010 h 6857967"/>
              <a:gd name="connsiteX463" fmla="*/ 2838334 w 10354976"/>
              <a:gd name="connsiteY463" fmla="*/ 6325709 h 6857967"/>
              <a:gd name="connsiteX464" fmla="*/ 2624361 w 10354976"/>
              <a:gd name="connsiteY464" fmla="*/ 6325709 h 6857967"/>
              <a:gd name="connsiteX465" fmla="*/ 2624361 w 10354976"/>
              <a:gd name="connsiteY465" fmla="*/ 6397010 h 6857967"/>
              <a:gd name="connsiteX466" fmla="*/ 2695661 w 10354976"/>
              <a:gd name="connsiteY466" fmla="*/ 6397010 h 6857967"/>
              <a:gd name="connsiteX467" fmla="*/ 2695661 w 10354976"/>
              <a:gd name="connsiteY467" fmla="*/ 6325709 h 6857967"/>
              <a:gd name="connsiteX468" fmla="*/ 2481690 w 10354976"/>
              <a:gd name="connsiteY468" fmla="*/ 6325709 h 6857967"/>
              <a:gd name="connsiteX469" fmla="*/ 2481690 w 10354976"/>
              <a:gd name="connsiteY469" fmla="*/ 6397010 h 6857967"/>
              <a:gd name="connsiteX470" fmla="*/ 2552991 w 10354976"/>
              <a:gd name="connsiteY470" fmla="*/ 6397010 h 6857967"/>
              <a:gd name="connsiteX471" fmla="*/ 2552991 w 10354976"/>
              <a:gd name="connsiteY471" fmla="*/ 6325709 h 6857967"/>
              <a:gd name="connsiteX472" fmla="*/ 2339091 w 10354976"/>
              <a:gd name="connsiteY472" fmla="*/ 6325709 h 6857967"/>
              <a:gd name="connsiteX473" fmla="*/ 2339091 w 10354976"/>
              <a:gd name="connsiteY473" fmla="*/ 6397010 h 6857967"/>
              <a:gd name="connsiteX474" fmla="*/ 2410390 w 10354976"/>
              <a:gd name="connsiteY474" fmla="*/ 6397010 h 6857967"/>
              <a:gd name="connsiteX475" fmla="*/ 2410390 w 10354976"/>
              <a:gd name="connsiteY475" fmla="*/ 6325709 h 6857967"/>
              <a:gd name="connsiteX476" fmla="*/ 2196420 w 10354976"/>
              <a:gd name="connsiteY476" fmla="*/ 6325709 h 6857967"/>
              <a:gd name="connsiteX477" fmla="*/ 2196420 w 10354976"/>
              <a:gd name="connsiteY477" fmla="*/ 6397010 h 6857967"/>
              <a:gd name="connsiteX478" fmla="*/ 2267720 w 10354976"/>
              <a:gd name="connsiteY478" fmla="*/ 6397010 h 6857967"/>
              <a:gd name="connsiteX479" fmla="*/ 2267720 w 10354976"/>
              <a:gd name="connsiteY479" fmla="*/ 6325709 h 6857967"/>
              <a:gd name="connsiteX480" fmla="*/ 2053813 w 10354976"/>
              <a:gd name="connsiteY480" fmla="*/ 6325709 h 6857967"/>
              <a:gd name="connsiteX481" fmla="*/ 2053813 w 10354976"/>
              <a:gd name="connsiteY481" fmla="*/ 6397010 h 6857967"/>
              <a:gd name="connsiteX482" fmla="*/ 2125117 w 10354976"/>
              <a:gd name="connsiteY482" fmla="*/ 6397010 h 6857967"/>
              <a:gd name="connsiteX483" fmla="*/ 2125117 w 10354976"/>
              <a:gd name="connsiteY483" fmla="*/ 6325709 h 6857967"/>
              <a:gd name="connsiteX484" fmla="*/ 1911141 w 10354976"/>
              <a:gd name="connsiteY484" fmla="*/ 6325709 h 6857967"/>
              <a:gd name="connsiteX485" fmla="*/ 1911141 w 10354976"/>
              <a:gd name="connsiteY485" fmla="*/ 6397010 h 6857967"/>
              <a:gd name="connsiteX486" fmla="*/ 1982442 w 10354976"/>
              <a:gd name="connsiteY486" fmla="*/ 6397010 h 6857967"/>
              <a:gd name="connsiteX487" fmla="*/ 1982442 w 10354976"/>
              <a:gd name="connsiteY487" fmla="*/ 6325709 h 6857967"/>
              <a:gd name="connsiteX488" fmla="*/ 1768470 w 10354976"/>
              <a:gd name="connsiteY488" fmla="*/ 6325709 h 6857967"/>
              <a:gd name="connsiteX489" fmla="*/ 1768470 w 10354976"/>
              <a:gd name="connsiteY489" fmla="*/ 6397010 h 6857967"/>
              <a:gd name="connsiteX490" fmla="*/ 1839771 w 10354976"/>
              <a:gd name="connsiteY490" fmla="*/ 6397010 h 6857967"/>
              <a:gd name="connsiteX491" fmla="*/ 1839771 w 10354976"/>
              <a:gd name="connsiteY491" fmla="*/ 6325709 h 6857967"/>
              <a:gd name="connsiteX492" fmla="*/ 1625870 w 10354976"/>
              <a:gd name="connsiteY492" fmla="*/ 6325709 h 6857967"/>
              <a:gd name="connsiteX493" fmla="*/ 1625870 w 10354976"/>
              <a:gd name="connsiteY493" fmla="*/ 6397010 h 6857967"/>
              <a:gd name="connsiteX494" fmla="*/ 1697170 w 10354976"/>
              <a:gd name="connsiteY494" fmla="*/ 6397010 h 6857967"/>
              <a:gd name="connsiteX495" fmla="*/ 1697170 w 10354976"/>
              <a:gd name="connsiteY495" fmla="*/ 6325709 h 6857967"/>
              <a:gd name="connsiteX496" fmla="*/ 1483199 w 10354976"/>
              <a:gd name="connsiteY496" fmla="*/ 6325709 h 6857967"/>
              <a:gd name="connsiteX497" fmla="*/ 1483199 w 10354976"/>
              <a:gd name="connsiteY497" fmla="*/ 6397010 h 6857967"/>
              <a:gd name="connsiteX498" fmla="*/ 1554500 w 10354976"/>
              <a:gd name="connsiteY498" fmla="*/ 6397010 h 6857967"/>
              <a:gd name="connsiteX499" fmla="*/ 1554500 w 10354976"/>
              <a:gd name="connsiteY499" fmla="*/ 6325709 h 6857967"/>
              <a:gd name="connsiteX500" fmla="*/ 1340599 w 10354976"/>
              <a:gd name="connsiteY500" fmla="*/ 6325709 h 6857967"/>
              <a:gd name="connsiteX501" fmla="*/ 1340599 w 10354976"/>
              <a:gd name="connsiteY501" fmla="*/ 6397010 h 6857967"/>
              <a:gd name="connsiteX502" fmla="*/ 1411899 w 10354976"/>
              <a:gd name="connsiteY502" fmla="*/ 6397010 h 6857967"/>
              <a:gd name="connsiteX503" fmla="*/ 1411899 w 10354976"/>
              <a:gd name="connsiteY503" fmla="*/ 6325709 h 6857967"/>
              <a:gd name="connsiteX504" fmla="*/ 1197929 w 10354976"/>
              <a:gd name="connsiteY504" fmla="*/ 6325709 h 6857967"/>
              <a:gd name="connsiteX505" fmla="*/ 1197929 w 10354976"/>
              <a:gd name="connsiteY505" fmla="*/ 6397010 h 6857967"/>
              <a:gd name="connsiteX506" fmla="*/ 1269230 w 10354976"/>
              <a:gd name="connsiteY506" fmla="*/ 6397010 h 6857967"/>
              <a:gd name="connsiteX507" fmla="*/ 1269230 w 10354976"/>
              <a:gd name="connsiteY507" fmla="*/ 6325709 h 6857967"/>
              <a:gd name="connsiteX508" fmla="*/ 1055311 w 10354976"/>
              <a:gd name="connsiteY508" fmla="*/ 6325709 h 6857967"/>
              <a:gd name="connsiteX509" fmla="*/ 1055311 w 10354976"/>
              <a:gd name="connsiteY509" fmla="*/ 6397010 h 6857967"/>
              <a:gd name="connsiteX510" fmla="*/ 1126612 w 10354976"/>
              <a:gd name="connsiteY510" fmla="*/ 6397010 h 6857967"/>
              <a:gd name="connsiteX511" fmla="*/ 1126612 w 10354976"/>
              <a:gd name="connsiteY511" fmla="*/ 6325709 h 6857967"/>
              <a:gd name="connsiteX512" fmla="*/ 912657 w 10354976"/>
              <a:gd name="connsiteY512" fmla="*/ 6325709 h 6857967"/>
              <a:gd name="connsiteX513" fmla="*/ 912657 w 10354976"/>
              <a:gd name="connsiteY513" fmla="*/ 6397010 h 6857967"/>
              <a:gd name="connsiteX514" fmla="*/ 983958 w 10354976"/>
              <a:gd name="connsiteY514" fmla="*/ 6397010 h 6857967"/>
              <a:gd name="connsiteX515" fmla="*/ 983958 w 10354976"/>
              <a:gd name="connsiteY515" fmla="*/ 6325709 h 6857967"/>
              <a:gd name="connsiteX516" fmla="*/ 771136 w 10354976"/>
              <a:gd name="connsiteY516" fmla="*/ 6325709 h 6857967"/>
              <a:gd name="connsiteX517" fmla="*/ 771136 w 10354976"/>
              <a:gd name="connsiteY517" fmla="*/ 6397010 h 6857967"/>
              <a:gd name="connsiteX518" fmla="*/ 842437 w 10354976"/>
              <a:gd name="connsiteY518" fmla="*/ 6397010 h 6857967"/>
              <a:gd name="connsiteX519" fmla="*/ 842437 w 10354976"/>
              <a:gd name="connsiteY519" fmla="*/ 6325709 h 6857967"/>
              <a:gd name="connsiteX520" fmla="*/ 628534 w 10354976"/>
              <a:gd name="connsiteY520" fmla="*/ 6325709 h 6857967"/>
              <a:gd name="connsiteX521" fmla="*/ 628534 w 10354976"/>
              <a:gd name="connsiteY521" fmla="*/ 6397010 h 6857967"/>
              <a:gd name="connsiteX522" fmla="*/ 699835 w 10354976"/>
              <a:gd name="connsiteY522" fmla="*/ 6397010 h 6857967"/>
              <a:gd name="connsiteX523" fmla="*/ 699835 w 10354976"/>
              <a:gd name="connsiteY523" fmla="*/ 6325709 h 6857967"/>
              <a:gd name="connsiteX524" fmla="*/ 485863 w 10354976"/>
              <a:gd name="connsiteY524" fmla="*/ 6325709 h 6857967"/>
              <a:gd name="connsiteX525" fmla="*/ 485863 w 10354976"/>
              <a:gd name="connsiteY525" fmla="*/ 6397010 h 6857967"/>
              <a:gd name="connsiteX526" fmla="*/ 557163 w 10354976"/>
              <a:gd name="connsiteY526" fmla="*/ 6397010 h 6857967"/>
              <a:gd name="connsiteX527" fmla="*/ 557163 w 10354976"/>
              <a:gd name="connsiteY527" fmla="*/ 6325709 h 6857967"/>
              <a:gd name="connsiteX528" fmla="*/ 343191 w 10354976"/>
              <a:gd name="connsiteY528" fmla="*/ 6325709 h 6857967"/>
              <a:gd name="connsiteX529" fmla="*/ 343191 w 10354976"/>
              <a:gd name="connsiteY529" fmla="*/ 6397010 h 6857967"/>
              <a:gd name="connsiteX530" fmla="*/ 414492 w 10354976"/>
              <a:gd name="connsiteY530" fmla="*/ 6397010 h 6857967"/>
              <a:gd name="connsiteX531" fmla="*/ 414492 w 10354976"/>
              <a:gd name="connsiteY531" fmla="*/ 6325709 h 6857967"/>
              <a:gd name="connsiteX532" fmla="*/ 200590 w 10354976"/>
              <a:gd name="connsiteY532" fmla="*/ 6325709 h 6857967"/>
              <a:gd name="connsiteX533" fmla="*/ 200590 w 10354976"/>
              <a:gd name="connsiteY533" fmla="*/ 6397010 h 6857967"/>
              <a:gd name="connsiteX534" fmla="*/ 271891 w 10354976"/>
              <a:gd name="connsiteY534" fmla="*/ 6397010 h 6857967"/>
              <a:gd name="connsiteX535" fmla="*/ 271891 w 10354976"/>
              <a:gd name="connsiteY535" fmla="*/ 6325709 h 6857967"/>
              <a:gd name="connsiteX536" fmla="*/ 57918 w 10354976"/>
              <a:gd name="connsiteY536" fmla="*/ 6325709 h 6857967"/>
              <a:gd name="connsiteX537" fmla="*/ 57918 w 10354976"/>
              <a:gd name="connsiteY537" fmla="*/ 6397010 h 6857967"/>
              <a:gd name="connsiteX538" fmla="*/ 129219 w 10354976"/>
              <a:gd name="connsiteY538" fmla="*/ 6397010 h 6857967"/>
              <a:gd name="connsiteX539" fmla="*/ 129219 w 10354976"/>
              <a:gd name="connsiteY539" fmla="*/ 6325709 h 6857967"/>
              <a:gd name="connsiteX540" fmla="*/ 9755391 w 10354976"/>
              <a:gd name="connsiteY540" fmla="*/ 6183107 h 6857967"/>
              <a:gd name="connsiteX541" fmla="*/ 9755391 w 10354976"/>
              <a:gd name="connsiteY541" fmla="*/ 6254408 h 6857967"/>
              <a:gd name="connsiteX542" fmla="*/ 9826692 w 10354976"/>
              <a:gd name="connsiteY542" fmla="*/ 6254408 h 6857967"/>
              <a:gd name="connsiteX543" fmla="*/ 9826692 w 10354976"/>
              <a:gd name="connsiteY543" fmla="*/ 6183107 h 6857967"/>
              <a:gd name="connsiteX544" fmla="*/ 9612718 w 10354976"/>
              <a:gd name="connsiteY544" fmla="*/ 6183107 h 6857967"/>
              <a:gd name="connsiteX545" fmla="*/ 9612718 w 10354976"/>
              <a:gd name="connsiteY545" fmla="*/ 6254408 h 6857967"/>
              <a:gd name="connsiteX546" fmla="*/ 9684019 w 10354976"/>
              <a:gd name="connsiteY546" fmla="*/ 6254408 h 6857967"/>
              <a:gd name="connsiteX547" fmla="*/ 9684019 w 10354976"/>
              <a:gd name="connsiteY547" fmla="*/ 6183107 h 6857967"/>
              <a:gd name="connsiteX548" fmla="*/ 9470117 w 10354976"/>
              <a:gd name="connsiteY548" fmla="*/ 6183107 h 6857967"/>
              <a:gd name="connsiteX549" fmla="*/ 9470117 w 10354976"/>
              <a:gd name="connsiteY549" fmla="*/ 6254408 h 6857967"/>
              <a:gd name="connsiteX550" fmla="*/ 9541417 w 10354976"/>
              <a:gd name="connsiteY550" fmla="*/ 6254408 h 6857967"/>
              <a:gd name="connsiteX551" fmla="*/ 9541417 w 10354976"/>
              <a:gd name="connsiteY551" fmla="*/ 6183107 h 6857967"/>
              <a:gd name="connsiteX552" fmla="*/ 9327444 w 10354976"/>
              <a:gd name="connsiteY552" fmla="*/ 6183107 h 6857967"/>
              <a:gd name="connsiteX553" fmla="*/ 9327444 w 10354976"/>
              <a:gd name="connsiteY553" fmla="*/ 6254408 h 6857967"/>
              <a:gd name="connsiteX554" fmla="*/ 9398745 w 10354976"/>
              <a:gd name="connsiteY554" fmla="*/ 6254408 h 6857967"/>
              <a:gd name="connsiteX555" fmla="*/ 9398745 w 10354976"/>
              <a:gd name="connsiteY555" fmla="*/ 6183107 h 6857967"/>
              <a:gd name="connsiteX556" fmla="*/ 9184842 w 10354976"/>
              <a:gd name="connsiteY556" fmla="*/ 6183107 h 6857967"/>
              <a:gd name="connsiteX557" fmla="*/ 9184842 w 10354976"/>
              <a:gd name="connsiteY557" fmla="*/ 6254408 h 6857967"/>
              <a:gd name="connsiteX558" fmla="*/ 9256143 w 10354976"/>
              <a:gd name="connsiteY558" fmla="*/ 6254408 h 6857967"/>
              <a:gd name="connsiteX559" fmla="*/ 9256143 w 10354976"/>
              <a:gd name="connsiteY559" fmla="*/ 6183107 h 6857967"/>
              <a:gd name="connsiteX560" fmla="*/ 9042170 w 10354976"/>
              <a:gd name="connsiteY560" fmla="*/ 6183107 h 6857967"/>
              <a:gd name="connsiteX561" fmla="*/ 9042170 w 10354976"/>
              <a:gd name="connsiteY561" fmla="*/ 6254408 h 6857967"/>
              <a:gd name="connsiteX562" fmla="*/ 9113471 w 10354976"/>
              <a:gd name="connsiteY562" fmla="*/ 6254408 h 6857967"/>
              <a:gd name="connsiteX563" fmla="*/ 9113471 w 10354976"/>
              <a:gd name="connsiteY563" fmla="*/ 6183107 h 6857967"/>
              <a:gd name="connsiteX564" fmla="*/ 8899568 w 10354976"/>
              <a:gd name="connsiteY564" fmla="*/ 6183107 h 6857967"/>
              <a:gd name="connsiteX565" fmla="*/ 8899568 w 10354976"/>
              <a:gd name="connsiteY565" fmla="*/ 6254408 h 6857967"/>
              <a:gd name="connsiteX566" fmla="*/ 8970869 w 10354976"/>
              <a:gd name="connsiteY566" fmla="*/ 6254408 h 6857967"/>
              <a:gd name="connsiteX567" fmla="*/ 8970869 w 10354976"/>
              <a:gd name="connsiteY567" fmla="*/ 6183107 h 6857967"/>
              <a:gd name="connsiteX568" fmla="*/ 8756896 w 10354976"/>
              <a:gd name="connsiteY568" fmla="*/ 6183107 h 6857967"/>
              <a:gd name="connsiteX569" fmla="*/ 8756896 w 10354976"/>
              <a:gd name="connsiteY569" fmla="*/ 6254408 h 6857967"/>
              <a:gd name="connsiteX570" fmla="*/ 8828196 w 10354976"/>
              <a:gd name="connsiteY570" fmla="*/ 6254408 h 6857967"/>
              <a:gd name="connsiteX571" fmla="*/ 8828196 w 10354976"/>
              <a:gd name="connsiteY571" fmla="*/ 6183107 h 6857967"/>
              <a:gd name="connsiteX572" fmla="*/ 8614223 w 10354976"/>
              <a:gd name="connsiteY572" fmla="*/ 6183107 h 6857967"/>
              <a:gd name="connsiteX573" fmla="*/ 8614223 w 10354976"/>
              <a:gd name="connsiteY573" fmla="*/ 6254408 h 6857967"/>
              <a:gd name="connsiteX574" fmla="*/ 8685524 w 10354976"/>
              <a:gd name="connsiteY574" fmla="*/ 6254408 h 6857967"/>
              <a:gd name="connsiteX575" fmla="*/ 8685524 w 10354976"/>
              <a:gd name="connsiteY575" fmla="*/ 6183107 h 6857967"/>
              <a:gd name="connsiteX576" fmla="*/ 8471622 w 10354976"/>
              <a:gd name="connsiteY576" fmla="*/ 6183107 h 6857967"/>
              <a:gd name="connsiteX577" fmla="*/ 8471622 w 10354976"/>
              <a:gd name="connsiteY577" fmla="*/ 6254408 h 6857967"/>
              <a:gd name="connsiteX578" fmla="*/ 8542923 w 10354976"/>
              <a:gd name="connsiteY578" fmla="*/ 6254408 h 6857967"/>
              <a:gd name="connsiteX579" fmla="*/ 8542923 w 10354976"/>
              <a:gd name="connsiteY579" fmla="*/ 6183107 h 6857967"/>
              <a:gd name="connsiteX580" fmla="*/ 8328949 w 10354976"/>
              <a:gd name="connsiteY580" fmla="*/ 6183107 h 6857967"/>
              <a:gd name="connsiteX581" fmla="*/ 8328949 w 10354976"/>
              <a:gd name="connsiteY581" fmla="*/ 6254408 h 6857967"/>
              <a:gd name="connsiteX582" fmla="*/ 8400250 w 10354976"/>
              <a:gd name="connsiteY582" fmla="*/ 6254408 h 6857967"/>
              <a:gd name="connsiteX583" fmla="*/ 8400250 w 10354976"/>
              <a:gd name="connsiteY583" fmla="*/ 6183107 h 6857967"/>
              <a:gd name="connsiteX584" fmla="*/ 8186348 w 10354976"/>
              <a:gd name="connsiteY584" fmla="*/ 6183107 h 6857967"/>
              <a:gd name="connsiteX585" fmla="*/ 8186348 w 10354976"/>
              <a:gd name="connsiteY585" fmla="*/ 6254408 h 6857967"/>
              <a:gd name="connsiteX586" fmla="*/ 8257649 w 10354976"/>
              <a:gd name="connsiteY586" fmla="*/ 6254408 h 6857967"/>
              <a:gd name="connsiteX587" fmla="*/ 8257649 w 10354976"/>
              <a:gd name="connsiteY587" fmla="*/ 6183107 h 6857967"/>
              <a:gd name="connsiteX588" fmla="*/ 8043675 w 10354976"/>
              <a:gd name="connsiteY588" fmla="*/ 6183107 h 6857967"/>
              <a:gd name="connsiteX589" fmla="*/ 8043675 w 10354976"/>
              <a:gd name="connsiteY589" fmla="*/ 6254408 h 6857967"/>
              <a:gd name="connsiteX590" fmla="*/ 8114976 w 10354976"/>
              <a:gd name="connsiteY590" fmla="*/ 6254408 h 6857967"/>
              <a:gd name="connsiteX591" fmla="*/ 8114976 w 10354976"/>
              <a:gd name="connsiteY591" fmla="*/ 6183107 h 6857967"/>
              <a:gd name="connsiteX592" fmla="*/ 7901003 w 10354976"/>
              <a:gd name="connsiteY592" fmla="*/ 6183107 h 6857967"/>
              <a:gd name="connsiteX593" fmla="*/ 7901003 w 10354976"/>
              <a:gd name="connsiteY593" fmla="*/ 6254408 h 6857967"/>
              <a:gd name="connsiteX594" fmla="*/ 7972304 w 10354976"/>
              <a:gd name="connsiteY594" fmla="*/ 6254408 h 6857967"/>
              <a:gd name="connsiteX595" fmla="*/ 7972304 w 10354976"/>
              <a:gd name="connsiteY595" fmla="*/ 6183107 h 6857967"/>
              <a:gd name="connsiteX596" fmla="*/ 7758401 w 10354976"/>
              <a:gd name="connsiteY596" fmla="*/ 6183107 h 6857967"/>
              <a:gd name="connsiteX597" fmla="*/ 7758401 w 10354976"/>
              <a:gd name="connsiteY597" fmla="*/ 6254408 h 6857967"/>
              <a:gd name="connsiteX598" fmla="*/ 7829702 w 10354976"/>
              <a:gd name="connsiteY598" fmla="*/ 6254408 h 6857967"/>
              <a:gd name="connsiteX599" fmla="*/ 7829702 w 10354976"/>
              <a:gd name="connsiteY599" fmla="*/ 6183107 h 6857967"/>
              <a:gd name="connsiteX600" fmla="*/ 7615728 w 10354976"/>
              <a:gd name="connsiteY600" fmla="*/ 6183107 h 6857967"/>
              <a:gd name="connsiteX601" fmla="*/ 7615728 w 10354976"/>
              <a:gd name="connsiteY601" fmla="*/ 6254408 h 6857967"/>
              <a:gd name="connsiteX602" fmla="*/ 7687029 w 10354976"/>
              <a:gd name="connsiteY602" fmla="*/ 6254408 h 6857967"/>
              <a:gd name="connsiteX603" fmla="*/ 7687029 w 10354976"/>
              <a:gd name="connsiteY603" fmla="*/ 6183107 h 6857967"/>
              <a:gd name="connsiteX604" fmla="*/ 7473127 w 10354976"/>
              <a:gd name="connsiteY604" fmla="*/ 6183107 h 6857967"/>
              <a:gd name="connsiteX605" fmla="*/ 7473127 w 10354976"/>
              <a:gd name="connsiteY605" fmla="*/ 6254408 h 6857967"/>
              <a:gd name="connsiteX606" fmla="*/ 7544428 w 10354976"/>
              <a:gd name="connsiteY606" fmla="*/ 6254408 h 6857967"/>
              <a:gd name="connsiteX607" fmla="*/ 7544428 w 10354976"/>
              <a:gd name="connsiteY607" fmla="*/ 6183107 h 6857967"/>
              <a:gd name="connsiteX608" fmla="*/ 7330454 w 10354976"/>
              <a:gd name="connsiteY608" fmla="*/ 6183107 h 6857967"/>
              <a:gd name="connsiteX609" fmla="*/ 7330454 w 10354976"/>
              <a:gd name="connsiteY609" fmla="*/ 6254408 h 6857967"/>
              <a:gd name="connsiteX610" fmla="*/ 7401755 w 10354976"/>
              <a:gd name="connsiteY610" fmla="*/ 6254408 h 6857967"/>
              <a:gd name="connsiteX611" fmla="*/ 7401755 w 10354976"/>
              <a:gd name="connsiteY611" fmla="*/ 6183107 h 6857967"/>
              <a:gd name="connsiteX612" fmla="*/ 7187853 w 10354976"/>
              <a:gd name="connsiteY612" fmla="*/ 6183107 h 6857967"/>
              <a:gd name="connsiteX613" fmla="*/ 7187853 w 10354976"/>
              <a:gd name="connsiteY613" fmla="*/ 6254408 h 6857967"/>
              <a:gd name="connsiteX614" fmla="*/ 7259154 w 10354976"/>
              <a:gd name="connsiteY614" fmla="*/ 6254408 h 6857967"/>
              <a:gd name="connsiteX615" fmla="*/ 7259154 w 10354976"/>
              <a:gd name="connsiteY615" fmla="*/ 6183107 h 6857967"/>
              <a:gd name="connsiteX616" fmla="*/ 7045180 w 10354976"/>
              <a:gd name="connsiteY616" fmla="*/ 6183107 h 6857967"/>
              <a:gd name="connsiteX617" fmla="*/ 7045180 w 10354976"/>
              <a:gd name="connsiteY617" fmla="*/ 6254408 h 6857967"/>
              <a:gd name="connsiteX618" fmla="*/ 7116481 w 10354976"/>
              <a:gd name="connsiteY618" fmla="*/ 6254408 h 6857967"/>
              <a:gd name="connsiteX619" fmla="*/ 7116481 w 10354976"/>
              <a:gd name="connsiteY619" fmla="*/ 6183107 h 6857967"/>
              <a:gd name="connsiteX620" fmla="*/ 6902579 w 10354976"/>
              <a:gd name="connsiteY620" fmla="*/ 6183107 h 6857967"/>
              <a:gd name="connsiteX621" fmla="*/ 6902579 w 10354976"/>
              <a:gd name="connsiteY621" fmla="*/ 6254408 h 6857967"/>
              <a:gd name="connsiteX622" fmla="*/ 6973880 w 10354976"/>
              <a:gd name="connsiteY622" fmla="*/ 6254408 h 6857967"/>
              <a:gd name="connsiteX623" fmla="*/ 6973880 w 10354976"/>
              <a:gd name="connsiteY623" fmla="*/ 6183107 h 6857967"/>
              <a:gd name="connsiteX624" fmla="*/ 6759906 w 10354976"/>
              <a:gd name="connsiteY624" fmla="*/ 6183107 h 6857967"/>
              <a:gd name="connsiteX625" fmla="*/ 6759906 w 10354976"/>
              <a:gd name="connsiteY625" fmla="*/ 6254408 h 6857967"/>
              <a:gd name="connsiteX626" fmla="*/ 6831207 w 10354976"/>
              <a:gd name="connsiteY626" fmla="*/ 6254408 h 6857967"/>
              <a:gd name="connsiteX627" fmla="*/ 6831207 w 10354976"/>
              <a:gd name="connsiteY627" fmla="*/ 6183107 h 6857967"/>
              <a:gd name="connsiteX628" fmla="*/ 6617234 w 10354976"/>
              <a:gd name="connsiteY628" fmla="*/ 6183107 h 6857967"/>
              <a:gd name="connsiteX629" fmla="*/ 6617234 w 10354976"/>
              <a:gd name="connsiteY629" fmla="*/ 6254408 h 6857967"/>
              <a:gd name="connsiteX630" fmla="*/ 6688535 w 10354976"/>
              <a:gd name="connsiteY630" fmla="*/ 6254408 h 6857967"/>
              <a:gd name="connsiteX631" fmla="*/ 6688535 w 10354976"/>
              <a:gd name="connsiteY631" fmla="*/ 6183107 h 6857967"/>
              <a:gd name="connsiteX632" fmla="*/ 6474632 w 10354976"/>
              <a:gd name="connsiteY632" fmla="*/ 6183107 h 6857967"/>
              <a:gd name="connsiteX633" fmla="*/ 6474632 w 10354976"/>
              <a:gd name="connsiteY633" fmla="*/ 6254408 h 6857967"/>
              <a:gd name="connsiteX634" fmla="*/ 6545933 w 10354976"/>
              <a:gd name="connsiteY634" fmla="*/ 6254408 h 6857967"/>
              <a:gd name="connsiteX635" fmla="*/ 6545933 w 10354976"/>
              <a:gd name="connsiteY635" fmla="*/ 6183107 h 6857967"/>
              <a:gd name="connsiteX636" fmla="*/ 6331959 w 10354976"/>
              <a:gd name="connsiteY636" fmla="*/ 6183107 h 6857967"/>
              <a:gd name="connsiteX637" fmla="*/ 6331959 w 10354976"/>
              <a:gd name="connsiteY637" fmla="*/ 6254408 h 6857967"/>
              <a:gd name="connsiteX638" fmla="*/ 6403260 w 10354976"/>
              <a:gd name="connsiteY638" fmla="*/ 6254408 h 6857967"/>
              <a:gd name="connsiteX639" fmla="*/ 6403260 w 10354976"/>
              <a:gd name="connsiteY639" fmla="*/ 6183107 h 6857967"/>
              <a:gd name="connsiteX640" fmla="*/ 6189358 w 10354976"/>
              <a:gd name="connsiteY640" fmla="*/ 6183107 h 6857967"/>
              <a:gd name="connsiteX641" fmla="*/ 6189358 w 10354976"/>
              <a:gd name="connsiteY641" fmla="*/ 6254408 h 6857967"/>
              <a:gd name="connsiteX642" fmla="*/ 6260659 w 10354976"/>
              <a:gd name="connsiteY642" fmla="*/ 6254408 h 6857967"/>
              <a:gd name="connsiteX643" fmla="*/ 6260659 w 10354976"/>
              <a:gd name="connsiteY643" fmla="*/ 6183107 h 6857967"/>
              <a:gd name="connsiteX644" fmla="*/ 6046689 w 10354976"/>
              <a:gd name="connsiteY644" fmla="*/ 6183107 h 6857967"/>
              <a:gd name="connsiteX645" fmla="*/ 6046689 w 10354976"/>
              <a:gd name="connsiteY645" fmla="*/ 6254408 h 6857967"/>
              <a:gd name="connsiteX646" fmla="*/ 6117986 w 10354976"/>
              <a:gd name="connsiteY646" fmla="*/ 6254408 h 6857967"/>
              <a:gd name="connsiteX647" fmla="*/ 6117986 w 10354976"/>
              <a:gd name="connsiteY647" fmla="*/ 6183107 h 6857967"/>
              <a:gd name="connsiteX648" fmla="*/ 5904023 w 10354976"/>
              <a:gd name="connsiteY648" fmla="*/ 6183107 h 6857967"/>
              <a:gd name="connsiteX649" fmla="*/ 5904023 w 10354976"/>
              <a:gd name="connsiteY649" fmla="*/ 6254408 h 6857967"/>
              <a:gd name="connsiteX650" fmla="*/ 5975319 w 10354976"/>
              <a:gd name="connsiteY650" fmla="*/ 6254408 h 6857967"/>
              <a:gd name="connsiteX651" fmla="*/ 5975319 w 10354976"/>
              <a:gd name="connsiteY651" fmla="*/ 6183107 h 6857967"/>
              <a:gd name="connsiteX652" fmla="*/ 5761426 w 10354976"/>
              <a:gd name="connsiteY652" fmla="*/ 6183107 h 6857967"/>
              <a:gd name="connsiteX653" fmla="*/ 5761426 w 10354976"/>
              <a:gd name="connsiteY653" fmla="*/ 6254408 h 6857967"/>
              <a:gd name="connsiteX654" fmla="*/ 5832724 w 10354976"/>
              <a:gd name="connsiteY654" fmla="*/ 6254408 h 6857967"/>
              <a:gd name="connsiteX655" fmla="*/ 5832724 w 10354976"/>
              <a:gd name="connsiteY655" fmla="*/ 6183107 h 6857967"/>
              <a:gd name="connsiteX656" fmla="*/ 5618761 w 10354976"/>
              <a:gd name="connsiteY656" fmla="*/ 6183107 h 6857967"/>
              <a:gd name="connsiteX657" fmla="*/ 5618761 w 10354976"/>
              <a:gd name="connsiteY657" fmla="*/ 6254408 h 6857967"/>
              <a:gd name="connsiteX658" fmla="*/ 5690059 w 10354976"/>
              <a:gd name="connsiteY658" fmla="*/ 6254408 h 6857967"/>
              <a:gd name="connsiteX659" fmla="*/ 5690059 w 10354976"/>
              <a:gd name="connsiteY659" fmla="*/ 6183107 h 6857967"/>
              <a:gd name="connsiteX660" fmla="*/ 5476167 w 10354976"/>
              <a:gd name="connsiteY660" fmla="*/ 6183107 h 6857967"/>
              <a:gd name="connsiteX661" fmla="*/ 5476167 w 10354976"/>
              <a:gd name="connsiteY661" fmla="*/ 6254408 h 6857967"/>
              <a:gd name="connsiteX662" fmla="*/ 5547465 w 10354976"/>
              <a:gd name="connsiteY662" fmla="*/ 6254408 h 6857967"/>
              <a:gd name="connsiteX663" fmla="*/ 5547465 w 10354976"/>
              <a:gd name="connsiteY663" fmla="*/ 6183107 h 6857967"/>
              <a:gd name="connsiteX664" fmla="*/ 5333502 w 10354976"/>
              <a:gd name="connsiteY664" fmla="*/ 6183107 h 6857967"/>
              <a:gd name="connsiteX665" fmla="*/ 5333502 w 10354976"/>
              <a:gd name="connsiteY665" fmla="*/ 6254408 h 6857967"/>
              <a:gd name="connsiteX666" fmla="*/ 5404799 w 10354976"/>
              <a:gd name="connsiteY666" fmla="*/ 6254408 h 6857967"/>
              <a:gd name="connsiteX667" fmla="*/ 5404799 w 10354976"/>
              <a:gd name="connsiteY667" fmla="*/ 6183107 h 6857967"/>
              <a:gd name="connsiteX668" fmla="*/ 5190877 w 10354976"/>
              <a:gd name="connsiteY668" fmla="*/ 6183107 h 6857967"/>
              <a:gd name="connsiteX669" fmla="*/ 5190877 w 10354976"/>
              <a:gd name="connsiteY669" fmla="*/ 6254408 h 6857967"/>
              <a:gd name="connsiteX670" fmla="*/ 5262188 w 10354976"/>
              <a:gd name="connsiteY670" fmla="*/ 6254408 h 6857967"/>
              <a:gd name="connsiteX671" fmla="*/ 5262188 w 10354976"/>
              <a:gd name="connsiteY671" fmla="*/ 6183107 h 6857967"/>
              <a:gd name="connsiteX672" fmla="*/ 5048236 w 10354976"/>
              <a:gd name="connsiteY672" fmla="*/ 6183107 h 6857967"/>
              <a:gd name="connsiteX673" fmla="*/ 5048236 w 10354976"/>
              <a:gd name="connsiteY673" fmla="*/ 6254408 h 6857967"/>
              <a:gd name="connsiteX674" fmla="*/ 5119528 w 10354976"/>
              <a:gd name="connsiteY674" fmla="*/ 6254408 h 6857967"/>
              <a:gd name="connsiteX675" fmla="*/ 5119528 w 10354976"/>
              <a:gd name="connsiteY675" fmla="*/ 6183107 h 6857967"/>
              <a:gd name="connsiteX676" fmla="*/ 4906607 w 10354976"/>
              <a:gd name="connsiteY676" fmla="*/ 6183107 h 6857967"/>
              <a:gd name="connsiteX677" fmla="*/ 4906607 w 10354976"/>
              <a:gd name="connsiteY677" fmla="*/ 6254408 h 6857967"/>
              <a:gd name="connsiteX678" fmla="*/ 4977916 w 10354976"/>
              <a:gd name="connsiteY678" fmla="*/ 6254408 h 6857967"/>
              <a:gd name="connsiteX679" fmla="*/ 4977916 w 10354976"/>
              <a:gd name="connsiteY679" fmla="*/ 6183107 h 6857967"/>
              <a:gd name="connsiteX680" fmla="*/ 4764013 w 10354976"/>
              <a:gd name="connsiteY680" fmla="*/ 6183107 h 6857967"/>
              <a:gd name="connsiteX681" fmla="*/ 4764013 w 10354976"/>
              <a:gd name="connsiteY681" fmla="*/ 6254408 h 6857967"/>
              <a:gd name="connsiteX682" fmla="*/ 4835311 w 10354976"/>
              <a:gd name="connsiteY682" fmla="*/ 6254408 h 6857967"/>
              <a:gd name="connsiteX683" fmla="*/ 4835311 w 10354976"/>
              <a:gd name="connsiteY683" fmla="*/ 6183107 h 6857967"/>
              <a:gd name="connsiteX684" fmla="*/ 4621342 w 10354976"/>
              <a:gd name="connsiteY684" fmla="*/ 6183107 h 6857967"/>
              <a:gd name="connsiteX685" fmla="*/ 4621342 w 10354976"/>
              <a:gd name="connsiteY685" fmla="*/ 6254408 h 6857967"/>
              <a:gd name="connsiteX686" fmla="*/ 4692639 w 10354976"/>
              <a:gd name="connsiteY686" fmla="*/ 6254408 h 6857967"/>
              <a:gd name="connsiteX687" fmla="*/ 4692639 w 10354976"/>
              <a:gd name="connsiteY687" fmla="*/ 6183107 h 6857967"/>
              <a:gd name="connsiteX688" fmla="*/ 4478666 w 10354976"/>
              <a:gd name="connsiteY688" fmla="*/ 6183107 h 6857967"/>
              <a:gd name="connsiteX689" fmla="*/ 4478666 w 10354976"/>
              <a:gd name="connsiteY689" fmla="*/ 6254408 h 6857967"/>
              <a:gd name="connsiteX690" fmla="*/ 4549969 w 10354976"/>
              <a:gd name="connsiteY690" fmla="*/ 6254408 h 6857967"/>
              <a:gd name="connsiteX691" fmla="*/ 4549969 w 10354976"/>
              <a:gd name="connsiteY691" fmla="*/ 6183107 h 6857967"/>
              <a:gd name="connsiteX692" fmla="*/ 4336068 w 10354976"/>
              <a:gd name="connsiteY692" fmla="*/ 6183107 h 6857967"/>
              <a:gd name="connsiteX693" fmla="*/ 4336068 w 10354976"/>
              <a:gd name="connsiteY693" fmla="*/ 6254408 h 6857967"/>
              <a:gd name="connsiteX694" fmla="*/ 4407366 w 10354976"/>
              <a:gd name="connsiteY694" fmla="*/ 6254408 h 6857967"/>
              <a:gd name="connsiteX695" fmla="*/ 4407366 w 10354976"/>
              <a:gd name="connsiteY695" fmla="*/ 6183107 h 6857967"/>
              <a:gd name="connsiteX696" fmla="*/ 4193413 w 10354976"/>
              <a:gd name="connsiteY696" fmla="*/ 6183107 h 6857967"/>
              <a:gd name="connsiteX697" fmla="*/ 4193413 w 10354976"/>
              <a:gd name="connsiteY697" fmla="*/ 6254408 h 6857967"/>
              <a:gd name="connsiteX698" fmla="*/ 4264695 w 10354976"/>
              <a:gd name="connsiteY698" fmla="*/ 6254408 h 6857967"/>
              <a:gd name="connsiteX699" fmla="*/ 4264695 w 10354976"/>
              <a:gd name="connsiteY699" fmla="*/ 6183107 h 6857967"/>
              <a:gd name="connsiteX700" fmla="*/ 4050810 w 10354976"/>
              <a:gd name="connsiteY700" fmla="*/ 6183107 h 6857967"/>
              <a:gd name="connsiteX701" fmla="*/ 4050810 w 10354976"/>
              <a:gd name="connsiteY701" fmla="*/ 6254408 h 6857967"/>
              <a:gd name="connsiteX702" fmla="*/ 4122113 w 10354976"/>
              <a:gd name="connsiteY702" fmla="*/ 6254408 h 6857967"/>
              <a:gd name="connsiteX703" fmla="*/ 4122113 w 10354976"/>
              <a:gd name="connsiteY703" fmla="*/ 6183107 h 6857967"/>
              <a:gd name="connsiteX704" fmla="*/ 3908136 w 10354976"/>
              <a:gd name="connsiteY704" fmla="*/ 6183107 h 6857967"/>
              <a:gd name="connsiteX705" fmla="*/ 3908136 w 10354976"/>
              <a:gd name="connsiteY705" fmla="*/ 6254408 h 6857967"/>
              <a:gd name="connsiteX706" fmla="*/ 3979438 w 10354976"/>
              <a:gd name="connsiteY706" fmla="*/ 6254408 h 6857967"/>
              <a:gd name="connsiteX707" fmla="*/ 3979438 w 10354976"/>
              <a:gd name="connsiteY707" fmla="*/ 6183107 h 6857967"/>
              <a:gd name="connsiteX708" fmla="*/ 3765462 w 10354976"/>
              <a:gd name="connsiteY708" fmla="*/ 6183107 h 6857967"/>
              <a:gd name="connsiteX709" fmla="*/ 3765462 w 10354976"/>
              <a:gd name="connsiteY709" fmla="*/ 6254408 h 6857967"/>
              <a:gd name="connsiteX710" fmla="*/ 3836763 w 10354976"/>
              <a:gd name="connsiteY710" fmla="*/ 6254408 h 6857967"/>
              <a:gd name="connsiteX711" fmla="*/ 3836763 w 10354976"/>
              <a:gd name="connsiteY711" fmla="*/ 6183107 h 6857967"/>
              <a:gd name="connsiteX712" fmla="*/ 3622851 w 10354976"/>
              <a:gd name="connsiteY712" fmla="*/ 6183107 h 6857967"/>
              <a:gd name="connsiteX713" fmla="*/ 3622851 w 10354976"/>
              <a:gd name="connsiteY713" fmla="*/ 6254408 h 6857967"/>
              <a:gd name="connsiteX714" fmla="*/ 3694151 w 10354976"/>
              <a:gd name="connsiteY714" fmla="*/ 6254408 h 6857967"/>
              <a:gd name="connsiteX715" fmla="*/ 3694151 w 10354976"/>
              <a:gd name="connsiteY715" fmla="*/ 6183107 h 6857967"/>
              <a:gd name="connsiteX716" fmla="*/ 3480203 w 10354976"/>
              <a:gd name="connsiteY716" fmla="*/ 6183107 h 6857967"/>
              <a:gd name="connsiteX717" fmla="*/ 3480203 w 10354976"/>
              <a:gd name="connsiteY717" fmla="*/ 6254408 h 6857967"/>
              <a:gd name="connsiteX718" fmla="*/ 3551509 w 10354976"/>
              <a:gd name="connsiteY718" fmla="*/ 6254408 h 6857967"/>
              <a:gd name="connsiteX719" fmla="*/ 3551509 w 10354976"/>
              <a:gd name="connsiteY719" fmla="*/ 6183107 h 6857967"/>
              <a:gd name="connsiteX720" fmla="*/ 3337580 w 10354976"/>
              <a:gd name="connsiteY720" fmla="*/ 6183107 h 6857967"/>
              <a:gd name="connsiteX721" fmla="*/ 3337580 w 10354976"/>
              <a:gd name="connsiteY721" fmla="*/ 6254408 h 6857967"/>
              <a:gd name="connsiteX722" fmla="*/ 3408881 w 10354976"/>
              <a:gd name="connsiteY722" fmla="*/ 6254408 h 6857967"/>
              <a:gd name="connsiteX723" fmla="*/ 3408881 w 10354976"/>
              <a:gd name="connsiteY723" fmla="*/ 6183107 h 6857967"/>
              <a:gd name="connsiteX724" fmla="*/ 3194906 w 10354976"/>
              <a:gd name="connsiteY724" fmla="*/ 6183107 h 6857967"/>
              <a:gd name="connsiteX725" fmla="*/ 3194906 w 10354976"/>
              <a:gd name="connsiteY725" fmla="*/ 6254408 h 6857967"/>
              <a:gd name="connsiteX726" fmla="*/ 3266208 w 10354976"/>
              <a:gd name="connsiteY726" fmla="*/ 6254408 h 6857967"/>
              <a:gd name="connsiteX727" fmla="*/ 3266208 w 10354976"/>
              <a:gd name="connsiteY727" fmla="*/ 6183107 h 6857967"/>
              <a:gd name="connsiteX728" fmla="*/ 3052305 w 10354976"/>
              <a:gd name="connsiteY728" fmla="*/ 6183107 h 6857967"/>
              <a:gd name="connsiteX729" fmla="*/ 3052305 w 10354976"/>
              <a:gd name="connsiteY729" fmla="*/ 6254408 h 6857967"/>
              <a:gd name="connsiteX730" fmla="*/ 3123607 w 10354976"/>
              <a:gd name="connsiteY730" fmla="*/ 6254408 h 6857967"/>
              <a:gd name="connsiteX731" fmla="*/ 3123607 w 10354976"/>
              <a:gd name="connsiteY731" fmla="*/ 6183107 h 6857967"/>
              <a:gd name="connsiteX732" fmla="*/ 2909634 w 10354976"/>
              <a:gd name="connsiteY732" fmla="*/ 6183107 h 6857967"/>
              <a:gd name="connsiteX733" fmla="*/ 2909634 w 10354976"/>
              <a:gd name="connsiteY733" fmla="*/ 6254408 h 6857967"/>
              <a:gd name="connsiteX734" fmla="*/ 2980934 w 10354976"/>
              <a:gd name="connsiteY734" fmla="*/ 6254408 h 6857967"/>
              <a:gd name="connsiteX735" fmla="*/ 2980934 w 10354976"/>
              <a:gd name="connsiteY735" fmla="*/ 6183107 h 6857967"/>
              <a:gd name="connsiteX736" fmla="*/ 2767033 w 10354976"/>
              <a:gd name="connsiteY736" fmla="*/ 6183107 h 6857967"/>
              <a:gd name="connsiteX737" fmla="*/ 2767033 w 10354976"/>
              <a:gd name="connsiteY737" fmla="*/ 6254408 h 6857967"/>
              <a:gd name="connsiteX738" fmla="*/ 2838334 w 10354976"/>
              <a:gd name="connsiteY738" fmla="*/ 6254408 h 6857967"/>
              <a:gd name="connsiteX739" fmla="*/ 2838334 w 10354976"/>
              <a:gd name="connsiteY739" fmla="*/ 6183107 h 6857967"/>
              <a:gd name="connsiteX740" fmla="*/ 2624361 w 10354976"/>
              <a:gd name="connsiteY740" fmla="*/ 6183107 h 6857967"/>
              <a:gd name="connsiteX741" fmla="*/ 2624361 w 10354976"/>
              <a:gd name="connsiteY741" fmla="*/ 6254408 h 6857967"/>
              <a:gd name="connsiteX742" fmla="*/ 2695661 w 10354976"/>
              <a:gd name="connsiteY742" fmla="*/ 6254408 h 6857967"/>
              <a:gd name="connsiteX743" fmla="*/ 2695661 w 10354976"/>
              <a:gd name="connsiteY743" fmla="*/ 6183107 h 6857967"/>
              <a:gd name="connsiteX744" fmla="*/ 2481690 w 10354976"/>
              <a:gd name="connsiteY744" fmla="*/ 6183107 h 6857967"/>
              <a:gd name="connsiteX745" fmla="*/ 2481690 w 10354976"/>
              <a:gd name="connsiteY745" fmla="*/ 6254408 h 6857967"/>
              <a:gd name="connsiteX746" fmla="*/ 2552991 w 10354976"/>
              <a:gd name="connsiteY746" fmla="*/ 6254408 h 6857967"/>
              <a:gd name="connsiteX747" fmla="*/ 2552991 w 10354976"/>
              <a:gd name="connsiteY747" fmla="*/ 6183107 h 6857967"/>
              <a:gd name="connsiteX748" fmla="*/ 2339091 w 10354976"/>
              <a:gd name="connsiteY748" fmla="*/ 6183107 h 6857967"/>
              <a:gd name="connsiteX749" fmla="*/ 2339091 w 10354976"/>
              <a:gd name="connsiteY749" fmla="*/ 6254408 h 6857967"/>
              <a:gd name="connsiteX750" fmla="*/ 2410392 w 10354976"/>
              <a:gd name="connsiteY750" fmla="*/ 6254408 h 6857967"/>
              <a:gd name="connsiteX751" fmla="*/ 2410392 w 10354976"/>
              <a:gd name="connsiteY751" fmla="*/ 6183107 h 6857967"/>
              <a:gd name="connsiteX752" fmla="*/ 2196420 w 10354976"/>
              <a:gd name="connsiteY752" fmla="*/ 6183107 h 6857967"/>
              <a:gd name="connsiteX753" fmla="*/ 2196420 w 10354976"/>
              <a:gd name="connsiteY753" fmla="*/ 6254408 h 6857967"/>
              <a:gd name="connsiteX754" fmla="*/ 2267721 w 10354976"/>
              <a:gd name="connsiteY754" fmla="*/ 6254408 h 6857967"/>
              <a:gd name="connsiteX755" fmla="*/ 2267721 w 10354976"/>
              <a:gd name="connsiteY755" fmla="*/ 6183107 h 6857967"/>
              <a:gd name="connsiteX756" fmla="*/ 2053813 w 10354976"/>
              <a:gd name="connsiteY756" fmla="*/ 6183107 h 6857967"/>
              <a:gd name="connsiteX757" fmla="*/ 2053813 w 10354976"/>
              <a:gd name="connsiteY757" fmla="*/ 6254408 h 6857967"/>
              <a:gd name="connsiteX758" fmla="*/ 2125117 w 10354976"/>
              <a:gd name="connsiteY758" fmla="*/ 6254408 h 6857967"/>
              <a:gd name="connsiteX759" fmla="*/ 2125117 w 10354976"/>
              <a:gd name="connsiteY759" fmla="*/ 6183107 h 6857967"/>
              <a:gd name="connsiteX760" fmla="*/ 1911141 w 10354976"/>
              <a:gd name="connsiteY760" fmla="*/ 6183107 h 6857967"/>
              <a:gd name="connsiteX761" fmla="*/ 1911141 w 10354976"/>
              <a:gd name="connsiteY761" fmla="*/ 6254408 h 6857967"/>
              <a:gd name="connsiteX762" fmla="*/ 1982442 w 10354976"/>
              <a:gd name="connsiteY762" fmla="*/ 6254408 h 6857967"/>
              <a:gd name="connsiteX763" fmla="*/ 1982442 w 10354976"/>
              <a:gd name="connsiteY763" fmla="*/ 6183107 h 6857967"/>
              <a:gd name="connsiteX764" fmla="*/ 1768470 w 10354976"/>
              <a:gd name="connsiteY764" fmla="*/ 6183107 h 6857967"/>
              <a:gd name="connsiteX765" fmla="*/ 1768470 w 10354976"/>
              <a:gd name="connsiteY765" fmla="*/ 6254408 h 6857967"/>
              <a:gd name="connsiteX766" fmla="*/ 1839771 w 10354976"/>
              <a:gd name="connsiteY766" fmla="*/ 6254408 h 6857967"/>
              <a:gd name="connsiteX767" fmla="*/ 1839771 w 10354976"/>
              <a:gd name="connsiteY767" fmla="*/ 6183107 h 6857967"/>
              <a:gd name="connsiteX768" fmla="*/ 1625870 w 10354976"/>
              <a:gd name="connsiteY768" fmla="*/ 6183107 h 6857967"/>
              <a:gd name="connsiteX769" fmla="*/ 1625870 w 10354976"/>
              <a:gd name="connsiteY769" fmla="*/ 6254408 h 6857967"/>
              <a:gd name="connsiteX770" fmla="*/ 1697171 w 10354976"/>
              <a:gd name="connsiteY770" fmla="*/ 6254408 h 6857967"/>
              <a:gd name="connsiteX771" fmla="*/ 1697171 w 10354976"/>
              <a:gd name="connsiteY771" fmla="*/ 6183107 h 6857967"/>
              <a:gd name="connsiteX772" fmla="*/ 1483199 w 10354976"/>
              <a:gd name="connsiteY772" fmla="*/ 6183107 h 6857967"/>
              <a:gd name="connsiteX773" fmla="*/ 1483199 w 10354976"/>
              <a:gd name="connsiteY773" fmla="*/ 6254408 h 6857967"/>
              <a:gd name="connsiteX774" fmla="*/ 1554500 w 10354976"/>
              <a:gd name="connsiteY774" fmla="*/ 6254408 h 6857967"/>
              <a:gd name="connsiteX775" fmla="*/ 1554500 w 10354976"/>
              <a:gd name="connsiteY775" fmla="*/ 6183107 h 6857967"/>
              <a:gd name="connsiteX776" fmla="*/ 1340599 w 10354976"/>
              <a:gd name="connsiteY776" fmla="*/ 6183107 h 6857967"/>
              <a:gd name="connsiteX777" fmla="*/ 1340599 w 10354976"/>
              <a:gd name="connsiteY777" fmla="*/ 6254408 h 6857967"/>
              <a:gd name="connsiteX778" fmla="*/ 1411901 w 10354976"/>
              <a:gd name="connsiteY778" fmla="*/ 6254408 h 6857967"/>
              <a:gd name="connsiteX779" fmla="*/ 1411901 w 10354976"/>
              <a:gd name="connsiteY779" fmla="*/ 6183107 h 6857967"/>
              <a:gd name="connsiteX780" fmla="*/ 1197929 w 10354976"/>
              <a:gd name="connsiteY780" fmla="*/ 6183107 h 6857967"/>
              <a:gd name="connsiteX781" fmla="*/ 1197929 w 10354976"/>
              <a:gd name="connsiteY781" fmla="*/ 6254408 h 6857967"/>
              <a:gd name="connsiteX782" fmla="*/ 1269230 w 10354976"/>
              <a:gd name="connsiteY782" fmla="*/ 6254408 h 6857967"/>
              <a:gd name="connsiteX783" fmla="*/ 1269230 w 10354976"/>
              <a:gd name="connsiteY783" fmla="*/ 6183107 h 6857967"/>
              <a:gd name="connsiteX784" fmla="*/ 1055311 w 10354976"/>
              <a:gd name="connsiteY784" fmla="*/ 6183107 h 6857967"/>
              <a:gd name="connsiteX785" fmla="*/ 1055311 w 10354976"/>
              <a:gd name="connsiteY785" fmla="*/ 6254408 h 6857967"/>
              <a:gd name="connsiteX786" fmla="*/ 1126612 w 10354976"/>
              <a:gd name="connsiteY786" fmla="*/ 6254408 h 6857967"/>
              <a:gd name="connsiteX787" fmla="*/ 1126612 w 10354976"/>
              <a:gd name="connsiteY787" fmla="*/ 6183107 h 6857967"/>
              <a:gd name="connsiteX788" fmla="*/ 912657 w 10354976"/>
              <a:gd name="connsiteY788" fmla="*/ 6183107 h 6857967"/>
              <a:gd name="connsiteX789" fmla="*/ 912657 w 10354976"/>
              <a:gd name="connsiteY789" fmla="*/ 6254408 h 6857967"/>
              <a:gd name="connsiteX790" fmla="*/ 983958 w 10354976"/>
              <a:gd name="connsiteY790" fmla="*/ 6254408 h 6857967"/>
              <a:gd name="connsiteX791" fmla="*/ 983958 w 10354976"/>
              <a:gd name="connsiteY791" fmla="*/ 6183107 h 6857967"/>
              <a:gd name="connsiteX792" fmla="*/ 771136 w 10354976"/>
              <a:gd name="connsiteY792" fmla="*/ 6183107 h 6857967"/>
              <a:gd name="connsiteX793" fmla="*/ 771136 w 10354976"/>
              <a:gd name="connsiteY793" fmla="*/ 6254408 h 6857967"/>
              <a:gd name="connsiteX794" fmla="*/ 842437 w 10354976"/>
              <a:gd name="connsiteY794" fmla="*/ 6254408 h 6857967"/>
              <a:gd name="connsiteX795" fmla="*/ 842437 w 10354976"/>
              <a:gd name="connsiteY795" fmla="*/ 6183107 h 6857967"/>
              <a:gd name="connsiteX796" fmla="*/ 628534 w 10354976"/>
              <a:gd name="connsiteY796" fmla="*/ 6183107 h 6857967"/>
              <a:gd name="connsiteX797" fmla="*/ 628534 w 10354976"/>
              <a:gd name="connsiteY797" fmla="*/ 6254408 h 6857967"/>
              <a:gd name="connsiteX798" fmla="*/ 699835 w 10354976"/>
              <a:gd name="connsiteY798" fmla="*/ 6254408 h 6857967"/>
              <a:gd name="connsiteX799" fmla="*/ 699835 w 10354976"/>
              <a:gd name="connsiteY799" fmla="*/ 6183107 h 6857967"/>
              <a:gd name="connsiteX800" fmla="*/ 485863 w 10354976"/>
              <a:gd name="connsiteY800" fmla="*/ 6183107 h 6857967"/>
              <a:gd name="connsiteX801" fmla="*/ 485863 w 10354976"/>
              <a:gd name="connsiteY801" fmla="*/ 6254408 h 6857967"/>
              <a:gd name="connsiteX802" fmla="*/ 557163 w 10354976"/>
              <a:gd name="connsiteY802" fmla="*/ 6254408 h 6857967"/>
              <a:gd name="connsiteX803" fmla="*/ 557163 w 10354976"/>
              <a:gd name="connsiteY803" fmla="*/ 6183107 h 6857967"/>
              <a:gd name="connsiteX804" fmla="*/ 343191 w 10354976"/>
              <a:gd name="connsiteY804" fmla="*/ 6183107 h 6857967"/>
              <a:gd name="connsiteX805" fmla="*/ 343191 w 10354976"/>
              <a:gd name="connsiteY805" fmla="*/ 6254408 h 6857967"/>
              <a:gd name="connsiteX806" fmla="*/ 414492 w 10354976"/>
              <a:gd name="connsiteY806" fmla="*/ 6254408 h 6857967"/>
              <a:gd name="connsiteX807" fmla="*/ 414492 w 10354976"/>
              <a:gd name="connsiteY807" fmla="*/ 6183107 h 6857967"/>
              <a:gd name="connsiteX808" fmla="*/ 200590 w 10354976"/>
              <a:gd name="connsiteY808" fmla="*/ 6183107 h 6857967"/>
              <a:gd name="connsiteX809" fmla="*/ 200590 w 10354976"/>
              <a:gd name="connsiteY809" fmla="*/ 6254408 h 6857967"/>
              <a:gd name="connsiteX810" fmla="*/ 271891 w 10354976"/>
              <a:gd name="connsiteY810" fmla="*/ 6254408 h 6857967"/>
              <a:gd name="connsiteX811" fmla="*/ 271891 w 10354976"/>
              <a:gd name="connsiteY811" fmla="*/ 6183107 h 6857967"/>
              <a:gd name="connsiteX812" fmla="*/ 57918 w 10354976"/>
              <a:gd name="connsiteY812" fmla="*/ 6183107 h 6857967"/>
              <a:gd name="connsiteX813" fmla="*/ 57918 w 10354976"/>
              <a:gd name="connsiteY813" fmla="*/ 6254408 h 6857967"/>
              <a:gd name="connsiteX814" fmla="*/ 129219 w 10354976"/>
              <a:gd name="connsiteY814" fmla="*/ 6254408 h 6857967"/>
              <a:gd name="connsiteX815" fmla="*/ 129219 w 10354976"/>
              <a:gd name="connsiteY815" fmla="*/ 6183107 h 6857967"/>
              <a:gd name="connsiteX816" fmla="*/ 10040665 w 10354976"/>
              <a:gd name="connsiteY816" fmla="*/ 6040435 h 6857967"/>
              <a:gd name="connsiteX817" fmla="*/ 10040665 w 10354976"/>
              <a:gd name="connsiteY817" fmla="*/ 6111736 h 6857967"/>
              <a:gd name="connsiteX818" fmla="*/ 10111966 w 10354976"/>
              <a:gd name="connsiteY818" fmla="*/ 6111736 h 6857967"/>
              <a:gd name="connsiteX819" fmla="*/ 10111966 w 10354976"/>
              <a:gd name="connsiteY819" fmla="*/ 6040435 h 6857967"/>
              <a:gd name="connsiteX820" fmla="*/ 9898063 w 10354976"/>
              <a:gd name="connsiteY820" fmla="*/ 6040435 h 6857967"/>
              <a:gd name="connsiteX821" fmla="*/ 9898063 w 10354976"/>
              <a:gd name="connsiteY821" fmla="*/ 6111736 h 6857967"/>
              <a:gd name="connsiteX822" fmla="*/ 9969363 w 10354976"/>
              <a:gd name="connsiteY822" fmla="*/ 6111736 h 6857967"/>
              <a:gd name="connsiteX823" fmla="*/ 9969363 w 10354976"/>
              <a:gd name="connsiteY823" fmla="*/ 6040435 h 6857967"/>
              <a:gd name="connsiteX824" fmla="*/ 9755391 w 10354976"/>
              <a:gd name="connsiteY824" fmla="*/ 6040435 h 6857967"/>
              <a:gd name="connsiteX825" fmla="*/ 9755391 w 10354976"/>
              <a:gd name="connsiteY825" fmla="*/ 6111736 h 6857967"/>
              <a:gd name="connsiteX826" fmla="*/ 9826692 w 10354976"/>
              <a:gd name="connsiteY826" fmla="*/ 6111736 h 6857967"/>
              <a:gd name="connsiteX827" fmla="*/ 9826692 w 10354976"/>
              <a:gd name="connsiteY827" fmla="*/ 6040435 h 6857967"/>
              <a:gd name="connsiteX828" fmla="*/ 9612718 w 10354976"/>
              <a:gd name="connsiteY828" fmla="*/ 6040435 h 6857967"/>
              <a:gd name="connsiteX829" fmla="*/ 9612718 w 10354976"/>
              <a:gd name="connsiteY829" fmla="*/ 6111736 h 6857967"/>
              <a:gd name="connsiteX830" fmla="*/ 9684019 w 10354976"/>
              <a:gd name="connsiteY830" fmla="*/ 6111736 h 6857967"/>
              <a:gd name="connsiteX831" fmla="*/ 9684019 w 10354976"/>
              <a:gd name="connsiteY831" fmla="*/ 6040435 h 6857967"/>
              <a:gd name="connsiteX832" fmla="*/ 9470117 w 10354976"/>
              <a:gd name="connsiteY832" fmla="*/ 6040435 h 6857967"/>
              <a:gd name="connsiteX833" fmla="*/ 9470117 w 10354976"/>
              <a:gd name="connsiteY833" fmla="*/ 6111736 h 6857967"/>
              <a:gd name="connsiteX834" fmla="*/ 9541417 w 10354976"/>
              <a:gd name="connsiteY834" fmla="*/ 6111736 h 6857967"/>
              <a:gd name="connsiteX835" fmla="*/ 9541417 w 10354976"/>
              <a:gd name="connsiteY835" fmla="*/ 6040435 h 6857967"/>
              <a:gd name="connsiteX836" fmla="*/ 9327444 w 10354976"/>
              <a:gd name="connsiteY836" fmla="*/ 6040435 h 6857967"/>
              <a:gd name="connsiteX837" fmla="*/ 9327444 w 10354976"/>
              <a:gd name="connsiteY837" fmla="*/ 6111736 h 6857967"/>
              <a:gd name="connsiteX838" fmla="*/ 9398745 w 10354976"/>
              <a:gd name="connsiteY838" fmla="*/ 6111736 h 6857967"/>
              <a:gd name="connsiteX839" fmla="*/ 9398745 w 10354976"/>
              <a:gd name="connsiteY839" fmla="*/ 6040435 h 6857967"/>
              <a:gd name="connsiteX840" fmla="*/ 9184842 w 10354976"/>
              <a:gd name="connsiteY840" fmla="*/ 6040435 h 6857967"/>
              <a:gd name="connsiteX841" fmla="*/ 9184842 w 10354976"/>
              <a:gd name="connsiteY841" fmla="*/ 6111736 h 6857967"/>
              <a:gd name="connsiteX842" fmla="*/ 9256143 w 10354976"/>
              <a:gd name="connsiteY842" fmla="*/ 6111736 h 6857967"/>
              <a:gd name="connsiteX843" fmla="*/ 9256143 w 10354976"/>
              <a:gd name="connsiteY843" fmla="*/ 6040435 h 6857967"/>
              <a:gd name="connsiteX844" fmla="*/ 9042170 w 10354976"/>
              <a:gd name="connsiteY844" fmla="*/ 6040435 h 6857967"/>
              <a:gd name="connsiteX845" fmla="*/ 9042170 w 10354976"/>
              <a:gd name="connsiteY845" fmla="*/ 6111736 h 6857967"/>
              <a:gd name="connsiteX846" fmla="*/ 9113471 w 10354976"/>
              <a:gd name="connsiteY846" fmla="*/ 6111736 h 6857967"/>
              <a:gd name="connsiteX847" fmla="*/ 9113471 w 10354976"/>
              <a:gd name="connsiteY847" fmla="*/ 6040435 h 6857967"/>
              <a:gd name="connsiteX848" fmla="*/ 8899568 w 10354976"/>
              <a:gd name="connsiteY848" fmla="*/ 6040435 h 6857967"/>
              <a:gd name="connsiteX849" fmla="*/ 8899568 w 10354976"/>
              <a:gd name="connsiteY849" fmla="*/ 6111736 h 6857967"/>
              <a:gd name="connsiteX850" fmla="*/ 8970869 w 10354976"/>
              <a:gd name="connsiteY850" fmla="*/ 6111736 h 6857967"/>
              <a:gd name="connsiteX851" fmla="*/ 8970869 w 10354976"/>
              <a:gd name="connsiteY851" fmla="*/ 6040435 h 6857967"/>
              <a:gd name="connsiteX852" fmla="*/ 8756896 w 10354976"/>
              <a:gd name="connsiteY852" fmla="*/ 6040435 h 6857967"/>
              <a:gd name="connsiteX853" fmla="*/ 8756896 w 10354976"/>
              <a:gd name="connsiteY853" fmla="*/ 6111736 h 6857967"/>
              <a:gd name="connsiteX854" fmla="*/ 8828196 w 10354976"/>
              <a:gd name="connsiteY854" fmla="*/ 6111736 h 6857967"/>
              <a:gd name="connsiteX855" fmla="*/ 8828196 w 10354976"/>
              <a:gd name="connsiteY855" fmla="*/ 6040435 h 6857967"/>
              <a:gd name="connsiteX856" fmla="*/ 8614223 w 10354976"/>
              <a:gd name="connsiteY856" fmla="*/ 6040435 h 6857967"/>
              <a:gd name="connsiteX857" fmla="*/ 8614223 w 10354976"/>
              <a:gd name="connsiteY857" fmla="*/ 6111736 h 6857967"/>
              <a:gd name="connsiteX858" fmla="*/ 8685524 w 10354976"/>
              <a:gd name="connsiteY858" fmla="*/ 6111736 h 6857967"/>
              <a:gd name="connsiteX859" fmla="*/ 8685524 w 10354976"/>
              <a:gd name="connsiteY859" fmla="*/ 6040435 h 6857967"/>
              <a:gd name="connsiteX860" fmla="*/ 8471622 w 10354976"/>
              <a:gd name="connsiteY860" fmla="*/ 6040435 h 6857967"/>
              <a:gd name="connsiteX861" fmla="*/ 8471622 w 10354976"/>
              <a:gd name="connsiteY861" fmla="*/ 6111736 h 6857967"/>
              <a:gd name="connsiteX862" fmla="*/ 8542923 w 10354976"/>
              <a:gd name="connsiteY862" fmla="*/ 6111736 h 6857967"/>
              <a:gd name="connsiteX863" fmla="*/ 8542923 w 10354976"/>
              <a:gd name="connsiteY863" fmla="*/ 6040435 h 6857967"/>
              <a:gd name="connsiteX864" fmla="*/ 8328949 w 10354976"/>
              <a:gd name="connsiteY864" fmla="*/ 6040435 h 6857967"/>
              <a:gd name="connsiteX865" fmla="*/ 8328949 w 10354976"/>
              <a:gd name="connsiteY865" fmla="*/ 6111736 h 6857967"/>
              <a:gd name="connsiteX866" fmla="*/ 8400250 w 10354976"/>
              <a:gd name="connsiteY866" fmla="*/ 6111736 h 6857967"/>
              <a:gd name="connsiteX867" fmla="*/ 8400250 w 10354976"/>
              <a:gd name="connsiteY867" fmla="*/ 6040435 h 6857967"/>
              <a:gd name="connsiteX868" fmla="*/ 8186348 w 10354976"/>
              <a:gd name="connsiteY868" fmla="*/ 6040435 h 6857967"/>
              <a:gd name="connsiteX869" fmla="*/ 8186348 w 10354976"/>
              <a:gd name="connsiteY869" fmla="*/ 6111736 h 6857967"/>
              <a:gd name="connsiteX870" fmla="*/ 8257649 w 10354976"/>
              <a:gd name="connsiteY870" fmla="*/ 6111736 h 6857967"/>
              <a:gd name="connsiteX871" fmla="*/ 8257649 w 10354976"/>
              <a:gd name="connsiteY871" fmla="*/ 6040435 h 6857967"/>
              <a:gd name="connsiteX872" fmla="*/ 8043675 w 10354976"/>
              <a:gd name="connsiteY872" fmla="*/ 6040435 h 6857967"/>
              <a:gd name="connsiteX873" fmla="*/ 8043675 w 10354976"/>
              <a:gd name="connsiteY873" fmla="*/ 6111736 h 6857967"/>
              <a:gd name="connsiteX874" fmla="*/ 8114976 w 10354976"/>
              <a:gd name="connsiteY874" fmla="*/ 6111736 h 6857967"/>
              <a:gd name="connsiteX875" fmla="*/ 8114976 w 10354976"/>
              <a:gd name="connsiteY875" fmla="*/ 6040435 h 6857967"/>
              <a:gd name="connsiteX876" fmla="*/ 7901003 w 10354976"/>
              <a:gd name="connsiteY876" fmla="*/ 6040435 h 6857967"/>
              <a:gd name="connsiteX877" fmla="*/ 7901003 w 10354976"/>
              <a:gd name="connsiteY877" fmla="*/ 6111736 h 6857967"/>
              <a:gd name="connsiteX878" fmla="*/ 7972304 w 10354976"/>
              <a:gd name="connsiteY878" fmla="*/ 6111736 h 6857967"/>
              <a:gd name="connsiteX879" fmla="*/ 7972304 w 10354976"/>
              <a:gd name="connsiteY879" fmla="*/ 6040435 h 6857967"/>
              <a:gd name="connsiteX880" fmla="*/ 7758401 w 10354976"/>
              <a:gd name="connsiteY880" fmla="*/ 6040435 h 6857967"/>
              <a:gd name="connsiteX881" fmla="*/ 7758401 w 10354976"/>
              <a:gd name="connsiteY881" fmla="*/ 6111736 h 6857967"/>
              <a:gd name="connsiteX882" fmla="*/ 7829702 w 10354976"/>
              <a:gd name="connsiteY882" fmla="*/ 6111736 h 6857967"/>
              <a:gd name="connsiteX883" fmla="*/ 7829702 w 10354976"/>
              <a:gd name="connsiteY883" fmla="*/ 6040435 h 6857967"/>
              <a:gd name="connsiteX884" fmla="*/ 7615728 w 10354976"/>
              <a:gd name="connsiteY884" fmla="*/ 6040435 h 6857967"/>
              <a:gd name="connsiteX885" fmla="*/ 7615728 w 10354976"/>
              <a:gd name="connsiteY885" fmla="*/ 6111736 h 6857967"/>
              <a:gd name="connsiteX886" fmla="*/ 7687029 w 10354976"/>
              <a:gd name="connsiteY886" fmla="*/ 6111736 h 6857967"/>
              <a:gd name="connsiteX887" fmla="*/ 7687029 w 10354976"/>
              <a:gd name="connsiteY887" fmla="*/ 6040435 h 6857967"/>
              <a:gd name="connsiteX888" fmla="*/ 7473127 w 10354976"/>
              <a:gd name="connsiteY888" fmla="*/ 6040435 h 6857967"/>
              <a:gd name="connsiteX889" fmla="*/ 7473127 w 10354976"/>
              <a:gd name="connsiteY889" fmla="*/ 6111736 h 6857967"/>
              <a:gd name="connsiteX890" fmla="*/ 7544428 w 10354976"/>
              <a:gd name="connsiteY890" fmla="*/ 6111736 h 6857967"/>
              <a:gd name="connsiteX891" fmla="*/ 7544428 w 10354976"/>
              <a:gd name="connsiteY891" fmla="*/ 6040435 h 6857967"/>
              <a:gd name="connsiteX892" fmla="*/ 7330454 w 10354976"/>
              <a:gd name="connsiteY892" fmla="*/ 6040435 h 6857967"/>
              <a:gd name="connsiteX893" fmla="*/ 7330454 w 10354976"/>
              <a:gd name="connsiteY893" fmla="*/ 6111736 h 6857967"/>
              <a:gd name="connsiteX894" fmla="*/ 7401755 w 10354976"/>
              <a:gd name="connsiteY894" fmla="*/ 6111736 h 6857967"/>
              <a:gd name="connsiteX895" fmla="*/ 7401755 w 10354976"/>
              <a:gd name="connsiteY895" fmla="*/ 6040435 h 6857967"/>
              <a:gd name="connsiteX896" fmla="*/ 7187853 w 10354976"/>
              <a:gd name="connsiteY896" fmla="*/ 6040435 h 6857967"/>
              <a:gd name="connsiteX897" fmla="*/ 7187853 w 10354976"/>
              <a:gd name="connsiteY897" fmla="*/ 6111736 h 6857967"/>
              <a:gd name="connsiteX898" fmla="*/ 7259154 w 10354976"/>
              <a:gd name="connsiteY898" fmla="*/ 6111736 h 6857967"/>
              <a:gd name="connsiteX899" fmla="*/ 7259154 w 10354976"/>
              <a:gd name="connsiteY899" fmla="*/ 6040435 h 6857967"/>
              <a:gd name="connsiteX900" fmla="*/ 7045180 w 10354976"/>
              <a:gd name="connsiteY900" fmla="*/ 6040435 h 6857967"/>
              <a:gd name="connsiteX901" fmla="*/ 7045180 w 10354976"/>
              <a:gd name="connsiteY901" fmla="*/ 6111736 h 6857967"/>
              <a:gd name="connsiteX902" fmla="*/ 7116481 w 10354976"/>
              <a:gd name="connsiteY902" fmla="*/ 6111736 h 6857967"/>
              <a:gd name="connsiteX903" fmla="*/ 7116481 w 10354976"/>
              <a:gd name="connsiteY903" fmla="*/ 6040435 h 6857967"/>
              <a:gd name="connsiteX904" fmla="*/ 6902579 w 10354976"/>
              <a:gd name="connsiteY904" fmla="*/ 6040435 h 6857967"/>
              <a:gd name="connsiteX905" fmla="*/ 6902579 w 10354976"/>
              <a:gd name="connsiteY905" fmla="*/ 6111736 h 6857967"/>
              <a:gd name="connsiteX906" fmla="*/ 6973880 w 10354976"/>
              <a:gd name="connsiteY906" fmla="*/ 6111736 h 6857967"/>
              <a:gd name="connsiteX907" fmla="*/ 6973880 w 10354976"/>
              <a:gd name="connsiteY907" fmla="*/ 6040435 h 6857967"/>
              <a:gd name="connsiteX908" fmla="*/ 6759906 w 10354976"/>
              <a:gd name="connsiteY908" fmla="*/ 6040435 h 6857967"/>
              <a:gd name="connsiteX909" fmla="*/ 6759906 w 10354976"/>
              <a:gd name="connsiteY909" fmla="*/ 6111736 h 6857967"/>
              <a:gd name="connsiteX910" fmla="*/ 6831207 w 10354976"/>
              <a:gd name="connsiteY910" fmla="*/ 6111736 h 6857967"/>
              <a:gd name="connsiteX911" fmla="*/ 6831207 w 10354976"/>
              <a:gd name="connsiteY911" fmla="*/ 6040435 h 6857967"/>
              <a:gd name="connsiteX912" fmla="*/ 6617234 w 10354976"/>
              <a:gd name="connsiteY912" fmla="*/ 6040435 h 6857967"/>
              <a:gd name="connsiteX913" fmla="*/ 6617234 w 10354976"/>
              <a:gd name="connsiteY913" fmla="*/ 6111736 h 6857967"/>
              <a:gd name="connsiteX914" fmla="*/ 6688535 w 10354976"/>
              <a:gd name="connsiteY914" fmla="*/ 6111736 h 6857967"/>
              <a:gd name="connsiteX915" fmla="*/ 6688535 w 10354976"/>
              <a:gd name="connsiteY915" fmla="*/ 6040435 h 6857967"/>
              <a:gd name="connsiteX916" fmla="*/ 6474632 w 10354976"/>
              <a:gd name="connsiteY916" fmla="*/ 6040435 h 6857967"/>
              <a:gd name="connsiteX917" fmla="*/ 6474632 w 10354976"/>
              <a:gd name="connsiteY917" fmla="*/ 6111736 h 6857967"/>
              <a:gd name="connsiteX918" fmla="*/ 6545933 w 10354976"/>
              <a:gd name="connsiteY918" fmla="*/ 6111736 h 6857967"/>
              <a:gd name="connsiteX919" fmla="*/ 6545933 w 10354976"/>
              <a:gd name="connsiteY919" fmla="*/ 6040435 h 6857967"/>
              <a:gd name="connsiteX920" fmla="*/ 6331959 w 10354976"/>
              <a:gd name="connsiteY920" fmla="*/ 6040435 h 6857967"/>
              <a:gd name="connsiteX921" fmla="*/ 6331959 w 10354976"/>
              <a:gd name="connsiteY921" fmla="*/ 6111736 h 6857967"/>
              <a:gd name="connsiteX922" fmla="*/ 6403260 w 10354976"/>
              <a:gd name="connsiteY922" fmla="*/ 6111736 h 6857967"/>
              <a:gd name="connsiteX923" fmla="*/ 6403260 w 10354976"/>
              <a:gd name="connsiteY923" fmla="*/ 6040435 h 6857967"/>
              <a:gd name="connsiteX924" fmla="*/ 6189358 w 10354976"/>
              <a:gd name="connsiteY924" fmla="*/ 6040435 h 6857967"/>
              <a:gd name="connsiteX925" fmla="*/ 6189358 w 10354976"/>
              <a:gd name="connsiteY925" fmla="*/ 6111736 h 6857967"/>
              <a:gd name="connsiteX926" fmla="*/ 6260659 w 10354976"/>
              <a:gd name="connsiteY926" fmla="*/ 6111736 h 6857967"/>
              <a:gd name="connsiteX927" fmla="*/ 6260659 w 10354976"/>
              <a:gd name="connsiteY927" fmla="*/ 6040435 h 6857967"/>
              <a:gd name="connsiteX928" fmla="*/ 6046689 w 10354976"/>
              <a:gd name="connsiteY928" fmla="*/ 6040435 h 6857967"/>
              <a:gd name="connsiteX929" fmla="*/ 6046689 w 10354976"/>
              <a:gd name="connsiteY929" fmla="*/ 6111736 h 6857967"/>
              <a:gd name="connsiteX930" fmla="*/ 6117986 w 10354976"/>
              <a:gd name="connsiteY930" fmla="*/ 6111736 h 6857967"/>
              <a:gd name="connsiteX931" fmla="*/ 6117986 w 10354976"/>
              <a:gd name="connsiteY931" fmla="*/ 6040435 h 6857967"/>
              <a:gd name="connsiteX932" fmla="*/ 5904023 w 10354976"/>
              <a:gd name="connsiteY932" fmla="*/ 6040435 h 6857967"/>
              <a:gd name="connsiteX933" fmla="*/ 5904023 w 10354976"/>
              <a:gd name="connsiteY933" fmla="*/ 6111736 h 6857967"/>
              <a:gd name="connsiteX934" fmla="*/ 5975319 w 10354976"/>
              <a:gd name="connsiteY934" fmla="*/ 6111736 h 6857967"/>
              <a:gd name="connsiteX935" fmla="*/ 5975319 w 10354976"/>
              <a:gd name="connsiteY935" fmla="*/ 6040435 h 6857967"/>
              <a:gd name="connsiteX936" fmla="*/ 5761426 w 10354976"/>
              <a:gd name="connsiteY936" fmla="*/ 6040435 h 6857967"/>
              <a:gd name="connsiteX937" fmla="*/ 5761426 w 10354976"/>
              <a:gd name="connsiteY937" fmla="*/ 6111736 h 6857967"/>
              <a:gd name="connsiteX938" fmla="*/ 5832724 w 10354976"/>
              <a:gd name="connsiteY938" fmla="*/ 6111736 h 6857967"/>
              <a:gd name="connsiteX939" fmla="*/ 5832724 w 10354976"/>
              <a:gd name="connsiteY939" fmla="*/ 6040435 h 6857967"/>
              <a:gd name="connsiteX940" fmla="*/ 5618761 w 10354976"/>
              <a:gd name="connsiteY940" fmla="*/ 6040435 h 6857967"/>
              <a:gd name="connsiteX941" fmla="*/ 5618761 w 10354976"/>
              <a:gd name="connsiteY941" fmla="*/ 6111736 h 6857967"/>
              <a:gd name="connsiteX942" fmla="*/ 5690059 w 10354976"/>
              <a:gd name="connsiteY942" fmla="*/ 6111736 h 6857967"/>
              <a:gd name="connsiteX943" fmla="*/ 5690059 w 10354976"/>
              <a:gd name="connsiteY943" fmla="*/ 6040435 h 6857967"/>
              <a:gd name="connsiteX944" fmla="*/ 5476167 w 10354976"/>
              <a:gd name="connsiteY944" fmla="*/ 6040435 h 6857967"/>
              <a:gd name="connsiteX945" fmla="*/ 5476167 w 10354976"/>
              <a:gd name="connsiteY945" fmla="*/ 6111736 h 6857967"/>
              <a:gd name="connsiteX946" fmla="*/ 5547465 w 10354976"/>
              <a:gd name="connsiteY946" fmla="*/ 6111736 h 6857967"/>
              <a:gd name="connsiteX947" fmla="*/ 5547465 w 10354976"/>
              <a:gd name="connsiteY947" fmla="*/ 6040435 h 6857967"/>
              <a:gd name="connsiteX948" fmla="*/ 5333502 w 10354976"/>
              <a:gd name="connsiteY948" fmla="*/ 6040435 h 6857967"/>
              <a:gd name="connsiteX949" fmla="*/ 5333502 w 10354976"/>
              <a:gd name="connsiteY949" fmla="*/ 6111736 h 6857967"/>
              <a:gd name="connsiteX950" fmla="*/ 5404800 w 10354976"/>
              <a:gd name="connsiteY950" fmla="*/ 6111736 h 6857967"/>
              <a:gd name="connsiteX951" fmla="*/ 5404800 w 10354976"/>
              <a:gd name="connsiteY951" fmla="*/ 6040435 h 6857967"/>
              <a:gd name="connsiteX952" fmla="*/ 5190877 w 10354976"/>
              <a:gd name="connsiteY952" fmla="*/ 6040435 h 6857967"/>
              <a:gd name="connsiteX953" fmla="*/ 5190877 w 10354976"/>
              <a:gd name="connsiteY953" fmla="*/ 6111736 h 6857967"/>
              <a:gd name="connsiteX954" fmla="*/ 5262188 w 10354976"/>
              <a:gd name="connsiteY954" fmla="*/ 6111736 h 6857967"/>
              <a:gd name="connsiteX955" fmla="*/ 5262188 w 10354976"/>
              <a:gd name="connsiteY955" fmla="*/ 6040435 h 6857967"/>
              <a:gd name="connsiteX956" fmla="*/ 5048236 w 10354976"/>
              <a:gd name="connsiteY956" fmla="*/ 6040435 h 6857967"/>
              <a:gd name="connsiteX957" fmla="*/ 5048236 w 10354976"/>
              <a:gd name="connsiteY957" fmla="*/ 6111736 h 6857967"/>
              <a:gd name="connsiteX958" fmla="*/ 5119528 w 10354976"/>
              <a:gd name="connsiteY958" fmla="*/ 6111736 h 6857967"/>
              <a:gd name="connsiteX959" fmla="*/ 5119528 w 10354976"/>
              <a:gd name="connsiteY959" fmla="*/ 6040435 h 6857967"/>
              <a:gd name="connsiteX960" fmla="*/ 4906607 w 10354976"/>
              <a:gd name="connsiteY960" fmla="*/ 6040435 h 6857967"/>
              <a:gd name="connsiteX961" fmla="*/ 4906607 w 10354976"/>
              <a:gd name="connsiteY961" fmla="*/ 6111736 h 6857967"/>
              <a:gd name="connsiteX962" fmla="*/ 4977916 w 10354976"/>
              <a:gd name="connsiteY962" fmla="*/ 6111736 h 6857967"/>
              <a:gd name="connsiteX963" fmla="*/ 4977916 w 10354976"/>
              <a:gd name="connsiteY963" fmla="*/ 6040435 h 6857967"/>
              <a:gd name="connsiteX964" fmla="*/ 4764013 w 10354976"/>
              <a:gd name="connsiteY964" fmla="*/ 6040435 h 6857967"/>
              <a:gd name="connsiteX965" fmla="*/ 4764013 w 10354976"/>
              <a:gd name="connsiteY965" fmla="*/ 6111736 h 6857967"/>
              <a:gd name="connsiteX966" fmla="*/ 4835311 w 10354976"/>
              <a:gd name="connsiteY966" fmla="*/ 6111736 h 6857967"/>
              <a:gd name="connsiteX967" fmla="*/ 4835311 w 10354976"/>
              <a:gd name="connsiteY967" fmla="*/ 6040435 h 6857967"/>
              <a:gd name="connsiteX968" fmla="*/ 4621342 w 10354976"/>
              <a:gd name="connsiteY968" fmla="*/ 6040435 h 6857967"/>
              <a:gd name="connsiteX969" fmla="*/ 4621342 w 10354976"/>
              <a:gd name="connsiteY969" fmla="*/ 6111736 h 6857967"/>
              <a:gd name="connsiteX970" fmla="*/ 4692639 w 10354976"/>
              <a:gd name="connsiteY970" fmla="*/ 6111736 h 6857967"/>
              <a:gd name="connsiteX971" fmla="*/ 4692639 w 10354976"/>
              <a:gd name="connsiteY971" fmla="*/ 6040435 h 6857967"/>
              <a:gd name="connsiteX972" fmla="*/ 4478666 w 10354976"/>
              <a:gd name="connsiteY972" fmla="*/ 6040435 h 6857967"/>
              <a:gd name="connsiteX973" fmla="*/ 4478666 w 10354976"/>
              <a:gd name="connsiteY973" fmla="*/ 6111736 h 6857967"/>
              <a:gd name="connsiteX974" fmla="*/ 4549971 w 10354976"/>
              <a:gd name="connsiteY974" fmla="*/ 6111736 h 6857967"/>
              <a:gd name="connsiteX975" fmla="*/ 4549971 w 10354976"/>
              <a:gd name="connsiteY975" fmla="*/ 6040435 h 6857967"/>
              <a:gd name="connsiteX976" fmla="*/ 4336068 w 10354976"/>
              <a:gd name="connsiteY976" fmla="*/ 6040435 h 6857967"/>
              <a:gd name="connsiteX977" fmla="*/ 4336068 w 10354976"/>
              <a:gd name="connsiteY977" fmla="*/ 6111736 h 6857967"/>
              <a:gd name="connsiteX978" fmla="*/ 4407366 w 10354976"/>
              <a:gd name="connsiteY978" fmla="*/ 6111736 h 6857967"/>
              <a:gd name="connsiteX979" fmla="*/ 4407366 w 10354976"/>
              <a:gd name="connsiteY979" fmla="*/ 6040435 h 6857967"/>
              <a:gd name="connsiteX980" fmla="*/ 4193413 w 10354976"/>
              <a:gd name="connsiteY980" fmla="*/ 6040435 h 6857967"/>
              <a:gd name="connsiteX981" fmla="*/ 4193413 w 10354976"/>
              <a:gd name="connsiteY981" fmla="*/ 6111736 h 6857967"/>
              <a:gd name="connsiteX982" fmla="*/ 4264695 w 10354976"/>
              <a:gd name="connsiteY982" fmla="*/ 6111736 h 6857967"/>
              <a:gd name="connsiteX983" fmla="*/ 4264695 w 10354976"/>
              <a:gd name="connsiteY983" fmla="*/ 6040435 h 6857967"/>
              <a:gd name="connsiteX984" fmla="*/ 4050810 w 10354976"/>
              <a:gd name="connsiteY984" fmla="*/ 6040435 h 6857967"/>
              <a:gd name="connsiteX985" fmla="*/ 4050810 w 10354976"/>
              <a:gd name="connsiteY985" fmla="*/ 6111736 h 6857967"/>
              <a:gd name="connsiteX986" fmla="*/ 4122113 w 10354976"/>
              <a:gd name="connsiteY986" fmla="*/ 6111736 h 6857967"/>
              <a:gd name="connsiteX987" fmla="*/ 4122113 w 10354976"/>
              <a:gd name="connsiteY987" fmla="*/ 6040435 h 6857967"/>
              <a:gd name="connsiteX988" fmla="*/ 3908138 w 10354976"/>
              <a:gd name="connsiteY988" fmla="*/ 6040435 h 6857967"/>
              <a:gd name="connsiteX989" fmla="*/ 3908138 w 10354976"/>
              <a:gd name="connsiteY989" fmla="*/ 6111736 h 6857967"/>
              <a:gd name="connsiteX990" fmla="*/ 3979439 w 10354976"/>
              <a:gd name="connsiteY990" fmla="*/ 6111736 h 6857967"/>
              <a:gd name="connsiteX991" fmla="*/ 3979439 w 10354976"/>
              <a:gd name="connsiteY991" fmla="*/ 6040435 h 6857967"/>
              <a:gd name="connsiteX992" fmla="*/ 3765464 w 10354976"/>
              <a:gd name="connsiteY992" fmla="*/ 6040435 h 6857967"/>
              <a:gd name="connsiteX993" fmla="*/ 3765464 w 10354976"/>
              <a:gd name="connsiteY993" fmla="*/ 6111736 h 6857967"/>
              <a:gd name="connsiteX994" fmla="*/ 3836763 w 10354976"/>
              <a:gd name="connsiteY994" fmla="*/ 6111736 h 6857967"/>
              <a:gd name="connsiteX995" fmla="*/ 3836763 w 10354976"/>
              <a:gd name="connsiteY995" fmla="*/ 6040435 h 6857967"/>
              <a:gd name="connsiteX996" fmla="*/ 3622853 w 10354976"/>
              <a:gd name="connsiteY996" fmla="*/ 6040435 h 6857967"/>
              <a:gd name="connsiteX997" fmla="*/ 3622853 w 10354976"/>
              <a:gd name="connsiteY997" fmla="*/ 6111736 h 6857967"/>
              <a:gd name="connsiteX998" fmla="*/ 3694151 w 10354976"/>
              <a:gd name="connsiteY998" fmla="*/ 6111736 h 6857967"/>
              <a:gd name="connsiteX999" fmla="*/ 3694151 w 10354976"/>
              <a:gd name="connsiteY999" fmla="*/ 6040435 h 6857967"/>
              <a:gd name="connsiteX1000" fmla="*/ 3480203 w 10354976"/>
              <a:gd name="connsiteY1000" fmla="*/ 6040435 h 6857967"/>
              <a:gd name="connsiteX1001" fmla="*/ 3480203 w 10354976"/>
              <a:gd name="connsiteY1001" fmla="*/ 6111736 h 6857967"/>
              <a:gd name="connsiteX1002" fmla="*/ 3551511 w 10354976"/>
              <a:gd name="connsiteY1002" fmla="*/ 6111736 h 6857967"/>
              <a:gd name="connsiteX1003" fmla="*/ 3551511 w 10354976"/>
              <a:gd name="connsiteY1003" fmla="*/ 6040435 h 6857967"/>
              <a:gd name="connsiteX1004" fmla="*/ 3337579 w 10354976"/>
              <a:gd name="connsiteY1004" fmla="*/ 6040435 h 6857967"/>
              <a:gd name="connsiteX1005" fmla="*/ 3337579 w 10354976"/>
              <a:gd name="connsiteY1005" fmla="*/ 6111736 h 6857967"/>
              <a:gd name="connsiteX1006" fmla="*/ 3408880 w 10354976"/>
              <a:gd name="connsiteY1006" fmla="*/ 6111736 h 6857967"/>
              <a:gd name="connsiteX1007" fmla="*/ 3408880 w 10354976"/>
              <a:gd name="connsiteY1007" fmla="*/ 6040435 h 6857967"/>
              <a:gd name="connsiteX1008" fmla="*/ 3194906 w 10354976"/>
              <a:gd name="connsiteY1008" fmla="*/ 6040435 h 6857967"/>
              <a:gd name="connsiteX1009" fmla="*/ 3194906 w 10354976"/>
              <a:gd name="connsiteY1009" fmla="*/ 6111736 h 6857967"/>
              <a:gd name="connsiteX1010" fmla="*/ 3266208 w 10354976"/>
              <a:gd name="connsiteY1010" fmla="*/ 6111736 h 6857967"/>
              <a:gd name="connsiteX1011" fmla="*/ 3266208 w 10354976"/>
              <a:gd name="connsiteY1011" fmla="*/ 6040435 h 6857967"/>
              <a:gd name="connsiteX1012" fmla="*/ 3052305 w 10354976"/>
              <a:gd name="connsiteY1012" fmla="*/ 6040435 h 6857967"/>
              <a:gd name="connsiteX1013" fmla="*/ 3052305 w 10354976"/>
              <a:gd name="connsiteY1013" fmla="*/ 6111736 h 6857967"/>
              <a:gd name="connsiteX1014" fmla="*/ 3123607 w 10354976"/>
              <a:gd name="connsiteY1014" fmla="*/ 6111736 h 6857967"/>
              <a:gd name="connsiteX1015" fmla="*/ 3123607 w 10354976"/>
              <a:gd name="connsiteY1015" fmla="*/ 6040435 h 6857967"/>
              <a:gd name="connsiteX1016" fmla="*/ 2909634 w 10354976"/>
              <a:gd name="connsiteY1016" fmla="*/ 6040435 h 6857967"/>
              <a:gd name="connsiteX1017" fmla="*/ 2909634 w 10354976"/>
              <a:gd name="connsiteY1017" fmla="*/ 6111736 h 6857967"/>
              <a:gd name="connsiteX1018" fmla="*/ 2980934 w 10354976"/>
              <a:gd name="connsiteY1018" fmla="*/ 6111736 h 6857967"/>
              <a:gd name="connsiteX1019" fmla="*/ 2980934 w 10354976"/>
              <a:gd name="connsiteY1019" fmla="*/ 6040435 h 6857967"/>
              <a:gd name="connsiteX1020" fmla="*/ 2767033 w 10354976"/>
              <a:gd name="connsiteY1020" fmla="*/ 6040435 h 6857967"/>
              <a:gd name="connsiteX1021" fmla="*/ 2767033 w 10354976"/>
              <a:gd name="connsiteY1021" fmla="*/ 6111736 h 6857967"/>
              <a:gd name="connsiteX1022" fmla="*/ 2838334 w 10354976"/>
              <a:gd name="connsiteY1022" fmla="*/ 6111736 h 6857967"/>
              <a:gd name="connsiteX1023" fmla="*/ 2838334 w 10354976"/>
              <a:gd name="connsiteY1023" fmla="*/ 6040435 h 6857967"/>
              <a:gd name="connsiteX1024" fmla="*/ 2624361 w 10354976"/>
              <a:gd name="connsiteY1024" fmla="*/ 6040435 h 6857967"/>
              <a:gd name="connsiteX1025" fmla="*/ 2624361 w 10354976"/>
              <a:gd name="connsiteY1025" fmla="*/ 6111736 h 6857967"/>
              <a:gd name="connsiteX1026" fmla="*/ 2695662 w 10354976"/>
              <a:gd name="connsiteY1026" fmla="*/ 6111736 h 6857967"/>
              <a:gd name="connsiteX1027" fmla="*/ 2695662 w 10354976"/>
              <a:gd name="connsiteY1027" fmla="*/ 6040435 h 6857967"/>
              <a:gd name="connsiteX1028" fmla="*/ 2481690 w 10354976"/>
              <a:gd name="connsiteY1028" fmla="*/ 6040435 h 6857967"/>
              <a:gd name="connsiteX1029" fmla="*/ 2481690 w 10354976"/>
              <a:gd name="connsiteY1029" fmla="*/ 6111736 h 6857967"/>
              <a:gd name="connsiteX1030" fmla="*/ 2552991 w 10354976"/>
              <a:gd name="connsiteY1030" fmla="*/ 6111736 h 6857967"/>
              <a:gd name="connsiteX1031" fmla="*/ 2552991 w 10354976"/>
              <a:gd name="connsiteY1031" fmla="*/ 6040435 h 6857967"/>
              <a:gd name="connsiteX1032" fmla="*/ 2339091 w 10354976"/>
              <a:gd name="connsiteY1032" fmla="*/ 6040435 h 6857967"/>
              <a:gd name="connsiteX1033" fmla="*/ 2339091 w 10354976"/>
              <a:gd name="connsiteY1033" fmla="*/ 6111736 h 6857967"/>
              <a:gd name="connsiteX1034" fmla="*/ 2410392 w 10354976"/>
              <a:gd name="connsiteY1034" fmla="*/ 6111736 h 6857967"/>
              <a:gd name="connsiteX1035" fmla="*/ 2410392 w 10354976"/>
              <a:gd name="connsiteY1035" fmla="*/ 6040435 h 6857967"/>
              <a:gd name="connsiteX1036" fmla="*/ 2196420 w 10354976"/>
              <a:gd name="connsiteY1036" fmla="*/ 6040435 h 6857967"/>
              <a:gd name="connsiteX1037" fmla="*/ 2196420 w 10354976"/>
              <a:gd name="connsiteY1037" fmla="*/ 6111736 h 6857967"/>
              <a:gd name="connsiteX1038" fmla="*/ 2267721 w 10354976"/>
              <a:gd name="connsiteY1038" fmla="*/ 6111736 h 6857967"/>
              <a:gd name="connsiteX1039" fmla="*/ 2267721 w 10354976"/>
              <a:gd name="connsiteY1039" fmla="*/ 6040435 h 6857967"/>
              <a:gd name="connsiteX1040" fmla="*/ 2053813 w 10354976"/>
              <a:gd name="connsiteY1040" fmla="*/ 6040435 h 6857967"/>
              <a:gd name="connsiteX1041" fmla="*/ 2053813 w 10354976"/>
              <a:gd name="connsiteY1041" fmla="*/ 6111736 h 6857967"/>
              <a:gd name="connsiteX1042" fmla="*/ 2125117 w 10354976"/>
              <a:gd name="connsiteY1042" fmla="*/ 6111736 h 6857967"/>
              <a:gd name="connsiteX1043" fmla="*/ 2125117 w 10354976"/>
              <a:gd name="connsiteY1043" fmla="*/ 6040435 h 6857967"/>
              <a:gd name="connsiteX1044" fmla="*/ 1911141 w 10354976"/>
              <a:gd name="connsiteY1044" fmla="*/ 6040435 h 6857967"/>
              <a:gd name="connsiteX1045" fmla="*/ 1911141 w 10354976"/>
              <a:gd name="connsiteY1045" fmla="*/ 6111736 h 6857967"/>
              <a:gd name="connsiteX1046" fmla="*/ 1982442 w 10354976"/>
              <a:gd name="connsiteY1046" fmla="*/ 6111736 h 6857967"/>
              <a:gd name="connsiteX1047" fmla="*/ 1982442 w 10354976"/>
              <a:gd name="connsiteY1047" fmla="*/ 6040435 h 6857967"/>
              <a:gd name="connsiteX1048" fmla="*/ 1768471 w 10354976"/>
              <a:gd name="connsiteY1048" fmla="*/ 6040435 h 6857967"/>
              <a:gd name="connsiteX1049" fmla="*/ 1768471 w 10354976"/>
              <a:gd name="connsiteY1049" fmla="*/ 6111736 h 6857967"/>
              <a:gd name="connsiteX1050" fmla="*/ 1839771 w 10354976"/>
              <a:gd name="connsiteY1050" fmla="*/ 6111736 h 6857967"/>
              <a:gd name="connsiteX1051" fmla="*/ 1839771 w 10354976"/>
              <a:gd name="connsiteY1051" fmla="*/ 6040435 h 6857967"/>
              <a:gd name="connsiteX1052" fmla="*/ 1625870 w 10354976"/>
              <a:gd name="connsiteY1052" fmla="*/ 6040435 h 6857967"/>
              <a:gd name="connsiteX1053" fmla="*/ 1625870 w 10354976"/>
              <a:gd name="connsiteY1053" fmla="*/ 6111736 h 6857967"/>
              <a:gd name="connsiteX1054" fmla="*/ 1697171 w 10354976"/>
              <a:gd name="connsiteY1054" fmla="*/ 6111736 h 6857967"/>
              <a:gd name="connsiteX1055" fmla="*/ 1697171 w 10354976"/>
              <a:gd name="connsiteY1055" fmla="*/ 6040435 h 6857967"/>
              <a:gd name="connsiteX1056" fmla="*/ 1483200 w 10354976"/>
              <a:gd name="connsiteY1056" fmla="*/ 6040435 h 6857967"/>
              <a:gd name="connsiteX1057" fmla="*/ 1483200 w 10354976"/>
              <a:gd name="connsiteY1057" fmla="*/ 6111736 h 6857967"/>
              <a:gd name="connsiteX1058" fmla="*/ 1554500 w 10354976"/>
              <a:gd name="connsiteY1058" fmla="*/ 6111736 h 6857967"/>
              <a:gd name="connsiteX1059" fmla="*/ 1554500 w 10354976"/>
              <a:gd name="connsiteY1059" fmla="*/ 6040435 h 6857967"/>
              <a:gd name="connsiteX1060" fmla="*/ 1340599 w 10354976"/>
              <a:gd name="connsiteY1060" fmla="*/ 6040435 h 6857967"/>
              <a:gd name="connsiteX1061" fmla="*/ 1340599 w 10354976"/>
              <a:gd name="connsiteY1061" fmla="*/ 6111736 h 6857967"/>
              <a:gd name="connsiteX1062" fmla="*/ 1411901 w 10354976"/>
              <a:gd name="connsiteY1062" fmla="*/ 6111736 h 6857967"/>
              <a:gd name="connsiteX1063" fmla="*/ 1411901 w 10354976"/>
              <a:gd name="connsiteY1063" fmla="*/ 6040435 h 6857967"/>
              <a:gd name="connsiteX1064" fmla="*/ 1197930 w 10354976"/>
              <a:gd name="connsiteY1064" fmla="*/ 6040435 h 6857967"/>
              <a:gd name="connsiteX1065" fmla="*/ 1197930 w 10354976"/>
              <a:gd name="connsiteY1065" fmla="*/ 6111736 h 6857967"/>
              <a:gd name="connsiteX1066" fmla="*/ 1269231 w 10354976"/>
              <a:gd name="connsiteY1066" fmla="*/ 6111736 h 6857967"/>
              <a:gd name="connsiteX1067" fmla="*/ 1269231 w 10354976"/>
              <a:gd name="connsiteY1067" fmla="*/ 6040435 h 6857967"/>
              <a:gd name="connsiteX1068" fmla="*/ 1055312 w 10354976"/>
              <a:gd name="connsiteY1068" fmla="*/ 6040435 h 6857967"/>
              <a:gd name="connsiteX1069" fmla="*/ 1055312 w 10354976"/>
              <a:gd name="connsiteY1069" fmla="*/ 6111736 h 6857967"/>
              <a:gd name="connsiteX1070" fmla="*/ 1126613 w 10354976"/>
              <a:gd name="connsiteY1070" fmla="*/ 6111736 h 6857967"/>
              <a:gd name="connsiteX1071" fmla="*/ 1126613 w 10354976"/>
              <a:gd name="connsiteY1071" fmla="*/ 6040435 h 6857967"/>
              <a:gd name="connsiteX1072" fmla="*/ 912657 w 10354976"/>
              <a:gd name="connsiteY1072" fmla="*/ 6040435 h 6857967"/>
              <a:gd name="connsiteX1073" fmla="*/ 912657 w 10354976"/>
              <a:gd name="connsiteY1073" fmla="*/ 6111736 h 6857967"/>
              <a:gd name="connsiteX1074" fmla="*/ 983958 w 10354976"/>
              <a:gd name="connsiteY1074" fmla="*/ 6111736 h 6857967"/>
              <a:gd name="connsiteX1075" fmla="*/ 983958 w 10354976"/>
              <a:gd name="connsiteY1075" fmla="*/ 6040435 h 6857967"/>
              <a:gd name="connsiteX1076" fmla="*/ 771136 w 10354976"/>
              <a:gd name="connsiteY1076" fmla="*/ 6040435 h 6857967"/>
              <a:gd name="connsiteX1077" fmla="*/ 771136 w 10354976"/>
              <a:gd name="connsiteY1077" fmla="*/ 6111736 h 6857967"/>
              <a:gd name="connsiteX1078" fmla="*/ 842437 w 10354976"/>
              <a:gd name="connsiteY1078" fmla="*/ 6111736 h 6857967"/>
              <a:gd name="connsiteX1079" fmla="*/ 842437 w 10354976"/>
              <a:gd name="connsiteY1079" fmla="*/ 6040435 h 6857967"/>
              <a:gd name="connsiteX1080" fmla="*/ 628535 w 10354976"/>
              <a:gd name="connsiteY1080" fmla="*/ 6040435 h 6857967"/>
              <a:gd name="connsiteX1081" fmla="*/ 628535 w 10354976"/>
              <a:gd name="connsiteY1081" fmla="*/ 6111736 h 6857967"/>
              <a:gd name="connsiteX1082" fmla="*/ 699836 w 10354976"/>
              <a:gd name="connsiteY1082" fmla="*/ 6111736 h 6857967"/>
              <a:gd name="connsiteX1083" fmla="*/ 699836 w 10354976"/>
              <a:gd name="connsiteY1083" fmla="*/ 6040435 h 6857967"/>
              <a:gd name="connsiteX1084" fmla="*/ 485863 w 10354976"/>
              <a:gd name="connsiteY1084" fmla="*/ 6040435 h 6857967"/>
              <a:gd name="connsiteX1085" fmla="*/ 485863 w 10354976"/>
              <a:gd name="connsiteY1085" fmla="*/ 6111736 h 6857967"/>
              <a:gd name="connsiteX1086" fmla="*/ 557163 w 10354976"/>
              <a:gd name="connsiteY1086" fmla="*/ 6111736 h 6857967"/>
              <a:gd name="connsiteX1087" fmla="*/ 557163 w 10354976"/>
              <a:gd name="connsiteY1087" fmla="*/ 6040435 h 6857967"/>
              <a:gd name="connsiteX1088" fmla="*/ 343191 w 10354976"/>
              <a:gd name="connsiteY1088" fmla="*/ 6040435 h 6857967"/>
              <a:gd name="connsiteX1089" fmla="*/ 343191 w 10354976"/>
              <a:gd name="connsiteY1089" fmla="*/ 6111736 h 6857967"/>
              <a:gd name="connsiteX1090" fmla="*/ 414492 w 10354976"/>
              <a:gd name="connsiteY1090" fmla="*/ 6111736 h 6857967"/>
              <a:gd name="connsiteX1091" fmla="*/ 414492 w 10354976"/>
              <a:gd name="connsiteY1091" fmla="*/ 6040435 h 6857967"/>
              <a:gd name="connsiteX1092" fmla="*/ 200591 w 10354976"/>
              <a:gd name="connsiteY1092" fmla="*/ 6040435 h 6857967"/>
              <a:gd name="connsiteX1093" fmla="*/ 200591 w 10354976"/>
              <a:gd name="connsiteY1093" fmla="*/ 6111736 h 6857967"/>
              <a:gd name="connsiteX1094" fmla="*/ 271892 w 10354976"/>
              <a:gd name="connsiteY1094" fmla="*/ 6111736 h 6857967"/>
              <a:gd name="connsiteX1095" fmla="*/ 271892 w 10354976"/>
              <a:gd name="connsiteY1095" fmla="*/ 6040435 h 6857967"/>
              <a:gd name="connsiteX1096" fmla="*/ 57918 w 10354976"/>
              <a:gd name="connsiteY1096" fmla="*/ 6040435 h 6857967"/>
              <a:gd name="connsiteX1097" fmla="*/ 57918 w 10354976"/>
              <a:gd name="connsiteY1097" fmla="*/ 6111736 h 6857967"/>
              <a:gd name="connsiteX1098" fmla="*/ 129219 w 10354976"/>
              <a:gd name="connsiteY1098" fmla="*/ 6111736 h 6857967"/>
              <a:gd name="connsiteX1099" fmla="*/ 129219 w 10354976"/>
              <a:gd name="connsiteY1099" fmla="*/ 6040435 h 6857967"/>
              <a:gd name="connsiteX1100" fmla="*/ 0 w 10354976"/>
              <a:gd name="connsiteY1100" fmla="*/ 0 h 6857967"/>
              <a:gd name="connsiteX1101" fmla="*/ 10354976 w 10354976"/>
              <a:gd name="connsiteY1101" fmla="*/ 0 h 6857967"/>
              <a:gd name="connsiteX1102" fmla="*/ 10354976 w 10354976"/>
              <a:gd name="connsiteY1102" fmla="*/ 6857967 h 6857967"/>
              <a:gd name="connsiteX1103" fmla="*/ 0 w 10354976"/>
              <a:gd name="connsiteY1103" fmla="*/ 6857967 h 6857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</a:cxnLst>
            <a:rect l="l" t="t" r="r" b="b"/>
            <a:pathLst>
              <a:path w="10354976" h="6857967">
                <a:moveTo>
                  <a:pt x="9042170" y="6474347"/>
                </a:moveTo>
                <a:lnTo>
                  <a:pt x="9042170" y="6545648"/>
                </a:lnTo>
                <a:lnTo>
                  <a:pt x="9113471" y="6545648"/>
                </a:lnTo>
                <a:lnTo>
                  <a:pt x="9113471" y="6474347"/>
                </a:lnTo>
                <a:close/>
                <a:moveTo>
                  <a:pt x="8899568" y="6474347"/>
                </a:moveTo>
                <a:lnTo>
                  <a:pt x="8899568" y="6545648"/>
                </a:lnTo>
                <a:lnTo>
                  <a:pt x="8970869" y="6545648"/>
                </a:lnTo>
                <a:lnTo>
                  <a:pt x="8970869" y="6474347"/>
                </a:lnTo>
                <a:close/>
                <a:moveTo>
                  <a:pt x="8756896" y="6474347"/>
                </a:moveTo>
                <a:lnTo>
                  <a:pt x="8756896" y="6545648"/>
                </a:lnTo>
                <a:lnTo>
                  <a:pt x="8828196" y="6545648"/>
                </a:lnTo>
                <a:lnTo>
                  <a:pt x="8828196" y="6474347"/>
                </a:lnTo>
                <a:close/>
                <a:moveTo>
                  <a:pt x="8614223" y="6474347"/>
                </a:moveTo>
                <a:lnTo>
                  <a:pt x="8614223" y="6545648"/>
                </a:lnTo>
                <a:lnTo>
                  <a:pt x="8685524" y="6545648"/>
                </a:lnTo>
                <a:lnTo>
                  <a:pt x="8685524" y="6474347"/>
                </a:lnTo>
                <a:close/>
                <a:moveTo>
                  <a:pt x="8471622" y="6474347"/>
                </a:moveTo>
                <a:lnTo>
                  <a:pt x="8471622" y="6545648"/>
                </a:lnTo>
                <a:lnTo>
                  <a:pt x="8542923" y="6545648"/>
                </a:lnTo>
                <a:lnTo>
                  <a:pt x="8542923" y="6474347"/>
                </a:lnTo>
                <a:close/>
                <a:moveTo>
                  <a:pt x="8328949" y="6474347"/>
                </a:moveTo>
                <a:lnTo>
                  <a:pt x="8328949" y="6545648"/>
                </a:lnTo>
                <a:lnTo>
                  <a:pt x="8400250" y="6545648"/>
                </a:lnTo>
                <a:lnTo>
                  <a:pt x="8400250" y="6474347"/>
                </a:lnTo>
                <a:close/>
                <a:moveTo>
                  <a:pt x="8186348" y="6474347"/>
                </a:moveTo>
                <a:lnTo>
                  <a:pt x="8186348" y="6545648"/>
                </a:lnTo>
                <a:lnTo>
                  <a:pt x="8257649" y="6545648"/>
                </a:lnTo>
                <a:lnTo>
                  <a:pt x="8257649" y="6474347"/>
                </a:lnTo>
                <a:close/>
                <a:moveTo>
                  <a:pt x="8043675" y="6474347"/>
                </a:moveTo>
                <a:lnTo>
                  <a:pt x="8043675" y="6545648"/>
                </a:lnTo>
                <a:lnTo>
                  <a:pt x="8114976" y="6545648"/>
                </a:lnTo>
                <a:lnTo>
                  <a:pt x="8114976" y="6474347"/>
                </a:lnTo>
                <a:close/>
                <a:moveTo>
                  <a:pt x="7901003" y="6474347"/>
                </a:moveTo>
                <a:lnTo>
                  <a:pt x="7901003" y="6545648"/>
                </a:lnTo>
                <a:lnTo>
                  <a:pt x="7972304" y="6545648"/>
                </a:lnTo>
                <a:lnTo>
                  <a:pt x="7972304" y="6474347"/>
                </a:lnTo>
                <a:close/>
                <a:moveTo>
                  <a:pt x="7758401" y="6474347"/>
                </a:moveTo>
                <a:lnTo>
                  <a:pt x="7758401" y="6545648"/>
                </a:lnTo>
                <a:lnTo>
                  <a:pt x="7829702" y="6545648"/>
                </a:lnTo>
                <a:lnTo>
                  <a:pt x="7829702" y="6474347"/>
                </a:lnTo>
                <a:close/>
                <a:moveTo>
                  <a:pt x="7615728" y="6474347"/>
                </a:moveTo>
                <a:lnTo>
                  <a:pt x="7615728" y="6545648"/>
                </a:lnTo>
                <a:lnTo>
                  <a:pt x="7687029" y="6545648"/>
                </a:lnTo>
                <a:lnTo>
                  <a:pt x="7687029" y="6474347"/>
                </a:lnTo>
                <a:close/>
                <a:moveTo>
                  <a:pt x="7473127" y="6474347"/>
                </a:moveTo>
                <a:lnTo>
                  <a:pt x="7473127" y="6545648"/>
                </a:lnTo>
                <a:lnTo>
                  <a:pt x="7544428" y="6545648"/>
                </a:lnTo>
                <a:lnTo>
                  <a:pt x="7544428" y="6474347"/>
                </a:lnTo>
                <a:close/>
                <a:moveTo>
                  <a:pt x="7330454" y="6474347"/>
                </a:moveTo>
                <a:lnTo>
                  <a:pt x="7330454" y="6545648"/>
                </a:lnTo>
                <a:lnTo>
                  <a:pt x="7401755" y="6545648"/>
                </a:lnTo>
                <a:lnTo>
                  <a:pt x="7401755" y="6474347"/>
                </a:lnTo>
                <a:close/>
                <a:moveTo>
                  <a:pt x="7187853" y="6474347"/>
                </a:moveTo>
                <a:lnTo>
                  <a:pt x="7187853" y="6545648"/>
                </a:lnTo>
                <a:lnTo>
                  <a:pt x="7259154" y="6545648"/>
                </a:lnTo>
                <a:lnTo>
                  <a:pt x="7259154" y="6474347"/>
                </a:lnTo>
                <a:close/>
                <a:moveTo>
                  <a:pt x="7045180" y="6474347"/>
                </a:moveTo>
                <a:lnTo>
                  <a:pt x="7045180" y="6545648"/>
                </a:lnTo>
                <a:lnTo>
                  <a:pt x="7116481" y="6545648"/>
                </a:lnTo>
                <a:lnTo>
                  <a:pt x="7116481" y="6474347"/>
                </a:lnTo>
                <a:close/>
                <a:moveTo>
                  <a:pt x="6902579" y="6474347"/>
                </a:moveTo>
                <a:lnTo>
                  <a:pt x="6902579" y="6545648"/>
                </a:lnTo>
                <a:lnTo>
                  <a:pt x="6973880" y="6545648"/>
                </a:lnTo>
                <a:lnTo>
                  <a:pt x="6973880" y="6474347"/>
                </a:lnTo>
                <a:close/>
                <a:moveTo>
                  <a:pt x="6759906" y="6474347"/>
                </a:moveTo>
                <a:lnTo>
                  <a:pt x="6759906" y="6545648"/>
                </a:lnTo>
                <a:lnTo>
                  <a:pt x="6831207" y="6545648"/>
                </a:lnTo>
                <a:lnTo>
                  <a:pt x="6831207" y="6474347"/>
                </a:lnTo>
                <a:close/>
                <a:moveTo>
                  <a:pt x="6617234" y="6474347"/>
                </a:moveTo>
                <a:lnTo>
                  <a:pt x="6617234" y="6545648"/>
                </a:lnTo>
                <a:lnTo>
                  <a:pt x="6688535" y="6545648"/>
                </a:lnTo>
                <a:lnTo>
                  <a:pt x="6688535" y="6474347"/>
                </a:lnTo>
                <a:close/>
                <a:moveTo>
                  <a:pt x="6474632" y="6474347"/>
                </a:moveTo>
                <a:lnTo>
                  <a:pt x="6474632" y="6545648"/>
                </a:lnTo>
                <a:lnTo>
                  <a:pt x="6545933" y="6545648"/>
                </a:lnTo>
                <a:lnTo>
                  <a:pt x="6545933" y="6474347"/>
                </a:lnTo>
                <a:close/>
                <a:moveTo>
                  <a:pt x="6331959" y="6474347"/>
                </a:moveTo>
                <a:lnTo>
                  <a:pt x="6331959" y="6545648"/>
                </a:lnTo>
                <a:lnTo>
                  <a:pt x="6403260" y="6545648"/>
                </a:lnTo>
                <a:lnTo>
                  <a:pt x="6403260" y="6474347"/>
                </a:lnTo>
                <a:close/>
                <a:moveTo>
                  <a:pt x="6189358" y="6474347"/>
                </a:moveTo>
                <a:lnTo>
                  <a:pt x="6189358" y="6545648"/>
                </a:lnTo>
                <a:lnTo>
                  <a:pt x="6260659" y="6545648"/>
                </a:lnTo>
                <a:lnTo>
                  <a:pt x="6260659" y="6474347"/>
                </a:lnTo>
                <a:close/>
                <a:moveTo>
                  <a:pt x="6046689" y="6474347"/>
                </a:moveTo>
                <a:lnTo>
                  <a:pt x="6046689" y="6545648"/>
                </a:lnTo>
                <a:lnTo>
                  <a:pt x="6117986" y="6545648"/>
                </a:lnTo>
                <a:lnTo>
                  <a:pt x="6117986" y="6474347"/>
                </a:lnTo>
                <a:close/>
                <a:moveTo>
                  <a:pt x="5904023" y="6474347"/>
                </a:moveTo>
                <a:lnTo>
                  <a:pt x="5904023" y="6545648"/>
                </a:lnTo>
                <a:lnTo>
                  <a:pt x="5975319" y="6545648"/>
                </a:lnTo>
                <a:lnTo>
                  <a:pt x="5975319" y="6474347"/>
                </a:lnTo>
                <a:close/>
                <a:moveTo>
                  <a:pt x="5761426" y="6474347"/>
                </a:moveTo>
                <a:lnTo>
                  <a:pt x="5761426" y="6545648"/>
                </a:lnTo>
                <a:lnTo>
                  <a:pt x="5832724" y="6545648"/>
                </a:lnTo>
                <a:lnTo>
                  <a:pt x="5832724" y="6474347"/>
                </a:lnTo>
                <a:close/>
                <a:moveTo>
                  <a:pt x="5618761" y="6474347"/>
                </a:moveTo>
                <a:lnTo>
                  <a:pt x="5618761" y="6545648"/>
                </a:lnTo>
                <a:lnTo>
                  <a:pt x="5690059" y="6545648"/>
                </a:lnTo>
                <a:lnTo>
                  <a:pt x="5690059" y="6474347"/>
                </a:lnTo>
                <a:close/>
                <a:moveTo>
                  <a:pt x="5476167" y="6474347"/>
                </a:moveTo>
                <a:lnTo>
                  <a:pt x="5476167" y="6545648"/>
                </a:lnTo>
                <a:lnTo>
                  <a:pt x="5547463" y="6545648"/>
                </a:lnTo>
                <a:lnTo>
                  <a:pt x="5547463" y="6474347"/>
                </a:lnTo>
                <a:close/>
                <a:moveTo>
                  <a:pt x="5333500" y="6474347"/>
                </a:moveTo>
                <a:lnTo>
                  <a:pt x="5333500" y="6545648"/>
                </a:lnTo>
                <a:lnTo>
                  <a:pt x="5404799" y="6545648"/>
                </a:lnTo>
                <a:lnTo>
                  <a:pt x="5404799" y="6474347"/>
                </a:lnTo>
                <a:close/>
                <a:moveTo>
                  <a:pt x="5190877" y="6474347"/>
                </a:moveTo>
                <a:lnTo>
                  <a:pt x="5190877" y="6545648"/>
                </a:lnTo>
                <a:lnTo>
                  <a:pt x="5262188" y="6545648"/>
                </a:lnTo>
                <a:lnTo>
                  <a:pt x="5262188" y="6474347"/>
                </a:lnTo>
                <a:close/>
                <a:moveTo>
                  <a:pt x="5048236" y="6474347"/>
                </a:moveTo>
                <a:lnTo>
                  <a:pt x="5048236" y="6545648"/>
                </a:lnTo>
                <a:lnTo>
                  <a:pt x="5119528" y="6545648"/>
                </a:lnTo>
                <a:lnTo>
                  <a:pt x="5119528" y="6474347"/>
                </a:lnTo>
                <a:close/>
                <a:moveTo>
                  <a:pt x="4906607" y="6474347"/>
                </a:moveTo>
                <a:lnTo>
                  <a:pt x="4906607" y="6545648"/>
                </a:lnTo>
                <a:lnTo>
                  <a:pt x="4977916" y="6545648"/>
                </a:lnTo>
                <a:lnTo>
                  <a:pt x="4977916" y="6474347"/>
                </a:lnTo>
                <a:close/>
                <a:moveTo>
                  <a:pt x="4764013" y="6474347"/>
                </a:moveTo>
                <a:lnTo>
                  <a:pt x="4764013" y="6545648"/>
                </a:lnTo>
                <a:lnTo>
                  <a:pt x="4835311" y="6545648"/>
                </a:lnTo>
                <a:lnTo>
                  <a:pt x="4835311" y="6474347"/>
                </a:lnTo>
                <a:close/>
                <a:moveTo>
                  <a:pt x="4621342" y="6474347"/>
                </a:moveTo>
                <a:lnTo>
                  <a:pt x="4621342" y="6545648"/>
                </a:lnTo>
                <a:lnTo>
                  <a:pt x="4692639" y="6545648"/>
                </a:lnTo>
                <a:lnTo>
                  <a:pt x="4692639" y="6474347"/>
                </a:lnTo>
                <a:close/>
                <a:moveTo>
                  <a:pt x="4478666" y="6474347"/>
                </a:moveTo>
                <a:lnTo>
                  <a:pt x="4478666" y="6545648"/>
                </a:lnTo>
                <a:lnTo>
                  <a:pt x="4549969" y="6545648"/>
                </a:lnTo>
                <a:lnTo>
                  <a:pt x="4549969" y="6474347"/>
                </a:lnTo>
                <a:close/>
                <a:moveTo>
                  <a:pt x="4336061" y="6474347"/>
                </a:moveTo>
                <a:lnTo>
                  <a:pt x="4336061" y="6545648"/>
                </a:lnTo>
                <a:lnTo>
                  <a:pt x="4407362" y="6545648"/>
                </a:lnTo>
                <a:lnTo>
                  <a:pt x="4407362" y="6474347"/>
                </a:lnTo>
                <a:close/>
                <a:moveTo>
                  <a:pt x="4193412" y="6474347"/>
                </a:moveTo>
                <a:lnTo>
                  <a:pt x="4193412" y="6545648"/>
                </a:lnTo>
                <a:lnTo>
                  <a:pt x="4264695" y="6545648"/>
                </a:lnTo>
                <a:lnTo>
                  <a:pt x="4264695" y="6474347"/>
                </a:lnTo>
                <a:close/>
                <a:moveTo>
                  <a:pt x="4050809" y="6474347"/>
                </a:moveTo>
                <a:lnTo>
                  <a:pt x="4050809" y="6545648"/>
                </a:lnTo>
                <a:lnTo>
                  <a:pt x="4122113" y="6545648"/>
                </a:lnTo>
                <a:lnTo>
                  <a:pt x="4122113" y="6474347"/>
                </a:lnTo>
                <a:close/>
                <a:moveTo>
                  <a:pt x="3908136" y="6474347"/>
                </a:moveTo>
                <a:lnTo>
                  <a:pt x="3908136" y="6545648"/>
                </a:lnTo>
                <a:lnTo>
                  <a:pt x="3979438" y="6545648"/>
                </a:lnTo>
                <a:lnTo>
                  <a:pt x="3979438" y="6474347"/>
                </a:lnTo>
                <a:close/>
                <a:moveTo>
                  <a:pt x="3765462" y="6474347"/>
                </a:moveTo>
                <a:lnTo>
                  <a:pt x="3765462" y="6545648"/>
                </a:lnTo>
                <a:lnTo>
                  <a:pt x="3836763" y="6545648"/>
                </a:lnTo>
                <a:lnTo>
                  <a:pt x="3836763" y="6474347"/>
                </a:lnTo>
                <a:close/>
                <a:moveTo>
                  <a:pt x="3622851" y="6474347"/>
                </a:moveTo>
                <a:lnTo>
                  <a:pt x="3622851" y="6545648"/>
                </a:lnTo>
                <a:lnTo>
                  <a:pt x="3694151" y="6545648"/>
                </a:lnTo>
                <a:lnTo>
                  <a:pt x="3694151" y="6474347"/>
                </a:lnTo>
                <a:close/>
                <a:moveTo>
                  <a:pt x="3480203" y="6474347"/>
                </a:moveTo>
                <a:lnTo>
                  <a:pt x="3480203" y="6545648"/>
                </a:lnTo>
                <a:lnTo>
                  <a:pt x="3551509" y="6545648"/>
                </a:lnTo>
                <a:lnTo>
                  <a:pt x="3551509" y="6474347"/>
                </a:lnTo>
                <a:close/>
                <a:moveTo>
                  <a:pt x="3337579" y="6474347"/>
                </a:moveTo>
                <a:lnTo>
                  <a:pt x="3337579" y="6545648"/>
                </a:lnTo>
                <a:lnTo>
                  <a:pt x="3408880" y="6545648"/>
                </a:lnTo>
                <a:lnTo>
                  <a:pt x="3408880" y="6474347"/>
                </a:lnTo>
                <a:close/>
                <a:moveTo>
                  <a:pt x="3194905" y="6474347"/>
                </a:moveTo>
                <a:lnTo>
                  <a:pt x="3194905" y="6545648"/>
                </a:lnTo>
                <a:lnTo>
                  <a:pt x="3266206" y="6545648"/>
                </a:lnTo>
                <a:lnTo>
                  <a:pt x="3266206" y="6474347"/>
                </a:lnTo>
                <a:close/>
                <a:moveTo>
                  <a:pt x="3052304" y="6474347"/>
                </a:moveTo>
                <a:lnTo>
                  <a:pt x="3052304" y="6545648"/>
                </a:lnTo>
                <a:lnTo>
                  <a:pt x="3123606" y="6545648"/>
                </a:lnTo>
                <a:lnTo>
                  <a:pt x="3123606" y="6474347"/>
                </a:lnTo>
                <a:close/>
                <a:moveTo>
                  <a:pt x="2909633" y="6474347"/>
                </a:moveTo>
                <a:lnTo>
                  <a:pt x="2909633" y="6545648"/>
                </a:lnTo>
                <a:lnTo>
                  <a:pt x="2980934" y="6545648"/>
                </a:lnTo>
                <a:lnTo>
                  <a:pt x="2980934" y="6474347"/>
                </a:lnTo>
                <a:close/>
                <a:moveTo>
                  <a:pt x="2767033" y="6474347"/>
                </a:moveTo>
                <a:lnTo>
                  <a:pt x="2767033" y="6545648"/>
                </a:lnTo>
                <a:lnTo>
                  <a:pt x="2838334" y="6545648"/>
                </a:lnTo>
                <a:lnTo>
                  <a:pt x="2838334" y="6474347"/>
                </a:lnTo>
                <a:close/>
                <a:moveTo>
                  <a:pt x="2624360" y="6474347"/>
                </a:moveTo>
                <a:lnTo>
                  <a:pt x="2624360" y="6545648"/>
                </a:lnTo>
                <a:lnTo>
                  <a:pt x="2695661" y="6545648"/>
                </a:lnTo>
                <a:lnTo>
                  <a:pt x="2695661" y="6474347"/>
                </a:lnTo>
                <a:close/>
                <a:moveTo>
                  <a:pt x="2481690" y="6474347"/>
                </a:moveTo>
                <a:lnTo>
                  <a:pt x="2481690" y="6545648"/>
                </a:lnTo>
                <a:lnTo>
                  <a:pt x="2552990" y="6545648"/>
                </a:lnTo>
                <a:lnTo>
                  <a:pt x="2552990" y="6474347"/>
                </a:lnTo>
                <a:close/>
                <a:moveTo>
                  <a:pt x="2339090" y="6474347"/>
                </a:moveTo>
                <a:lnTo>
                  <a:pt x="2339090" y="6545648"/>
                </a:lnTo>
                <a:lnTo>
                  <a:pt x="2410390" y="6545648"/>
                </a:lnTo>
                <a:lnTo>
                  <a:pt x="2410390" y="6474347"/>
                </a:lnTo>
                <a:close/>
                <a:moveTo>
                  <a:pt x="2196420" y="6474347"/>
                </a:moveTo>
                <a:lnTo>
                  <a:pt x="2196420" y="6545648"/>
                </a:lnTo>
                <a:lnTo>
                  <a:pt x="2267720" y="6545648"/>
                </a:lnTo>
                <a:lnTo>
                  <a:pt x="2267720" y="6474347"/>
                </a:lnTo>
                <a:close/>
                <a:moveTo>
                  <a:pt x="2053813" y="6474347"/>
                </a:moveTo>
                <a:lnTo>
                  <a:pt x="2053813" y="6545648"/>
                </a:lnTo>
                <a:lnTo>
                  <a:pt x="2125117" y="6545648"/>
                </a:lnTo>
                <a:lnTo>
                  <a:pt x="2125117" y="6474347"/>
                </a:lnTo>
                <a:close/>
                <a:moveTo>
                  <a:pt x="1911141" y="6474347"/>
                </a:moveTo>
                <a:lnTo>
                  <a:pt x="1911141" y="6545648"/>
                </a:lnTo>
                <a:lnTo>
                  <a:pt x="1982442" y="6545648"/>
                </a:lnTo>
                <a:lnTo>
                  <a:pt x="1982442" y="6474347"/>
                </a:lnTo>
                <a:close/>
                <a:moveTo>
                  <a:pt x="1768470" y="6474347"/>
                </a:moveTo>
                <a:lnTo>
                  <a:pt x="1768470" y="6545648"/>
                </a:lnTo>
                <a:lnTo>
                  <a:pt x="1839771" y="6545648"/>
                </a:lnTo>
                <a:lnTo>
                  <a:pt x="1839771" y="6474347"/>
                </a:lnTo>
                <a:close/>
                <a:moveTo>
                  <a:pt x="1625870" y="6474347"/>
                </a:moveTo>
                <a:lnTo>
                  <a:pt x="1625870" y="6545648"/>
                </a:lnTo>
                <a:lnTo>
                  <a:pt x="1697170" y="6545648"/>
                </a:lnTo>
                <a:lnTo>
                  <a:pt x="1697170" y="6474347"/>
                </a:lnTo>
                <a:close/>
                <a:moveTo>
                  <a:pt x="1483199" y="6474347"/>
                </a:moveTo>
                <a:lnTo>
                  <a:pt x="1483199" y="6545648"/>
                </a:lnTo>
                <a:lnTo>
                  <a:pt x="1554500" y="6545648"/>
                </a:lnTo>
                <a:lnTo>
                  <a:pt x="1554500" y="6474347"/>
                </a:lnTo>
                <a:close/>
                <a:moveTo>
                  <a:pt x="1340599" y="6474347"/>
                </a:moveTo>
                <a:lnTo>
                  <a:pt x="1340599" y="6545648"/>
                </a:lnTo>
                <a:lnTo>
                  <a:pt x="1411899" y="6545648"/>
                </a:lnTo>
                <a:lnTo>
                  <a:pt x="1411899" y="6474347"/>
                </a:lnTo>
                <a:close/>
                <a:moveTo>
                  <a:pt x="1197929" y="6474347"/>
                </a:moveTo>
                <a:lnTo>
                  <a:pt x="1197929" y="6545648"/>
                </a:lnTo>
                <a:lnTo>
                  <a:pt x="1269230" y="6545648"/>
                </a:lnTo>
                <a:lnTo>
                  <a:pt x="1269230" y="6474347"/>
                </a:lnTo>
                <a:close/>
                <a:moveTo>
                  <a:pt x="1055311" y="6474347"/>
                </a:moveTo>
                <a:lnTo>
                  <a:pt x="1055311" y="6545648"/>
                </a:lnTo>
                <a:lnTo>
                  <a:pt x="1126612" y="6545648"/>
                </a:lnTo>
                <a:lnTo>
                  <a:pt x="1126612" y="6474347"/>
                </a:lnTo>
                <a:close/>
                <a:moveTo>
                  <a:pt x="912657" y="6474347"/>
                </a:moveTo>
                <a:lnTo>
                  <a:pt x="912657" y="6545648"/>
                </a:lnTo>
                <a:lnTo>
                  <a:pt x="983958" y="6545648"/>
                </a:lnTo>
                <a:lnTo>
                  <a:pt x="983958" y="6474347"/>
                </a:lnTo>
                <a:close/>
                <a:moveTo>
                  <a:pt x="771135" y="6474347"/>
                </a:moveTo>
                <a:lnTo>
                  <a:pt x="771135" y="6545648"/>
                </a:lnTo>
                <a:lnTo>
                  <a:pt x="842436" y="6545648"/>
                </a:lnTo>
                <a:lnTo>
                  <a:pt x="842436" y="6474347"/>
                </a:lnTo>
                <a:close/>
                <a:moveTo>
                  <a:pt x="628534" y="6474347"/>
                </a:moveTo>
                <a:lnTo>
                  <a:pt x="628534" y="6545648"/>
                </a:lnTo>
                <a:lnTo>
                  <a:pt x="699835" y="6545648"/>
                </a:lnTo>
                <a:lnTo>
                  <a:pt x="699835" y="6474347"/>
                </a:lnTo>
                <a:close/>
                <a:moveTo>
                  <a:pt x="485863" y="6474347"/>
                </a:moveTo>
                <a:lnTo>
                  <a:pt x="485863" y="6545648"/>
                </a:lnTo>
                <a:lnTo>
                  <a:pt x="557163" y="6545648"/>
                </a:lnTo>
                <a:lnTo>
                  <a:pt x="557163" y="6474347"/>
                </a:lnTo>
                <a:close/>
                <a:moveTo>
                  <a:pt x="343191" y="6474347"/>
                </a:moveTo>
                <a:lnTo>
                  <a:pt x="343191" y="6545648"/>
                </a:lnTo>
                <a:lnTo>
                  <a:pt x="414492" y="6545648"/>
                </a:lnTo>
                <a:lnTo>
                  <a:pt x="414492" y="6474347"/>
                </a:lnTo>
                <a:close/>
                <a:moveTo>
                  <a:pt x="200587" y="6474347"/>
                </a:moveTo>
                <a:lnTo>
                  <a:pt x="200587" y="6545648"/>
                </a:lnTo>
                <a:lnTo>
                  <a:pt x="271888" y="6545648"/>
                </a:lnTo>
                <a:lnTo>
                  <a:pt x="271888" y="6474347"/>
                </a:lnTo>
                <a:close/>
                <a:moveTo>
                  <a:pt x="57918" y="6474347"/>
                </a:moveTo>
                <a:lnTo>
                  <a:pt x="57918" y="6545648"/>
                </a:lnTo>
                <a:lnTo>
                  <a:pt x="129219" y="6545648"/>
                </a:lnTo>
                <a:lnTo>
                  <a:pt x="129219" y="6474347"/>
                </a:lnTo>
                <a:close/>
                <a:moveTo>
                  <a:pt x="10040665" y="6325709"/>
                </a:moveTo>
                <a:lnTo>
                  <a:pt x="10040665" y="6397010"/>
                </a:lnTo>
                <a:lnTo>
                  <a:pt x="10111966" y="6397010"/>
                </a:lnTo>
                <a:lnTo>
                  <a:pt x="10111966" y="6325709"/>
                </a:lnTo>
                <a:close/>
                <a:moveTo>
                  <a:pt x="9898063" y="6325709"/>
                </a:moveTo>
                <a:lnTo>
                  <a:pt x="9898063" y="6397010"/>
                </a:lnTo>
                <a:lnTo>
                  <a:pt x="9969363" y="6397010"/>
                </a:lnTo>
                <a:lnTo>
                  <a:pt x="9969363" y="6325709"/>
                </a:lnTo>
                <a:close/>
                <a:moveTo>
                  <a:pt x="9755391" y="6325709"/>
                </a:moveTo>
                <a:lnTo>
                  <a:pt x="9755391" y="6397010"/>
                </a:lnTo>
                <a:lnTo>
                  <a:pt x="9826692" y="6397010"/>
                </a:lnTo>
                <a:lnTo>
                  <a:pt x="9826692" y="6325709"/>
                </a:lnTo>
                <a:close/>
                <a:moveTo>
                  <a:pt x="9612718" y="6325709"/>
                </a:moveTo>
                <a:lnTo>
                  <a:pt x="9612718" y="6397010"/>
                </a:lnTo>
                <a:lnTo>
                  <a:pt x="9684019" y="6397010"/>
                </a:lnTo>
                <a:lnTo>
                  <a:pt x="9684019" y="6325709"/>
                </a:lnTo>
                <a:close/>
                <a:moveTo>
                  <a:pt x="9470117" y="6325709"/>
                </a:moveTo>
                <a:lnTo>
                  <a:pt x="9470117" y="6397010"/>
                </a:lnTo>
                <a:lnTo>
                  <a:pt x="9541417" y="6397010"/>
                </a:lnTo>
                <a:lnTo>
                  <a:pt x="9541417" y="6325709"/>
                </a:lnTo>
                <a:close/>
                <a:moveTo>
                  <a:pt x="9327444" y="6325709"/>
                </a:moveTo>
                <a:lnTo>
                  <a:pt x="9327444" y="6397010"/>
                </a:lnTo>
                <a:lnTo>
                  <a:pt x="9398745" y="6397010"/>
                </a:lnTo>
                <a:lnTo>
                  <a:pt x="9398745" y="6325709"/>
                </a:lnTo>
                <a:close/>
                <a:moveTo>
                  <a:pt x="9184842" y="6325709"/>
                </a:moveTo>
                <a:lnTo>
                  <a:pt x="9184842" y="6397010"/>
                </a:lnTo>
                <a:lnTo>
                  <a:pt x="9256143" y="6397010"/>
                </a:lnTo>
                <a:lnTo>
                  <a:pt x="9256143" y="6325709"/>
                </a:lnTo>
                <a:close/>
                <a:moveTo>
                  <a:pt x="9042170" y="6325709"/>
                </a:moveTo>
                <a:lnTo>
                  <a:pt x="9042170" y="6397010"/>
                </a:lnTo>
                <a:lnTo>
                  <a:pt x="9113471" y="6397010"/>
                </a:lnTo>
                <a:lnTo>
                  <a:pt x="9113471" y="6325709"/>
                </a:lnTo>
                <a:close/>
                <a:moveTo>
                  <a:pt x="8899568" y="6325709"/>
                </a:moveTo>
                <a:lnTo>
                  <a:pt x="8899568" y="6397010"/>
                </a:lnTo>
                <a:lnTo>
                  <a:pt x="8970869" y="6397010"/>
                </a:lnTo>
                <a:lnTo>
                  <a:pt x="8970869" y="6325709"/>
                </a:lnTo>
                <a:close/>
                <a:moveTo>
                  <a:pt x="8756896" y="6325709"/>
                </a:moveTo>
                <a:lnTo>
                  <a:pt x="8756896" y="6397010"/>
                </a:lnTo>
                <a:lnTo>
                  <a:pt x="8828196" y="6397010"/>
                </a:lnTo>
                <a:lnTo>
                  <a:pt x="8828196" y="6325709"/>
                </a:lnTo>
                <a:close/>
                <a:moveTo>
                  <a:pt x="8614223" y="6325709"/>
                </a:moveTo>
                <a:lnTo>
                  <a:pt x="8614223" y="6397010"/>
                </a:lnTo>
                <a:lnTo>
                  <a:pt x="8685524" y="6397010"/>
                </a:lnTo>
                <a:lnTo>
                  <a:pt x="8685524" y="6325709"/>
                </a:lnTo>
                <a:close/>
                <a:moveTo>
                  <a:pt x="8471622" y="6325709"/>
                </a:moveTo>
                <a:lnTo>
                  <a:pt x="8471622" y="6397010"/>
                </a:lnTo>
                <a:lnTo>
                  <a:pt x="8542923" y="6397010"/>
                </a:lnTo>
                <a:lnTo>
                  <a:pt x="8542923" y="6325709"/>
                </a:lnTo>
                <a:close/>
                <a:moveTo>
                  <a:pt x="8328949" y="6325709"/>
                </a:moveTo>
                <a:lnTo>
                  <a:pt x="8328949" y="6397010"/>
                </a:lnTo>
                <a:lnTo>
                  <a:pt x="8400250" y="6397010"/>
                </a:lnTo>
                <a:lnTo>
                  <a:pt x="8400250" y="6325709"/>
                </a:lnTo>
                <a:close/>
                <a:moveTo>
                  <a:pt x="8186348" y="6325709"/>
                </a:moveTo>
                <a:lnTo>
                  <a:pt x="8186348" y="6397010"/>
                </a:lnTo>
                <a:lnTo>
                  <a:pt x="8257649" y="6397010"/>
                </a:lnTo>
                <a:lnTo>
                  <a:pt x="8257649" y="6325709"/>
                </a:lnTo>
                <a:close/>
                <a:moveTo>
                  <a:pt x="8043675" y="6325709"/>
                </a:moveTo>
                <a:lnTo>
                  <a:pt x="8043675" y="6397010"/>
                </a:lnTo>
                <a:lnTo>
                  <a:pt x="8114976" y="6397010"/>
                </a:lnTo>
                <a:lnTo>
                  <a:pt x="8114976" y="6325709"/>
                </a:lnTo>
                <a:close/>
                <a:moveTo>
                  <a:pt x="7901003" y="6325709"/>
                </a:moveTo>
                <a:lnTo>
                  <a:pt x="7901003" y="6397010"/>
                </a:lnTo>
                <a:lnTo>
                  <a:pt x="7972304" y="6397010"/>
                </a:lnTo>
                <a:lnTo>
                  <a:pt x="7972304" y="6325709"/>
                </a:lnTo>
                <a:close/>
                <a:moveTo>
                  <a:pt x="7758401" y="6325709"/>
                </a:moveTo>
                <a:lnTo>
                  <a:pt x="7758401" y="6397010"/>
                </a:lnTo>
                <a:lnTo>
                  <a:pt x="7829702" y="6397010"/>
                </a:lnTo>
                <a:lnTo>
                  <a:pt x="7829702" y="6325709"/>
                </a:lnTo>
                <a:close/>
                <a:moveTo>
                  <a:pt x="7615728" y="6325709"/>
                </a:moveTo>
                <a:lnTo>
                  <a:pt x="7615728" y="6397010"/>
                </a:lnTo>
                <a:lnTo>
                  <a:pt x="7687029" y="6397010"/>
                </a:lnTo>
                <a:lnTo>
                  <a:pt x="7687029" y="6325709"/>
                </a:lnTo>
                <a:close/>
                <a:moveTo>
                  <a:pt x="7473127" y="6325709"/>
                </a:moveTo>
                <a:lnTo>
                  <a:pt x="7473127" y="6397010"/>
                </a:lnTo>
                <a:lnTo>
                  <a:pt x="7544428" y="6397010"/>
                </a:lnTo>
                <a:lnTo>
                  <a:pt x="7544428" y="6325709"/>
                </a:lnTo>
                <a:close/>
                <a:moveTo>
                  <a:pt x="7330454" y="6325709"/>
                </a:moveTo>
                <a:lnTo>
                  <a:pt x="7330454" y="6397010"/>
                </a:lnTo>
                <a:lnTo>
                  <a:pt x="7401755" y="6397010"/>
                </a:lnTo>
                <a:lnTo>
                  <a:pt x="7401755" y="6325709"/>
                </a:lnTo>
                <a:close/>
                <a:moveTo>
                  <a:pt x="7187853" y="6325709"/>
                </a:moveTo>
                <a:lnTo>
                  <a:pt x="7187853" y="6397010"/>
                </a:lnTo>
                <a:lnTo>
                  <a:pt x="7259154" y="6397010"/>
                </a:lnTo>
                <a:lnTo>
                  <a:pt x="7259154" y="6325709"/>
                </a:lnTo>
                <a:close/>
                <a:moveTo>
                  <a:pt x="7045180" y="6325709"/>
                </a:moveTo>
                <a:lnTo>
                  <a:pt x="7045180" y="6397010"/>
                </a:lnTo>
                <a:lnTo>
                  <a:pt x="7116481" y="6397010"/>
                </a:lnTo>
                <a:lnTo>
                  <a:pt x="7116481" y="6325709"/>
                </a:lnTo>
                <a:close/>
                <a:moveTo>
                  <a:pt x="6902579" y="6325709"/>
                </a:moveTo>
                <a:lnTo>
                  <a:pt x="6902579" y="6397010"/>
                </a:lnTo>
                <a:lnTo>
                  <a:pt x="6973880" y="6397010"/>
                </a:lnTo>
                <a:lnTo>
                  <a:pt x="6973880" y="6325709"/>
                </a:lnTo>
                <a:close/>
                <a:moveTo>
                  <a:pt x="6759906" y="6325709"/>
                </a:moveTo>
                <a:lnTo>
                  <a:pt x="6759906" y="6397010"/>
                </a:lnTo>
                <a:lnTo>
                  <a:pt x="6831207" y="6397010"/>
                </a:lnTo>
                <a:lnTo>
                  <a:pt x="6831207" y="6325709"/>
                </a:lnTo>
                <a:close/>
                <a:moveTo>
                  <a:pt x="6617234" y="6325709"/>
                </a:moveTo>
                <a:lnTo>
                  <a:pt x="6617234" y="6397010"/>
                </a:lnTo>
                <a:lnTo>
                  <a:pt x="6688535" y="6397010"/>
                </a:lnTo>
                <a:lnTo>
                  <a:pt x="6688535" y="6325709"/>
                </a:lnTo>
                <a:close/>
                <a:moveTo>
                  <a:pt x="6474632" y="6325709"/>
                </a:moveTo>
                <a:lnTo>
                  <a:pt x="6474632" y="6397010"/>
                </a:lnTo>
                <a:lnTo>
                  <a:pt x="6545933" y="6397010"/>
                </a:lnTo>
                <a:lnTo>
                  <a:pt x="6545933" y="6325709"/>
                </a:lnTo>
                <a:close/>
                <a:moveTo>
                  <a:pt x="6331959" y="6325709"/>
                </a:moveTo>
                <a:lnTo>
                  <a:pt x="6331959" y="6397010"/>
                </a:lnTo>
                <a:lnTo>
                  <a:pt x="6403260" y="6397010"/>
                </a:lnTo>
                <a:lnTo>
                  <a:pt x="6403260" y="6325709"/>
                </a:lnTo>
                <a:close/>
                <a:moveTo>
                  <a:pt x="6189358" y="6325709"/>
                </a:moveTo>
                <a:lnTo>
                  <a:pt x="6189358" y="6397010"/>
                </a:lnTo>
                <a:lnTo>
                  <a:pt x="6260659" y="6397010"/>
                </a:lnTo>
                <a:lnTo>
                  <a:pt x="6260659" y="6325709"/>
                </a:lnTo>
                <a:close/>
                <a:moveTo>
                  <a:pt x="6046689" y="6325709"/>
                </a:moveTo>
                <a:lnTo>
                  <a:pt x="6046689" y="6397010"/>
                </a:lnTo>
                <a:lnTo>
                  <a:pt x="6117986" y="6397010"/>
                </a:lnTo>
                <a:lnTo>
                  <a:pt x="6117986" y="6325709"/>
                </a:lnTo>
                <a:close/>
                <a:moveTo>
                  <a:pt x="5904023" y="6325709"/>
                </a:moveTo>
                <a:lnTo>
                  <a:pt x="5904023" y="6397010"/>
                </a:lnTo>
                <a:lnTo>
                  <a:pt x="5975319" y="6397010"/>
                </a:lnTo>
                <a:lnTo>
                  <a:pt x="5975319" y="6325709"/>
                </a:lnTo>
                <a:close/>
                <a:moveTo>
                  <a:pt x="5761426" y="6325709"/>
                </a:moveTo>
                <a:lnTo>
                  <a:pt x="5761426" y="6397010"/>
                </a:lnTo>
                <a:lnTo>
                  <a:pt x="5832724" y="6397010"/>
                </a:lnTo>
                <a:lnTo>
                  <a:pt x="5832724" y="6325709"/>
                </a:lnTo>
                <a:close/>
                <a:moveTo>
                  <a:pt x="5618761" y="6325709"/>
                </a:moveTo>
                <a:lnTo>
                  <a:pt x="5618761" y="6397010"/>
                </a:lnTo>
                <a:lnTo>
                  <a:pt x="5690059" y="6397010"/>
                </a:lnTo>
                <a:lnTo>
                  <a:pt x="5690059" y="6325709"/>
                </a:lnTo>
                <a:close/>
                <a:moveTo>
                  <a:pt x="5476167" y="6325709"/>
                </a:moveTo>
                <a:lnTo>
                  <a:pt x="5476167" y="6397010"/>
                </a:lnTo>
                <a:lnTo>
                  <a:pt x="5547465" y="6397010"/>
                </a:lnTo>
                <a:lnTo>
                  <a:pt x="5547465" y="6325709"/>
                </a:lnTo>
                <a:close/>
                <a:moveTo>
                  <a:pt x="5333500" y="6325709"/>
                </a:moveTo>
                <a:lnTo>
                  <a:pt x="5333500" y="6397010"/>
                </a:lnTo>
                <a:lnTo>
                  <a:pt x="5404799" y="6397010"/>
                </a:lnTo>
                <a:lnTo>
                  <a:pt x="5404799" y="6325709"/>
                </a:lnTo>
                <a:close/>
                <a:moveTo>
                  <a:pt x="5190877" y="6325709"/>
                </a:moveTo>
                <a:lnTo>
                  <a:pt x="5190877" y="6397010"/>
                </a:lnTo>
                <a:lnTo>
                  <a:pt x="5262188" y="6397010"/>
                </a:lnTo>
                <a:lnTo>
                  <a:pt x="5262188" y="6325709"/>
                </a:lnTo>
                <a:close/>
                <a:moveTo>
                  <a:pt x="5048236" y="6325709"/>
                </a:moveTo>
                <a:lnTo>
                  <a:pt x="5048236" y="6397010"/>
                </a:lnTo>
                <a:lnTo>
                  <a:pt x="5119528" y="6397010"/>
                </a:lnTo>
                <a:lnTo>
                  <a:pt x="5119528" y="6325709"/>
                </a:lnTo>
                <a:close/>
                <a:moveTo>
                  <a:pt x="4906607" y="6325709"/>
                </a:moveTo>
                <a:lnTo>
                  <a:pt x="4906607" y="6397010"/>
                </a:lnTo>
                <a:lnTo>
                  <a:pt x="4977916" y="6397010"/>
                </a:lnTo>
                <a:lnTo>
                  <a:pt x="4977916" y="6325709"/>
                </a:lnTo>
                <a:close/>
                <a:moveTo>
                  <a:pt x="4764013" y="6325709"/>
                </a:moveTo>
                <a:lnTo>
                  <a:pt x="4764013" y="6397010"/>
                </a:lnTo>
                <a:lnTo>
                  <a:pt x="4835311" y="6397010"/>
                </a:lnTo>
                <a:lnTo>
                  <a:pt x="4835311" y="6325709"/>
                </a:lnTo>
                <a:close/>
                <a:moveTo>
                  <a:pt x="4621342" y="6325709"/>
                </a:moveTo>
                <a:lnTo>
                  <a:pt x="4621342" y="6397010"/>
                </a:lnTo>
                <a:lnTo>
                  <a:pt x="4692639" y="6397010"/>
                </a:lnTo>
                <a:lnTo>
                  <a:pt x="4692639" y="6325709"/>
                </a:lnTo>
                <a:close/>
                <a:moveTo>
                  <a:pt x="4478666" y="6325709"/>
                </a:moveTo>
                <a:lnTo>
                  <a:pt x="4478666" y="6397010"/>
                </a:lnTo>
                <a:lnTo>
                  <a:pt x="4549969" y="6397010"/>
                </a:lnTo>
                <a:lnTo>
                  <a:pt x="4549969" y="6325709"/>
                </a:lnTo>
                <a:close/>
                <a:moveTo>
                  <a:pt x="4336068" y="6325709"/>
                </a:moveTo>
                <a:lnTo>
                  <a:pt x="4336068" y="6397010"/>
                </a:lnTo>
                <a:lnTo>
                  <a:pt x="4407366" y="6397010"/>
                </a:lnTo>
                <a:lnTo>
                  <a:pt x="4407366" y="6325709"/>
                </a:lnTo>
                <a:close/>
                <a:moveTo>
                  <a:pt x="4193413" y="6325709"/>
                </a:moveTo>
                <a:lnTo>
                  <a:pt x="4193413" y="6397010"/>
                </a:lnTo>
                <a:lnTo>
                  <a:pt x="4264695" y="6397010"/>
                </a:lnTo>
                <a:lnTo>
                  <a:pt x="4264695" y="6325709"/>
                </a:lnTo>
                <a:close/>
                <a:moveTo>
                  <a:pt x="4050810" y="6325709"/>
                </a:moveTo>
                <a:lnTo>
                  <a:pt x="4050810" y="6397010"/>
                </a:lnTo>
                <a:lnTo>
                  <a:pt x="4122113" y="6397010"/>
                </a:lnTo>
                <a:lnTo>
                  <a:pt x="4122113" y="6325709"/>
                </a:lnTo>
                <a:close/>
                <a:moveTo>
                  <a:pt x="3908136" y="6325709"/>
                </a:moveTo>
                <a:lnTo>
                  <a:pt x="3908136" y="6397010"/>
                </a:lnTo>
                <a:lnTo>
                  <a:pt x="3979438" y="6397010"/>
                </a:lnTo>
                <a:lnTo>
                  <a:pt x="3979438" y="6325709"/>
                </a:lnTo>
                <a:close/>
                <a:moveTo>
                  <a:pt x="3765462" y="6325709"/>
                </a:moveTo>
                <a:lnTo>
                  <a:pt x="3765462" y="6397010"/>
                </a:lnTo>
                <a:lnTo>
                  <a:pt x="3836763" y="6397010"/>
                </a:lnTo>
                <a:lnTo>
                  <a:pt x="3836763" y="6325709"/>
                </a:lnTo>
                <a:close/>
                <a:moveTo>
                  <a:pt x="3622851" y="6325709"/>
                </a:moveTo>
                <a:lnTo>
                  <a:pt x="3622851" y="6397010"/>
                </a:lnTo>
                <a:lnTo>
                  <a:pt x="3694151" y="6397010"/>
                </a:lnTo>
                <a:lnTo>
                  <a:pt x="3694151" y="6325709"/>
                </a:lnTo>
                <a:close/>
                <a:moveTo>
                  <a:pt x="3480203" y="6325709"/>
                </a:moveTo>
                <a:lnTo>
                  <a:pt x="3480203" y="6397010"/>
                </a:lnTo>
                <a:lnTo>
                  <a:pt x="3551509" y="6397010"/>
                </a:lnTo>
                <a:lnTo>
                  <a:pt x="3551509" y="6325709"/>
                </a:lnTo>
                <a:close/>
                <a:moveTo>
                  <a:pt x="3337580" y="6325709"/>
                </a:moveTo>
                <a:lnTo>
                  <a:pt x="3337580" y="6397010"/>
                </a:lnTo>
                <a:lnTo>
                  <a:pt x="3408881" y="6397010"/>
                </a:lnTo>
                <a:lnTo>
                  <a:pt x="3408881" y="6325709"/>
                </a:lnTo>
                <a:close/>
                <a:moveTo>
                  <a:pt x="3194905" y="6325709"/>
                </a:moveTo>
                <a:lnTo>
                  <a:pt x="3194905" y="6397010"/>
                </a:lnTo>
                <a:lnTo>
                  <a:pt x="3266208" y="6397010"/>
                </a:lnTo>
                <a:lnTo>
                  <a:pt x="3266208" y="6325709"/>
                </a:lnTo>
                <a:close/>
                <a:moveTo>
                  <a:pt x="3052305" y="6325709"/>
                </a:moveTo>
                <a:lnTo>
                  <a:pt x="3052305" y="6397010"/>
                </a:lnTo>
                <a:lnTo>
                  <a:pt x="3123607" y="6397010"/>
                </a:lnTo>
                <a:lnTo>
                  <a:pt x="3123607" y="6325709"/>
                </a:lnTo>
                <a:close/>
                <a:moveTo>
                  <a:pt x="2909633" y="6325709"/>
                </a:moveTo>
                <a:lnTo>
                  <a:pt x="2909633" y="6397010"/>
                </a:lnTo>
                <a:lnTo>
                  <a:pt x="2980934" y="6397010"/>
                </a:lnTo>
                <a:lnTo>
                  <a:pt x="2980934" y="6325709"/>
                </a:lnTo>
                <a:close/>
                <a:moveTo>
                  <a:pt x="2767033" y="6325709"/>
                </a:moveTo>
                <a:lnTo>
                  <a:pt x="2767033" y="6397010"/>
                </a:lnTo>
                <a:lnTo>
                  <a:pt x="2838334" y="6397010"/>
                </a:lnTo>
                <a:lnTo>
                  <a:pt x="2838334" y="6325709"/>
                </a:lnTo>
                <a:close/>
                <a:moveTo>
                  <a:pt x="2624361" y="6325709"/>
                </a:moveTo>
                <a:lnTo>
                  <a:pt x="2624361" y="6397010"/>
                </a:lnTo>
                <a:lnTo>
                  <a:pt x="2695661" y="6397010"/>
                </a:lnTo>
                <a:lnTo>
                  <a:pt x="2695661" y="6325709"/>
                </a:lnTo>
                <a:close/>
                <a:moveTo>
                  <a:pt x="2481690" y="6325709"/>
                </a:moveTo>
                <a:lnTo>
                  <a:pt x="2481690" y="6397010"/>
                </a:lnTo>
                <a:lnTo>
                  <a:pt x="2552991" y="6397010"/>
                </a:lnTo>
                <a:lnTo>
                  <a:pt x="2552991" y="6325709"/>
                </a:lnTo>
                <a:close/>
                <a:moveTo>
                  <a:pt x="2339091" y="6325709"/>
                </a:moveTo>
                <a:lnTo>
                  <a:pt x="2339091" y="6397010"/>
                </a:lnTo>
                <a:lnTo>
                  <a:pt x="2410390" y="6397010"/>
                </a:lnTo>
                <a:lnTo>
                  <a:pt x="2410390" y="6325709"/>
                </a:lnTo>
                <a:close/>
                <a:moveTo>
                  <a:pt x="2196420" y="6325709"/>
                </a:moveTo>
                <a:lnTo>
                  <a:pt x="2196420" y="6397010"/>
                </a:lnTo>
                <a:lnTo>
                  <a:pt x="2267720" y="6397010"/>
                </a:lnTo>
                <a:lnTo>
                  <a:pt x="2267720" y="6325709"/>
                </a:lnTo>
                <a:close/>
                <a:moveTo>
                  <a:pt x="2053813" y="6325709"/>
                </a:moveTo>
                <a:lnTo>
                  <a:pt x="2053813" y="6397010"/>
                </a:lnTo>
                <a:lnTo>
                  <a:pt x="2125117" y="6397010"/>
                </a:lnTo>
                <a:lnTo>
                  <a:pt x="2125117" y="6325709"/>
                </a:lnTo>
                <a:close/>
                <a:moveTo>
                  <a:pt x="1911141" y="6325709"/>
                </a:moveTo>
                <a:lnTo>
                  <a:pt x="1911141" y="6397010"/>
                </a:lnTo>
                <a:lnTo>
                  <a:pt x="1982442" y="6397010"/>
                </a:lnTo>
                <a:lnTo>
                  <a:pt x="1982442" y="6325709"/>
                </a:lnTo>
                <a:close/>
                <a:moveTo>
                  <a:pt x="1768470" y="6325709"/>
                </a:moveTo>
                <a:lnTo>
                  <a:pt x="1768470" y="6397010"/>
                </a:lnTo>
                <a:lnTo>
                  <a:pt x="1839771" y="6397010"/>
                </a:lnTo>
                <a:lnTo>
                  <a:pt x="1839771" y="6325709"/>
                </a:lnTo>
                <a:close/>
                <a:moveTo>
                  <a:pt x="1625870" y="6325709"/>
                </a:moveTo>
                <a:lnTo>
                  <a:pt x="1625870" y="6397010"/>
                </a:lnTo>
                <a:lnTo>
                  <a:pt x="1697170" y="6397010"/>
                </a:lnTo>
                <a:lnTo>
                  <a:pt x="1697170" y="6325709"/>
                </a:lnTo>
                <a:close/>
                <a:moveTo>
                  <a:pt x="1483199" y="6325709"/>
                </a:moveTo>
                <a:lnTo>
                  <a:pt x="1483199" y="6397010"/>
                </a:lnTo>
                <a:lnTo>
                  <a:pt x="1554500" y="6397010"/>
                </a:lnTo>
                <a:lnTo>
                  <a:pt x="1554500" y="6325709"/>
                </a:lnTo>
                <a:close/>
                <a:moveTo>
                  <a:pt x="1340599" y="6325709"/>
                </a:moveTo>
                <a:lnTo>
                  <a:pt x="1340599" y="6397010"/>
                </a:lnTo>
                <a:lnTo>
                  <a:pt x="1411899" y="6397010"/>
                </a:lnTo>
                <a:lnTo>
                  <a:pt x="1411899" y="6325709"/>
                </a:lnTo>
                <a:close/>
                <a:moveTo>
                  <a:pt x="1197929" y="6325709"/>
                </a:moveTo>
                <a:lnTo>
                  <a:pt x="1197929" y="6397010"/>
                </a:lnTo>
                <a:lnTo>
                  <a:pt x="1269230" y="6397010"/>
                </a:lnTo>
                <a:lnTo>
                  <a:pt x="1269230" y="6325709"/>
                </a:lnTo>
                <a:close/>
                <a:moveTo>
                  <a:pt x="1055311" y="6325709"/>
                </a:moveTo>
                <a:lnTo>
                  <a:pt x="1055311" y="6397010"/>
                </a:lnTo>
                <a:lnTo>
                  <a:pt x="1126612" y="6397010"/>
                </a:lnTo>
                <a:lnTo>
                  <a:pt x="1126612" y="6325709"/>
                </a:lnTo>
                <a:close/>
                <a:moveTo>
                  <a:pt x="912657" y="6325709"/>
                </a:moveTo>
                <a:lnTo>
                  <a:pt x="912657" y="6397010"/>
                </a:lnTo>
                <a:lnTo>
                  <a:pt x="983958" y="6397010"/>
                </a:lnTo>
                <a:lnTo>
                  <a:pt x="983958" y="6325709"/>
                </a:lnTo>
                <a:close/>
                <a:moveTo>
                  <a:pt x="771136" y="6325709"/>
                </a:moveTo>
                <a:lnTo>
                  <a:pt x="771136" y="6397010"/>
                </a:lnTo>
                <a:lnTo>
                  <a:pt x="842437" y="6397010"/>
                </a:lnTo>
                <a:lnTo>
                  <a:pt x="842437" y="6325709"/>
                </a:lnTo>
                <a:close/>
                <a:moveTo>
                  <a:pt x="628534" y="6325709"/>
                </a:moveTo>
                <a:lnTo>
                  <a:pt x="628534" y="6397010"/>
                </a:lnTo>
                <a:lnTo>
                  <a:pt x="699835" y="6397010"/>
                </a:lnTo>
                <a:lnTo>
                  <a:pt x="699835" y="6325709"/>
                </a:lnTo>
                <a:close/>
                <a:moveTo>
                  <a:pt x="485863" y="6325709"/>
                </a:moveTo>
                <a:lnTo>
                  <a:pt x="485863" y="6397010"/>
                </a:lnTo>
                <a:lnTo>
                  <a:pt x="557163" y="6397010"/>
                </a:lnTo>
                <a:lnTo>
                  <a:pt x="557163" y="6325709"/>
                </a:lnTo>
                <a:close/>
                <a:moveTo>
                  <a:pt x="343191" y="6325709"/>
                </a:moveTo>
                <a:lnTo>
                  <a:pt x="343191" y="6397010"/>
                </a:lnTo>
                <a:lnTo>
                  <a:pt x="414492" y="6397010"/>
                </a:lnTo>
                <a:lnTo>
                  <a:pt x="414492" y="6325709"/>
                </a:lnTo>
                <a:close/>
                <a:moveTo>
                  <a:pt x="200590" y="6325709"/>
                </a:moveTo>
                <a:lnTo>
                  <a:pt x="200590" y="6397010"/>
                </a:lnTo>
                <a:lnTo>
                  <a:pt x="271891" y="6397010"/>
                </a:lnTo>
                <a:lnTo>
                  <a:pt x="271891" y="6325709"/>
                </a:lnTo>
                <a:close/>
                <a:moveTo>
                  <a:pt x="57918" y="6325709"/>
                </a:moveTo>
                <a:lnTo>
                  <a:pt x="57918" y="6397010"/>
                </a:lnTo>
                <a:lnTo>
                  <a:pt x="129219" y="6397010"/>
                </a:lnTo>
                <a:lnTo>
                  <a:pt x="129219" y="6325709"/>
                </a:lnTo>
                <a:close/>
                <a:moveTo>
                  <a:pt x="9755391" y="6183107"/>
                </a:moveTo>
                <a:lnTo>
                  <a:pt x="9755391" y="6254408"/>
                </a:lnTo>
                <a:lnTo>
                  <a:pt x="9826692" y="6254408"/>
                </a:lnTo>
                <a:lnTo>
                  <a:pt x="9826692" y="6183107"/>
                </a:lnTo>
                <a:close/>
                <a:moveTo>
                  <a:pt x="9612718" y="6183107"/>
                </a:moveTo>
                <a:lnTo>
                  <a:pt x="9612718" y="6254408"/>
                </a:lnTo>
                <a:lnTo>
                  <a:pt x="9684019" y="6254408"/>
                </a:lnTo>
                <a:lnTo>
                  <a:pt x="9684019" y="6183107"/>
                </a:lnTo>
                <a:close/>
                <a:moveTo>
                  <a:pt x="9470117" y="6183107"/>
                </a:moveTo>
                <a:lnTo>
                  <a:pt x="9470117" y="6254408"/>
                </a:lnTo>
                <a:lnTo>
                  <a:pt x="9541417" y="6254408"/>
                </a:lnTo>
                <a:lnTo>
                  <a:pt x="9541417" y="6183107"/>
                </a:lnTo>
                <a:close/>
                <a:moveTo>
                  <a:pt x="9327444" y="6183107"/>
                </a:moveTo>
                <a:lnTo>
                  <a:pt x="9327444" y="6254408"/>
                </a:lnTo>
                <a:lnTo>
                  <a:pt x="9398745" y="6254408"/>
                </a:lnTo>
                <a:lnTo>
                  <a:pt x="9398745" y="6183107"/>
                </a:lnTo>
                <a:close/>
                <a:moveTo>
                  <a:pt x="9184842" y="6183107"/>
                </a:moveTo>
                <a:lnTo>
                  <a:pt x="9184842" y="6254408"/>
                </a:lnTo>
                <a:lnTo>
                  <a:pt x="9256143" y="6254408"/>
                </a:lnTo>
                <a:lnTo>
                  <a:pt x="9256143" y="6183107"/>
                </a:lnTo>
                <a:close/>
                <a:moveTo>
                  <a:pt x="9042170" y="6183107"/>
                </a:moveTo>
                <a:lnTo>
                  <a:pt x="9042170" y="6254408"/>
                </a:lnTo>
                <a:lnTo>
                  <a:pt x="9113471" y="6254408"/>
                </a:lnTo>
                <a:lnTo>
                  <a:pt x="9113471" y="6183107"/>
                </a:lnTo>
                <a:close/>
                <a:moveTo>
                  <a:pt x="8899568" y="6183107"/>
                </a:moveTo>
                <a:lnTo>
                  <a:pt x="8899568" y="6254408"/>
                </a:lnTo>
                <a:lnTo>
                  <a:pt x="8970869" y="6254408"/>
                </a:lnTo>
                <a:lnTo>
                  <a:pt x="8970869" y="6183107"/>
                </a:lnTo>
                <a:close/>
                <a:moveTo>
                  <a:pt x="8756896" y="6183107"/>
                </a:moveTo>
                <a:lnTo>
                  <a:pt x="8756896" y="6254408"/>
                </a:lnTo>
                <a:lnTo>
                  <a:pt x="8828196" y="6254408"/>
                </a:lnTo>
                <a:lnTo>
                  <a:pt x="8828196" y="6183107"/>
                </a:lnTo>
                <a:close/>
                <a:moveTo>
                  <a:pt x="8614223" y="6183107"/>
                </a:moveTo>
                <a:lnTo>
                  <a:pt x="8614223" y="6254408"/>
                </a:lnTo>
                <a:lnTo>
                  <a:pt x="8685524" y="6254408"/>
                </a:lnTo>
                <a:lnTo>
                  <a:pt x="8685524" y="6183107"/>
                </a:lnTo>
                <a:close/>
                <a:moveTo>
                  <a:pt x="8471622" y="6183107"/>
                </a:moveTo>
                <a:lnTo>
                  <a:pt x="8471622" y="6254408"/>
                </a:lnTo>
                <a:lnTo>
                  <a:pt x="8542923" y="6254408"/>
                </a:lnTo>
                <a:lnTo>
                  <a:pt x="8542923" y="6183107"/>
                </a:lnTo>
                <a:close/>
                <a:moveTo>
                  <a:pt x="8328949" y="6183107"/>
                </a:moveTo>
                <a:lnTo>
                  <a:pt x="8328949" y="6254408"/>
                </a:lnTo>
                <a:lnTo>
                  <a:pt x="8400250" y="6254408"/>
                </a:lnTo>
                <a:lnTo>
                  <a:pt x="8400250" y="6183107"/>
                </a:lnTo>
                <a:close/>
                <a:moveTo>
                  <a:pt x="8186348" y="6183107"/>
                </a:moveTo>
                <a:lnTo>
                  <a:pt x="8186348" y="6254408"/>
                </a:lnTo>
                <a:lnTo>
                  <a:pt x="8257649" y="6254408"/>
                </a:lnTo>
                <a:lnTo>
                  <a:pt x="8257649" y="6183107"/>
                </a:lnTo>
                <a:close/>
                <a:moveTo>
                  <a:pt x="8043675" y="6183107"/>
                </a:moveTo>
                <a:lnTo>
                  <a:pt x="8043675" y="6254408"/>
                </a:lnTo>
                <a:lnTo>
                  <a:pt x="8114976" y="6254408"/>
                </a:lnTo>
                <a:lnTo>
                  <a:pt x="8114976" y="6183107"/>
                </a:lnTo>
                <a:close/>
                <a:moveTo>
                  <a:pt x="7901003" y="6183107"/>
                </a:moveTo>
                <a:lnTo>
                  <a:pt x="7901003" y="6254408"/>
                </a:lnTo>
                <a:lnTo>
                  <a:pt x="7972304" y="6254408"/>
                </a:lnTo>
                <a:lnTo>
                  <a:pt x="7972304" y="6183107"/>
                </a:lnTo>
                <a:close/>
                <a:moveTo>
                  <a:pt x="7758401" y="6183107"/>
                </a:moveTo>
                <a:lnTo>
                  <a:pt x="7758401" y="6254408"/>
                </a:lnTo>
                <a:lnTo>
                  <a:pt x="7829702" y="6254408"/>
                </a:lnTo>
                <a:lnTo>
                  <a:pt x="7829702" y="6183107"/>
                </a:lnTo>
                <a:close/>
                <a:moveTo>
                  <a:pt x="7615728" y="6183107"/>
                </a:moveTo>
                <a:lnTo>
                  <a:pt x="7615728" y="6254408"/>
                </a:lnTo>
                <a:lnTo>
                  <a:pt x="7687029" y="6254408"/>
                </a:lnTo>
                <a:lnTo>
                  <a:pt x="7687029" y="6183107"/>
                </a:lnTo>
                <a:close/>
                <a:moveTo>
                  <a:pt x="7473127" y="6183107"/>
                </a:moveTo>
                <a:lnTo>
                  <a:pt x="7473127" y="6254408"/>
                </a:lnTo>
                <a:lnTo>
                  <a:pt x="7544428" y="6254408"/>
                </a:lnTo>
                <a:lnTo>
                  <a:pt x="7544428" y="6183107"/>
                </a:lnTo>
                <a:close/>
                <a:moveTo>
                  <a:pt x="7330454" y="6183107"/>
                </a:moveTo>
                <a:lnTo>
                  <a:pt x="7330454" y="6254408"/>
                </a:lnTo>
                <a:lnTo>
                  <a:pt x="7401755" y="6254408"/>
                </a:lnTo>
                <a:lnTo>
                  <a:pt x="7401755" y="6183107"/>
                </a:lnTo>
                <a:close/>
                <a:moveTo>
                  <a:pt x="7187853" y="6183107"/>
                </a:moveTo>
                <a:lnTo>
                  <a:pt x="7187853" y="6254408"/>
                </a:lnTo>
                <a:lnTo>
                  <a:pt x="7259154" y="6254408"/>
                </a:lnTo>
                <a:lnTo>
                  <a:pt x="7259154" y="6183107"/>
                </a:lnTo>
                <a:close/>
                <a:moveTo>
                  <a:pt x="7045180" y="6183107"/>
                </a:moveTo>
                <a:lnTo>
                  <a:pt x="7045180" y="6254408"/>
                </a:lnTo>
                <a:lnTo>
                  <a:pt x="7116481" y="6254408"/>
                </a:lnTo>
                <a:lnTo>
                  <a:pt x="7116481" y="6183107"/>
                </a:lnTo>
                <a:close/>
                <a:moveTo>
                  <a:pt x="6902579" y="6183107"/>
                </a:moveTo>
                <a:lnTo>
                  <a:pt x="6902579" y="6254408"/>
                </a:lnTo>
                <a:lnTo>
                  <a:pt x="6973880" y="6254408"/>
                </a:lnTo>
                <a:lnTo>
                  <a:pt x="6973880" y="6183107"/>
                </a:lnTo>
                <a:close/>
                <a:moveTo>
                  <a:pt x="6759906" y="6183107"/>
                </a:moveTo>
                <a:lnTo>
                  <a:pt x="6759906" y="6254408"/>
                </a:lnTo>
                <a:lnTo>
                  <a:pt x="6831207" y="6254408"/>
                </a:lnTo>
                <a:lnTo>
                  <a:pt x="6831207" y="6183107"/>
                </a:lnTo>
                <a:close/>
                <a:moveTo>
                  <a:pt x="6617234" y="6183107"/>
                </a:moveTo>
                <a:lnTo>
                  <a:pt x="6617234" y="6254408"/>
                </a:lnTo>
                <a:lnTo>
                  <a:pt x="6688535" y="6254408"/>
                </a:lnTo>
                <a:lnTo>
                  <a:pt x="6688535" y="6183107"/>
                </a:lnTo>
                <a:close/>
                <a:moveTo>
                  <a:pt x="6474632" y="6183107"/>
                </a:moveTo>
                <a:lnTo>
                  <a:pt x="6474632" y="6254408"/>
                </a:lnTo>
                <a:lnTo>
                  <a:pt x="6545933" y="6254408"/>
                </a:lnTo>
                <a:lnTo>
                  <a:pt x="6545933" y="6183107"/>
                </a:lnTo>
                <a:close/>
                <a:moveTo>
                  <a:pt x="6331959" y="6183107"/>
                </a:moveTo>
                <a:lnTo>
                  <a:pt x="6331959" y="6254408"/>
                </a:lnTo>
                <a:lnTo>
                  <a:pt x="6403260" y="6254408"/>
                </a:lnTo>
                <a:lnTo>
                  <a:pt x="6403260" y="6183107"/>
                </a:lnTo>
                <a:close/>
                <a:moveTo>
                  <a:pt x="6189358" y="6183107"/>
                </a:moveTo>
                <a:lnTo>
                  <a:pt x="6189358" y="6254408"/>
                </a:lnTo>
                <a:lnTo>
                  <a:pt x="6260659" y="6254408"/>
                </a:lnTo>
                <a:lnTo>
                  <a:pt x="6260659" y="6183107"/>
                </a:lnTo>
                <a:close/>
                <a:moveTo>
                  <a:pt x="6046689" y="6183107"/>
                </a:moveTo>
                <a:lnTo>
                  <a:pt x="6046689" y="6254408"/>
                </a:lnTo>
                <a:lnTo>
                  <a:pt x="6117986" y="6254408"/>
                </a:lnTo>
                <a:lnTo>
                  <a:pt x="6117986" y="6183107"/>
                </a:lnTo>
                <a:close/>
                <a:moveTo>
                  <a:pt x="5904023" y="6183107"/>
                </a:moveTo>
                <a:lnTo>
                  <a:pt x="5904023" y="6254408"/>
                </a:lnTo>
                <a:lnTo>
                  <a:pt x="5975319" y="6254408"/>
                </a:lnTo>
                <a:lnTo>
                  <a:pt x="5975319" y="6183107"/>
                </a:lnTo>
                <a:close/>
                <a:moveTo>
                  <a:pt x="5761426" y="6183107"/>
                </a:moveTo>
                <a:lnTo>
                  <a:pt x="5761426" y="6254408"/>
                </a:lnTo>
                <a:lnTo>
                  <a:pt x="5832724" y="6254408"/>
                </a:lnTo>
                <a:lnTo>
                  <a:pt x="5832724" y="6183107"/>
                </a:lnTo>
                <a:close/>
                <a:moveTo>
                  <a:pt x="5618761" y="6183107"/>
                </a:moveTo>
                <a:lnTo>
                  <a:pt x="5618761" y="6254408"/>
                </a:lnTo>
                <a:lnTo>
                  <a:pt x="5690059" y="6254408"/>
                </a:lnTo>
                <a:lnTo>
                  <a:pt x="5690059" y="6183107"/>
                </a:lnTo>
                <a:close/>
                <a:moveTo>
                  <a:pt x="5476167" y="6183107"/>
                </a:moveTo>
                <a:lnTo>
                  <a:pt x="5476167" y="6254408"/>
                </a:lnTo>
                <a:lnTo>
                  <a:pt x="5547465" y="6254408"/>
                </a:lnTo>
                <a:lnTo>
                  <a:pt x="5547465" y="6183107"/>
                </a:lnTo>
                <a:close/>
                <a:moveTo>
                  <a:pt x="5333502" y="6183107"/>
                </a:moveTo>
                <a:lnTo>
                  <a:pt x="5333502" y="6254408"/>
                </a:lnTo>
                <a:lnTo>
                  <a:pt x="5404799" y="6254408"/>
                </a:lnTo>
                <a:lnTo>
                  <a:pt x="5404799" y="6183107"/>
                </a:lnTo>
                <a:close/>
                <a:moveTo>
                  <a:pt x="5190877" y="6183107"/>
                </a:moveTo>
                <a:lnTo>
                  <a:pt x="5190877" y="6254408"/>
                </a:lnTo>
                <a:lnTo>
                  <a:pt x="5262188" y="6254408"/>
                </a:lnTo>
                <a:lnTo>
                  <a:pt x="5262188" y="6183107"/>
                </a:lnTo>
                <a:close/>
                <a:moveTo>
                  <a:pt x="5048236" y="6183107"/>
                </a:moveTo>
                <a:lnTo>
                  <a:pt x="5048236" y="6254408"/>
                </a:lnTo>
                <a:lnTo>
                  <a:pt x="5119528" y="6254408"/>
                </a:lnTo>
                <a:lnTo>
                  <a:pt x="5119528" y="6183107"/>
                </a:lnTo>
                <a:close/>
                <a:moveTo>
                  <a:pt x="4906607" y="6183107"/>
                </a:moveTo>
                <a:lnTo>
                  <a:pt x="4906607" y="6254408"/>
                </a:lnTo>
                <a:lnTo>
                  <a:pt x="4977916" y="6254408"/>
                </a:lnTo>
                <a:lnTo>
                  <a:pt x="4977916" y="6183107"/>
                </a:lnTo>
                <a:close/>
                <a:moveTo>
                  <a:pt x="4764013" y="6183107"/>
                </a:moveTo>
                <a:lnTo>
                  <a:pt x="4764013" y="6254408"/>
                </a:lnTo>
                <a:lnTo>
                  <a:pt x="4835311" y="6254408"/>
                </a:lnTo>
                <a:lnTo>
                  <a:pt x="4835311" y="6183107"/>
                </a:lnTo>
                <a:close/>
                <a:moveTo>
                  <a:pt x="4621342" y="6183107"/>
                </a:moveTo>
                <a:lnTo>
                  <a:pt x="4621342" y="6254408"/>
                </a:lnTo>
                <a:lnTo>
                  <a:pt x="4692639" y="6254408"/>
                </a:lnTo>
                <a:lnTo>
                  <a:pt x="4692639" y="6183107"/>
                </a:lnTo>
                <a:close/>
                <a:moveTo>
                  <a:pt x="4478666" y="6183107"/>
                </a:moveTo>
                <a:lnTo>
                  <a:pt x="4478666" y="6254408"/>
                </a:lnTo>
                <a:lnTo>
                  <a:pt x="4549969" y="6254408"/>
                </a:lnTo>
                <a:lnTo>
                  <a:pt x="4549969" y="6183107"/>
                </a:lnTo>
                <a:close/>
                <a:moveTo>
                  <a:pt x="4336068" y="6183107"/>
                </a:moveTo>
                <a:lnTo>
                  <a:pt x="4336068" y="6254408"/>
                </a:lnTo>
                <a:lnTo>
                  <a:pt x="4407366" y="6254408"/>
                </a:lnTo>
                <a:lnTo>
                  <a:pt x="4407366" y="6183107"/>
                </a:lnTo>
                <a:close/>
                <a:moveTo>
                  <a:pt x="4193413" y="6183107"/>
                </a:moveTo>
                <a:lnTo>
                  <a:pt x="4193413" y="6254408"/>
                </a:lnTo>
                <a:lnTo>
                  <a:pt x="4264695" y="6254408"/>
                </a:lnTo>
                <a:lnTo>
                  <a:pt x="4264695" y="6183107"/>
                </a:lnTo>
                <a:close/>
                <a:moveTo>
                  <a:pt x="4050810" y="6183107"/>
                </a:moveTo>
                <a:lnTo>
                  <a:pt x="4050810" y="6254408"/>
                </a:lnTo>
                <a:lnTo>
                  <a:pt x="4122113" y="6254408"/>
                </a:lnTo>
                <a:lnTo>
                  <a:pt x="4122113" y="6183107"/>
                </a:lnTo>
                <a:close/>
                <a:moveTo>
                  <a:pt x="3908136" y="6183107"/>
                </a:moveTo>
                <a:lnTo>
                  <a:pt x="3908136" y="6254408"/>
                </a:lnTo>
                <a:lnTo>
                  <a:pt x="3979438" y="6254408"/>
                </a:lnTo>
                <a:lnTo>
                  <a:pt x="3979438" y="6183107"/>
                </a:lnTo>
                <a:close/>
                <a:moveTo>
                  <a:pt x="3765462" y="6183107"/>
                </a:moveTo>
                <a:lnTo>
                  <a:pt x="3765462" y="6254408"/>
                </a:lnTo>
                <a:lnTo>
                  <a:pt x="3836763" y="6254408"/>
                </a:lnTo>
                <a:lnTo>
                  <a:pt x="3836763" y="6183107"/>
                </a:lnTo>
                <a:close/>
                <a:moveTo>
                  <a:pt x="3622851" y="6183107"/>
                </a:moveTo>
                <a:lnTo>
                  <a:pt x="3622851" y="6254408"/>
                </a:lnTo>
                <a:lnTo>
                  <a:pt x="3694151" y="6254408"/>
                </a:lnTo>
                <a:lnTo>
                  <a:pt x="3694151" y="6183107"/>
                </a:lnTo>
                <a:close/>
                <a:moveTo>
                  <a:pt x="3480203" y="6183107"/>
                </a:moveTo>
                <a:lnTo>
                  <a:pt x="3480203" y="6254408"/>
                </a:lnTo>
                <a:lnTo>
                  <a:pt x="3551509" y="6254408"/>
                </a:lnTo>
                <a:lnTo>
                  <a:pt x="3551509" y="6183107"/>
                </a:lnTo>
                <a:close/>
                <a:moveTo>
                  <a:pt x="3337580" y="6183107"/>
                </a:moveTo>
                <a:lnTo>
                  <a:pt x="3337580" y="6254408"/>
                </a:lnTo>
                <a:lnTo>
                  <a:pt x="3408881" y="6254408"/>
                </a:lnTo>
                <a:lnTo>
                  <a:pt x="3408881" y="6183107"/>
                </a:lnTo>
                <a:close/>
                <a:moveTo>
                  <a:pt x="3194906" y="6183107"/>
                </a:moveTo>
                <a:lnTo>
                  <a:pt x="3194906" y="6254408"/>
                </a:lnTo>
                <a:lnTo>
                  <a:pt x="3266208" y="6254408"/>
                </a:lnTo>
                <a:lnTo>
                  <a:pt x="3266208" y="6183107"/>
                </a:lnTo>
                <a:close/>
                <a:moveTo>
                  <a:pt x="3052305" y="6183107"/>
                </a:moveTo>
                <a:lnTo>
                  <a:pt x="3052305" y="6254408"/>
                </a:lnTo>
                <a:lnTo>
                  <a:pt x="3123607" y="6254408"/>
                </a:lnTo>
                <a:lnTo>
                  <a:pt x="3123607" y="6183107"/>
                </a:lnTo>
                <a:close/>
                <a:moveTo>
                  <a:pt x="2909634" y="6183107"/>
                </a:moveTo>
                <a:lnTo>
                  <a:pt x="2909634" y="6254408"/>
                </a:lnTo>
                <a:lnTo>
                  <a:pt x="2980934" y="6254408"/>
                </a:lnTo>
                <a:lnTo>
                  <a:pt x="2980934" y="6183107"/>
                </a:lnTo>
                <a:close/>
                <a:moveTo>
                  <a:pt x="2767033" y="6183107"/>
                </a:moveTo>
                <a:lnTo>
                  <a:pt x="2767033" y="6254408"/>
                </a:lnTo>
                <a:lnTo>
                  <a:pt x="2838334" y="6254408"/>
                </a:lnTo>
                <a:lnTo>
                  <a:pt x="2838334" y="6183107"/>
                </a:lnTo>
                <a:close/>
                <a:moveTo>
                  <a:pt x="2624361" y="6183107"/>
                </a:moveTo>
                <a:lnTo>
                  <a:pt x="2624361" y="6254408"/>
                </a:lnTo>
                <a:lnTo>
                  <a:pt x="2695661" y="6254408"/>
                </a:lnTo>
                <a:lnTo>
                  <a:pt x="2695661" y="6183107"/>
                </a:lnTo>
                <a:close/>
                <a:moveTo>
                  <a:pt x="2481690" y="6183107"/>
                </a:moveTo>
                <a:lnTo>
                  <a:pt x="2481690" y="6254408"/>
                </a:lnTo>
                <a:lnTo>
                  <a:pt x="2552991" y="6254408"/>
                </a:lnTo>
                <a:lnTo>
                  <a:pt x="2552991" y="6183107"/>
                </a:lnTo>
                <a:close/>
                <a:moveTo>
                  <a:pt x="2339091" y="6183107"/>
                </a:moveTo>
                <a:lnTo>
                  <a:pt x="2339091" y="6254408"/>
                </a:lnTo>
                <a:lnTo>
                  <a:pt x="2410392" y="6254408"/>
                </a:lnTo>
                <a:lnTo>
                  <a:pt x="2410392" y="6183107"/>
                </a:lnTo>
                <a:close/>
                <a:moveTo>
                  <a:pt x="2196420" y="6183107"/>
                </a:moveTo>
                <a:lnTo>
                  <a:pt x="2196420" y="6254408"/>
                </a:lnTo>
                <a:lnTo>
                  <a:pt x="2267721" y="6254408"/>
                </a:lnTo>
                <a:lnTo>
                  <a:pt x="2267721" y="6183107"/>
                </a:lnTo>
                <a:close/>
                <a:moveTo>
                  <a:pt x="2053813" y="6183107"/>
                </a:moveTo>
                <a:lnTo>
                  <a:pt x="2053813" y="6254408"/>
                </a:lnTo>
                <a:lnTo>
                  <a:pt x="2125117" y="6254408"/>
                </a:lnTo>
                <a:lnTo>
                  <a:pt x="2125117" y="6183107"/>
                </a:lnTo>
                <a:close/>
                <a:moveTo>
                  <a:pt x="1911141" y="6183107"/>
                </a:moveTo>
                <a:lnTo>
                  <a:pt x="1911141" y="6254408"/>
                </a:lnTo>
                <a:lnTo>
                  <a:pt x="1982442" y="6254408"/>
                </a:lnTo>
                <a:lnTo>
                  <a:pt x="1982442" y="6183107"/>
                </a:lnTo>
                <a:close/>
                <a:moveTo>
                  <a:pt x="1768470" y="6183107"/>
                </a:moveTo>
                <a:lnTo>
                  <a:pt x="1768470" y="6254408"/>
                </a:lnTo>
                <a:lnTo>
                  <a:pt x="1839771" y="6254408"/>
                </a:lnTo>
                <a:lnTo>
                  <a:pt x="1839771" y="6183107"/>
                </a:lnTo>
                <a:close/>
                <a:moveTo>
                  <a:pt x="1625870" y="6183107"/>
                </a:moveTo>
                <a:lnTo>
                  <a:pt x="1625870" y="6254408"/>
                </a:lnTo>
                <a:lnTo>
                  <a:pt x="1697171" y="6254408"/>
                </a:lnTo>
                <a:lnTo>
                  <a:pt x="1697171" y="6183107"/>
                </a:lnTo>
                <a:close/>
                <a:moveTo>
                  <a:pt x="1483199" y="6183107"/>
                </a:moveTo>
                <a:lnTo>
                  <a:pt x="1483199" y="6254408"/>
                </a:lnTo>
                <a:lnTo>
                  <a:pt x="1554500" y="6254408"/>
                </a:lnTo>
                <a:lnTo>
                  <a:pt x="1554500" y="6183107"/>
                </a:lnTo>
                <a:close/>
                <a:moveTo>
                  <a:pt x="1340599" y="6183107"/>
                </a:moveTo>
                <a:lnTo>
                  <a:pt x="1340599" y="6254408"/>
                </a:lnTo>
                <a:lnTo>
                  <a:pt x="1411901" y="6254408"/>
                </a:lnTo>
                <a:lnTo>
                  <a:pt x="1411901" y="6183107"/>
                </a:lnTo>
                <a:close/>
                <a:moveTo>
                  <a:pt x="1197929" y="6183107"/>
                </a:moveTo>
                <a:lnTo>
                  <a:pt x="1197929" y="6254408"/>
                </a:lnTo>
                <a:lnTo>
                  <a:pt x="1269230" y="6254408"/>
                </a:lnTo>
                <a:lnTo>
                  <a:pt x="1269230" y="6183107"/>
                </a:lnTo>
                <a:close/>
                <a:moveTo>
                  <a:pt x="1055311" y="6183107"/>
                </a:moveTo>
                <a:lnTo>
                  <a:pt x="1055311" y="6254408"/>
                </a:lnTo>
                <a:lnTo>
                  <a:pt x="1126612" y="6254408"/>
                </a:lnTo>
                <a:lnTo>
                  <a:pt x="1126612" y="6183107"/>
                </a:lnTo>
                <a:close/>
                <a:moveTo>
                  <a:pt x="912657" y="6183107"/>
                </a:moveTo>
                <a:lnTo>
                  <a:pt x="912657" y="6254408"/>
                </a:lnTo>
                <a:lnTo>
                  <a:pt x="983958" y="6254408"/>
                </a:lnTo>
                <a:lnTo>
                  <a:pt x="983958" y="6183107"/>
                </a:lnTo>
                <a:close/>
                <a:moveTo>
                  <a:pt x="771136" y="6183107"/>
                </a:moveTo>
                <a:lnTo>
                  <a:pt x="771136" y="6254408"/>
                </a:lnTo>
                <a:lnTo>
                  <a:pt x="842437" y="6254408"/>
                </a:lnTo>
                <a:lnTo>
                  <a:pt x="842437" y="6183107"/>
                </a:lnTo>
                <a:close/>
                <a:moveTo>
                  <a:pt x="628534" y="6183107"/>
                </a:moveTo>
                <a:lnTo>
                  <a:pt x="628534" y="6254408"/>
                </a:lnTo>
                <a:lnTo>
                  <a:pt x="699835" y="6254408"/>
                </a:lnTo>
                <a:lnTo>
                  <a:pt x="699835" y="6183107"/>
                </a:lnTo>
                <a:close/>
                <a:moveTo>
                  <a:pt x="485863" y="6183107"/>
                </a:moveTo>
                <a:lnTo>
                  <a:pt x="485863" y="6254408"/>
                </a:lnTo>
                <a:lnTo>
                  <a:pt x="557163" y="6254408"/>
                </a:lnTo>
                <a:lnTo>
                  <a:pt x="557163" y="6183107"/>
                </a:lnTo>
                <a:close/>
                <a:moveTo>
                  <a:pt x="343191" y="6183107"/>
                </a:moveTo>
                <a:lnTo>
                  <a:pt x="343191" y="6254408"/>
                </a:lnTo>
                <a:lnTo>
                  <a:pt x="414492" y="6254408"/>
                </a:lnTo>
                <a:lnTo>
                  <a:pt x="414492" y="6183107"/>
                </a:lnTo>
                <a:close/>
                <a:moveTo>
                  <a:pt x="200590" y="6183107"/>
                </a:moveTo>
                <a:lnTo>
                  <a:pt x="200590" y="6254408"/>
                </a:lnTo>
                <a:lnTo>
                  <a:pt x="271891" y="6254408"/>
                </a:lnTo>
                <a:lnTo>
                  <a:pt x="271891" y="6183107"/>
                </a:lnTo>
                <a:close/>
                <a:moveTo>
                  <a:pt x="57918" y="6183107"/>
                </a:moveTo>
                <a:lnTo>
                  <a:pt x="57918" y="6254408"/>
                </a:lnTo>
                <a:lnTo>
                  <a:pt x="129219" y="6254408"/>
                </a:lnTo>
                <a:lnTo>
                  <a:pt x="129219" y="6183107"/>
                </a:lnTo>
                <a:close/>
                <a:moveTo>
                  <a:pt x="10040665" y="6040435"/>
                </a:moveTo>
                <a:lnTo>
                  <a:pt x="10040665" y="6111736"/>
                </a:lnTo>
                <a:lnTo>
                  <a:pt x="10111966" y="6111736"/>
                </a:lnTo>
                <a:lnTo>
                  <a:pt x="10111966" y="6040435"/>
                </a:lnTo>
                <a:close/>
                <a:moveTo>
                  <a:pt x="9898063" y="6040435"/>
                </a:moveTo>
                <a:lnTo>
                  <a:pt x="9898063" y="6111736"/>
                </a:lnTo>
                <a:lnTo>
                  <a:pt x="9969363" y="6111736"/>
                </a:lnTo>
                <a:lnTo>
                  <a:pt x="9969363" y="6040435"/>
                </a:lnTo>
                <a:close/>
                <a:moveTo>
                  <a:pt x="9755391" y="6040435"/>
                </a:moveTo>
                <a:lnTo>
                  <a:pt x="9755391" y="6111736"/>
                </a:lnTo>
                <a:lnTo>
                  <a:pt x="9826692" y="6111736"/>
                </a:lnTo>
                <a:lnTo>
                  <a:pt x="9826692" y="6040435"/>
                </a:lnTo>
                <a:close/>
                <a:moveTo>
                  <a:pt x="9612718" y="6040435"/>
                </a:moveTo>
                <a:lnTo>
                  <a:pt x="9612718" y="6111736"/>
                </a:lnTo>
                <a:lnTo>
                  <a:pt x="9684019" y="6111736"/>
                </a:lnTo>
                <a:lnTo>
                  <a:pt x="9684019" y="6040435"/>
                </a:lnTo>
                <a:close/>
                <a:moveTo>
                  <a:pt x="9470117" y="6040435"/>
                </a:moveTo>
                <a:lnTo>
                  <a:pt x="9470117" y="6111736"/>
                </a:lnTo>
                <a:lnTo>
                  <a:pt x="9541417" y="6111736"/>
                </a:lnTo>
                <a:lnTo>
                  <a:pt x="9541417" y="6040435"/>
                </a:lnTo>
                <a:close/>
                <a:moveTo>
                  <a:pt x="9327444" y="6040435"/>
                </a:moveTo>
                <a:lnTo>
                  <a:pt x="9327444" y="6111736"/>
                </a:lnTo>
                <a:lnTo>
                  <a:pt x="9398745" y="6111736"/>
                </a:lnTo>
                <a:lnTo>
                  <a:pt x="9398745" y="6040435"/>
                </a:lnTo>
                <a:close/>
                <a:moveTo>
                  <a:pt x="9184842" y="6040435"/>
                </a:moveTo>
                <a:lnTo>
                  <a:pt x="9184842" y="6111736"/>
                </a:lnTo>
                <a:lnTo>
                  <a:pt x="9256143" y="6111736"/>
                </a:lnTo>
                <a:lnTo>
                  <a:pt x="9256143" y="6040435"/>
                </a:lnTo>
                <a:close/>
                <a:moveTo>
                  <a:pt x="9042170" y="6040435"/>
                </a:moveTo>
                <a:lnTo>
                  <a:pt x="9042170" y="6111736"/>
                </a:lnTo>
                <a:lnTo>
                  <a:pt x="9113471" y="6111736"/>
                </a:lnTo>
                <a:lnTo>
                  <a:pt x="9113471" y="6040435"/>
                </a:lnTo>
                <a:close/>
                <a:moveTo>
                  <a:pt x="8899568" y="6040435"/>
                </a:moveTo>
                <a:lnTo>
                  <a:pt x="8899568" y="6111736"/>
                </a:lnTo>
                <a:lnTo>
                  <a:pt x="8970869" y="6111736"/>
                </a:lnTo>
                <a:lnTo>
                  <a:pt x="8970869" y="6040435"/>
                </a:lnTo>
                <a:close/>
                <a:moveTo>
                  <a:pt x="8756896" y="6040435"/>
                </a:moveTo>
                <a:lnTo>
                  <a:pt x="8756896" y="6111736"/>
                </a:lnTo>
                <a:lnTo>
                  <a:pt x="8828196" y="6111736"/>
                </a:lnTo>
                <a:lnTo>
                  <a:pt x="8828196" y="6040435"/>
                </a:lnTo>
                <a:close/>
                <a:moveTo>
                  <a:pt x="8614223" y="6040435"/>
                </a:moveTo>
                <a:lnTo>
                  <a:pt x="8614223" y="6111736"/>
                </a:lnTo>
                <a:lnTo>
                  <a:pt x="8685524" y="6111736"/>
                </a:lnTo>
                <a:lnTo>
                  <a:pt x="8685524" y="6040435"/>
                </a:lnTo>
                <a:close/>
                <a:moveTo>
                  <a:pt x="8471622" y="6040435"/>
                </a:moveTo>
                <a:lnTo>
                  <a:pt x="8471622" y="6111736"/>
                </a:lnTo>
                <a:lnTo>
                  <a:pt x="8542923" y="6111736"/>
                </a:lnTo>
                <a:lnTo>
                  <a:pt x="8542923" y="6040435"/>
                </a:lnTo>
                <a:close/>
                <a:moveTo>
                  <a:pt x="8328949" y="6040435"/>
                </a:moveTo>
                <a:lnTo>
                  <a:pt x="8328949" y="6111736"/>
                </a:lnTo>
                <a:lnTo>
                  <a:pt x="8400250" y="6111736"/>
                </a:lnTo>
                <a:lnTo>
                  <a:pt x="8400250" y="6040435"/>
                </a:lnTo>
                <a:close/>
                <a:moveTo>
                  <a:pt x="8186348" y="6040435"/>
                </a:moveTo>
                <a:lnTo>
                  <a:pt x="8186348" y="6111736"/>
                </a:lnTo>
                <a:lnTo>
                  <a:pt x="8257649" y="6111736"/>
                </a:lnTo>
                <a:lnTo>
                  <a:pt x="8257649" y="6040435"/>
                </a:lnTo>
                <a:close/>
                <a:moveTo>
                  <a:pt x="8043675" y="6040435"/>
                </a:moveTo>
                <a:lnTo>
                  <a:pt x="8043675" y="6111736"/>
                </a:lnTo>
                <a:lnTo>
                  <a:pt x="8114976" y="6111736"/>
                </a:lnTo>
                <a:lnTo>
                  <a:pt x="8114976" y="6040435"/>
                </a:lnTo>
                <a:close/>
                <a:moveTo>
                  <a:pt x="7901003" y="6040435"/>
                </a:moveTo>
                <a:lnTo>
                  <a:pt x="7901003" y="6111736"/>
                </a:lnTo>
                <a:lnTo>
                  <a:pt x="7972304" y="6111736"/>
                </a:lnTo>
                <a:lnTo>
                  <a:pt x="7972304" y="6040435"/>
                </a:lnTo>
                <a:close/>
                <a:moveTo>
                  <a:pt x="7758401" y="6040435"/>
                </a:moveTo>
                <a:lnTo>
                  <a:pt x="7758401" y="6111736"/>
                </a:lnTo>
                <a:lnTo>
                  <a:pt x="7829702" y="6111736"/>
                </a:lnTo>
                <a:lnTo>
                  <a:pt x="7829702" y="6040435"/>
                </a:lnTo>
                <a:close/>
                <a:moveTo>
                  <a:pt x="7615728" y="6040435"/>
                </a:moveTo>
                <a:lnTo>
                  <a:pt x="7615728" y="6111736"/>
                </a:lnTo>
                <a:lnTo>
                  <a:pt x="7687029" y="6111736"/>
                </a:lnTo>
                <a:lnTo>
                  <a:pt x="7687029" y="6040435"/>
                </a:lnTo>
                <a:close/>
                <a:moveTo>
                  <a:pt x="7473127" y="6040435"/>
                </a:moveTo>
                <a:lnTo>
                  <a:pt x="7473127" y="6111736"/>
                </a:lnTo>
                <a:lnTo>
                  <a:pt x="7544428" y="6111736"/>
                </a:lnTo>
                <a:lnTo>
                  <a:pt x="7544428" y="6040435"/>
                </a:lnTo>
                <a:close/>
                <a:moveTo>
                  <a:pt x="7330454" y="6040435"/>
                </a:moveTo>
                <a:lnTo>
                  <a:pt x="7330454" y="6111736"/>
                </a:lnTo>
                <a:lnTo>
                  <a:pt x="7401755" y="6111736"/>
                </a:lnTo>
                <a:lnTo>
                  <a:pt x="7401755" y="6040435"/>
                </a:lnTo>
                <a:close/>
                <a:moveTo>
                  <a:pt x="7187853" y="6040435"/>
                </a:moveTo>
                <a:lnTo>
                  <a:pt x="7187853" y="6111736"/>
                </a:lnTo>
                <a:lnTo>
                  <a:pt x="7259154" y="6111736"/>
                </a:lnTo>
                <a:lnTo>
                  <a:pt x="7259154" y="6040435"/>
                </a:lnTo>
                <a:close/>
                <a:moveTo>
                  <a:pt x="7045180" y="6040435"/>
                </a:moveTo>
                <a:lnTo>
                  <a:pt x="7045180" y="6111736"/>
                </a:lnTo>
                <a:lnTo>
                  <a:pt x="7116481" y="6111736"/>
                </a:lnTo>
                <a:lnTo>
                  <a:pt x="7116481" y="6040435"/>
                </a:lnTo>
                <a:close/>
                <a:moveTo>
                  <a:pt x="6902579" y="6040435"/>
                </a:moveTo>
                <a:lnTo>
                  <a:pt x="6902579" y="6111736"/>
                </a:lnTo>
                <a:lnTo>
                  <a:pt x="6973880" y="6111736"/>
                </a:lnTo>
                <a:lnTo>
                  <a:pt x="6973880" y="6040435"/>
                </a:lnTo>
                <a:close/>
                <a:moveTo>
                  <a:pt x="6759906" y="6040435"/>
                </a:moveTo>
                <a:lnTo>
                  <a:pt x="6759906" y="6111736"/>
                </a:lnTo>
                <a:lnTo>
                  <a:pt x="6831207" y="6111736"/>
                </a:lnTo>
                <a:lnTo>
                  <a:pt x="6831207" y="6040435"/>
                </a:lnTo>
                <a:close/>
                <a:moveTo>
                  <a:pt x="6617234" y="6040435"/>
                </a:moveTo>
                <a:lnTo>
                  <a:pt x="6617234" y="6111736"/>
                </a:lnTo>
                <a:lnTo>
                  <a:pt x="6688535" y="6111736"/>
                </a:lnTo>
                <a:lnTo>
                  <a:pt x="6688535" y="6040435"/>
                </a:lnTo>
                <a:close/>
                <a:moveTo>
                  <a:pt x="6474632" y="6040435"/>
                </a:moveTo>
                <a:lnTo>
                  <a:pt x="6474632" y="6111736"/>
                </a:lnTo>
                <a:lnTo>
                  <a:pt x="6545933" y="6111736"/>
                </a:lnTo>
                <a:lnTo>
                  <a:pt x="6545933" y="6040435"/>
                </a:lnTo>
                <a:close/>
                <a:moveTo>
                  <a:pt x="6331959" y="6040435"/>
                </a:moveTo>
                <a:lnTo>
                  <a:pt x="6331959" y="6111736"/>
                </a:lnTo>
                <a:lnTo>
                  <a:pt x="6403260" y="6111736"/>
                </a:lnTo>
                <a:lnTo>
                  <a:pt x="6403260" y="6040435"/>
                </a:lnTo>
                <a:close/>
                <a:moveTo>
                  <a:pt x="6189358" y="6040435"/>
                </a:moveTo>
                <a:lnTo>
                  <a:pt x="6189358" y="6111736"/>
                </a:lnTo>
                <a:lnTo>
                  <a:pt x="6260659" y="6111736"/>
                </a:lnTo>
                <a:lnTo>
                  <a:pt x="6260659" y="6040435"/>
                </a:lnTo>
                <a:close/>
                <a:moveTo>
                  <a:pt x="6046689" y="6040435"/>
                </a:moveTo>
                <a:lnTo>
                  <a:pt x="6046689" y="6111736"/>
                </a:lnTo>
                <a:lnTo>
                  <a:pt x="6117986" y="6111736"/>
                </a:lnTo>
                <a:lnTo>
                  <a:pt x="6117986" y="6040435"/>
                </a:lnTo>
                <a:close/>
                <a:moveTo>
                  <a:pt x="5904023" y="6040435"/>
                </a:moveTo>
                <a:lnTo>
                  <a:pt x="5904023" y="6111736"/>
                </a:lnTo>
                <a:lnTo>
                  <a:pt x="5975319" y="6111736"/>
                </a:lnTo>
                <a:lnTo>
                  <a:pt x="5975319" y="6040435"/>
                </a:lnTo>
                <a:close/>
                <a:moveTo>
                  <a:pt x="5761426" y="6040435"/>
                </a:moveTo>
                <a:lnTo>
                  <a:pt x="5761426" y="6111736"/>
                </a:lnTo>
                <a:lnTo>
                  <a:pt x="5832724" y="6111736"/>
                </a:lnTo>
                <a:lnTo>
                  <a:pt x="5832724" y="6040435"/>
                </a:lnTo>
                <a:close/>
                <a:moveTo>
                  <a:pt x="5618761" y="6040435"/>
                </a:moveTo>
                <a:lnTo>
                  <a:pt x="5618761" y="6111736"/>
                </a:lnTo>
                <a:lnTo>
                  <a:pt x="5690059" y="6111736"/>
                </a:lnTo>
                <a:lnTo>
                  <a:pt x="5690059" y="6040435"/>
                </a:lnTo>
                <a:close/>
                <a:moveTo>
                  <a:pt x="5476167" y="6040435"/>
                </a:moveTo>
                <a:lnTo>
                  <a:pt x="5476167" y="6111736"/>
                </a:lnTo>
                <a:lnTo>
                  <a:pt x="5547465" y="6111736"/>
                </a:lnTo>
                <a:lnTo>
                  <a:pt x="5547465" y="6040435"/>
                </a:lnTo>
                <a:close/>
                <a:moveTo>
                  <a:pt x="5333502" y="6040435"/>
                </a:moveTo>
                <a:lnTo>
                  <a:pt x="5333502" y="6111736"/>
                </a:lnTo>
                <a:lnTo>
                  <a:pt x="5404800" y="6111736"/>
                </a:lnTo>
                <a:lnTo>
                  <a:pt x="5404800" y="6040435"/>
                </a:lnTo>
                <a:close/>
                <a:moveTo>
                  <a:pt x="5190877" y="6040435"/>
                </a:moveTo>
                <a:lnTo>
                  <a:pt x="5190877" y="6111736"/>
                </a:lnTo>
                <a:lnTo>
                  <a:pt x="5262188" y="6111736"/>
                </a:lnTo>
                <a:lnTo>
                  <a:pt x="5262188" y="6040435"/>
                </a:lnTo>
                <a:close/>
                <a:moveTo>
                  <a:pt x="5048236" y="6040435"/>
                </a:moveTo>
                <a:lnTo>
                  <a:pt x="5048236" y="6111736"/>
                </a:lnTo>
                <a:lnTo>
                  <a:pt x="5119528" y="6111736"/>
                </a:lnTo>
                <a:lnTo>
                  <a:pt x="5119528" y="6040435"/>
                </a:lnTo>
                <a:close/>
                <a:moveTo>
                  <a:pt x="4906607" y="6040435"/>
                </a:moveTo>
                <a:lnTo>
                  <a:pt x="4906607" y="6111736"/>
                </a:lnTo>
                <a:lnTo>
                  <a:pt x="4977916" y="6111736"/>
                </a:lnTo>
                <a:lnTo>
                  <a:pt x="4977916" y="6040435"/>
                </a:lnTo>
                <a:close/>
                <a:moveTo>
                  <a:pt x="4764013" y="6040435"/>
                </a:moveTo>
                <a:lnTo>
                  <a:pt x="4764013" y="6111736"/>
                </a:lnTo>
                <a:lnTo>
                  <a:pt x="4835311" y="6111736"/>
                </a:lnTo>
                <a:lnTo>
                  <a:pt x="4835311" y="6040435"/>
                </a:lnTo>
                <a:close/>
                <a:moveTo>
                  <a:pt x="4621342" y="6040435"/>
                </a:moveTo>
                <a:lnTo>
                  <a:pt x="4621342" y="6111736"/>
                </a:lnTo>
                <a:lnTo>
                  <a:pt x="4692639" y="6111736"/>
                </a:lnTo>
                <a:lnTo>
                  <a:pt x="4692639" y="6040435"/>
                </a:lnTo>
                <a:close/>
                <a:moveTo>
                  <a:pt x="4478666" y="6040435"/>
                </a:moveTo>
                <a:lnTo>
                  <a:pt x="4478666" y="6111736"/>
                </a:lnTo>
                <a:lnTo>
                  <a:pt x="4549971" y="6111736"/>
                </a:lnTo>
                <a:lnTo>
                  <a:pt x="4549971" y="6040435"/>
                </a:lnTo>
                <a:close/>
                <a:moveTo>
                  <a:pt x="4336068" y="6040435"/>
                </a:moveTo>
                <a:lnTo>
                  <a:pt x="4336068" y="6111736"/>
                </a:lnTo>
                <a:lnTo>
                  <a:pt x="4407366" y="6111736"/>
                </a:lnTo>
                <a:lnTo>
                  <a:pt x="4407366" y="6040435"/>
                </a:lnTo>
                <a:close/>
                <a:moveTo>
                  <a:pt x="4193413" y="6040435"/>
                </a:moveTo>
                <a:lnTo>
                  <a:pt x="4193413" y="6111736"/>
                </a:lnTo>
                <a:lnTo>
                  <a:pt x="4264695" y="6111736"/>
                </a:lnTo>
                <a:lnTo>
                  <a:pt x="4264695" y="6040435"/>
                </a:lnTo>
                <a:close/>
                <a:moveTo>
                  <a:pt x="4050810" y="6040435"/>
                </a:moveTo>
                <a:lnTo>
                  <a:pt x="4050810" y="6111736"/>
                </a:lnTo>
                <a:lnTo>
                  <a:pt x="4122113" y="6111736"/>
                </a:lnTo>
                <a:lnTo>
                  <a:pt x="4122113" y="6040435"/>
                </a:lnTo>
                <a:close/>
                <a:moveTo>
                  <a:pt x="3908138" y="6040435"/>
                </a:moveTo>
                <a:lnTo>
                  <a:pt x="3908138" y="6111736"/>
                </a:lnTo>
                <a:lnTo>
                  <a:pt x="3979439" y="6111736"/>
                </a:lnTo>
                <a:lnTo>
                  <a:pt x="3979439" y="6040435"/>
                </a:lnTo>
                <a:close/>
                <a:moveTo>
                  <a:pt x="3765464" y="6040435"/>
                </a:moveTo>
                <a:lnTo>
                  <a:pt x="3765464" y="6111736"/>
                </a:lnTo>
                <a:lnTo>
                  <a:pt x="3836763" y="6111736"/>
                </a:lnTo>
                <a:lnTo>
                  <a:pt x="3836763" y="6040435"/>
                </a:lnTo>
                <a:close/>
                <a:moveTo>
                  <a:pt x="3622853" y="6040435"/>
                </a:moveTo>
                <a:lnTo>
                  <a:pt x="3622853" y="6111736"/>
                </a:lnTo>
                <a:lnTo>
                  <a:pt x="3694151" y="6111736"/>
                </a:lnTo>
                <a:lnTo>
                  <a:pt x="3694151" y="6040435"/>
                </a:lnTo>
                <a:close/>
                <a:moveTo>
                  <a:pt x="3480203" y="6040435"/>
                </a:moveTo>
                <a:lnTo>
                  <a:pt x="3480203" y="6111736"/>
                </a:lnTo>
                <a:lnTo>
                  <a:pt x="3551511" y="6111736"/>
                </a:lnTo>
                <a:lnTo>
                  <a:pt x="3551511" y="6040435"/>
                </a:lnTo>
                <a:close/>
                <a:moveTo>
                  <a:pt x="3337579" y="6040435"/>
                </a:moveTo>
                <a:lnTo>
                  <a:pt x="3337579" y="6111736"/>
                </a:lnTo>
                <a:lnTo>
                  <a:pt x="3408880" y="6111736"/>
                </a:lnTo>
                <a:lnTo>
                  <a:pt x="3408880" y="6040435"/>
                </a:lnTo>
                <a:close/>
                <a:moveTo>
                  <a:pt x="3194906" y="6040435"/>
                </a:moveTo>
                <a:lnTo>
                  <a:pt x="3194906" y="6111736"/>
                </a:lnTo>
                <a:lnTo>
                  <a:pt x="3266208" y="6111736"/>
                </a:lnTo>
                <a:lnTo>
                  <a:pt x="3266208" y="6040435"/>
                </a:lnTo>
                <a:close/>
                <a:moveTo>
                  <a:pt x="3052305" y="6040435"/>
                </a:moveTo>
                <a:lnTo>
                  <a:pt x="3052305" y="6111736"/>
                </a:lnTo>
                <a:lnTo>
                  <a:pt x="3123607" y="6111736"/>
                </a:lnTo>
                <a:lnTo>
                  <a:pt x="3123607" y="6040435"/>
                </a:lnTo>
                <a:close/>
                <a:moveTo>
                  <a:pt x="2909634" y="6040435"/>
                </a:moveTo>
                <a:lnTo>
                  <a:pt x="2909634" y="6111736"/>
                </a:lnTo>
                <a:lnTo>
                  <a:pt x="2980934" y="6111736"/>
                </a:lnTo>
                <a:lnTo>
                  <a:pt x="2980934" y="6040435"/>
                </a:lnTo>
                <a:close/>
                <a:moveTo>
                  <a:pt x="2767033" y="6040435"/>
                </a:moveTo>
                <a:lnTo>
                  <a:pt x="2767033" y="6111736"/>
                </a:lnTo>
                <a:lnTo>
                  <a:pt x="2838334" y="6111736"/>
                </a:lnTo>
                <a:lnTo>
                  <a:pt x="2838334" y="6040435"/>
                </a:lnTo>
                <a:close/>
                <a:moveTo>
                  <a:pt x="2624361" y="6040435"/>
                </a:moveTo>
                <a:lnTo>
                  <a:pt x="2624361" y="6111736"/>
                </a:lnTo>
                <a:lnTo>
                  <a:pt x="2695662" y="6111736"/>
                </a:lnTo>
                <a:lnTo>
                  <a:pt x="2695662" y="6040435"/>
                </a:lnTo>
                <a:close/>
                <a:moveTo>
                  <a:pt x="2481690" y="6040435"/>
                </a:moveTo>
                <a:lnTo>
                  <a:pt x="2481690" y="6111736"/>
                </a:lnTo>
                <a:lnTo>
                  <a:pt x="2552991" y="6111736"/>
                </a:lnTo>
                <a:lnTo>
                  <a:pt x="2552991" y="6040435"/>
                </a:lnTo>
                <a:close/>
                <a:moveTo>
                  <a:pt x="2339091" y="6040435"/>
                </a:moveTo>
                <a:lnTo>
                  <a:pt x="2339091" y="6111736"/>
                </a:lnTo>
                <a:lnTo>
                  <a:pt x="2410392" y="6111736"/>
                </a:lnTo>
                <a:lnTo>
                  <a:pt x="2410392" y="6040435"/>
                </a:lnTo>
                <a:close/>
                <a:moveTo>
                  <a:pt x="2196420" y="6040435"/>
                </a:moveTo>
                <a:lnTo>
                  <a:pt x="2196420" y="6111736"/>
                </a:lnTo>
                <a:lnTo>
                  <a:pt x="2267721" y="6111736"/>
                </a:lnTo>
                <a:lnTo>
                  <a:pt x="2267721" y="6040435"/>
                </a:lnTo>
                <a:close/>
                <a:moveTo>
                  <a:pt x="2053813" y="6040435"/>
                </a:moveTo>
                <a:lnTo>
                  <a:pt x="2053813" y="6111736"/>
                </a:lnTo>
                <a:lnTo>
                  <a:pt x="2125117" y="6111736"/>
                </a:lnTo>
                <a:lnTo>
                  <a:pt x="2125117" y="6040435"/>
                </a:lnTo>
                <a:close/>
                <a:moveTo>
                  <a:pt x="1911141" y="6040435"/>
                </a:moveTo>
                <a:lnTo>
                  <a:pt x="1911141" y="6111736"/>
                </a:lnTo>
                <a:lnTo>
                  <a:pt x="1982442" y="6111736"/>
                </a:lnTo>
                <a:lnTo>
                  <a:pt x="1982442" y="6040435"/>
                </a:lnTo>
                <a:close/>
                <a:moveTo>
                  <a:pt x="1768471" y="6040435"/>
                </a:moveTo>
                <a:lnTo>
                  <a:pt x="1768471" y="6111736"/>
                </a:lnTo>
                <a:lnTo>
                  <a:pt x="1839771" y="6111736"/>
                </a:lnTo>
                <a:lnTo>
                  <a:pt x="1839771" y="6040435"/>
                </a:lnTo>
                <a:close/>
                <a:moveTo>
                  <a:pt x="1625870" y="6040435"/>
                </a:moveTo>
                <a:lnTo>
                  <a:pt x="1625870" y="6111736"/>
                </a:lnTo>
                <a:lnTo>
                  <a:pt x="1697171" y="6111736"/>
                </a:lnTo>
                <a:lnTo>
                  <a:pt x="1697171" y="6040435"/>
                </a:lnTo>
                <a:close/>
                <a:moveTo>
                  <a:pt x="1483200" y="6040435"/>
                </a:moveTo>
                <a:lnTo>
                  <a:pt x="1483200" y="6111736"/>
                </a:lnTo>
                <a:lnTo>
                  <a:pt x="1554500" y="6111736"/>
                </a:lnTo>
                <a:lnTo>
                  <a:pt x="1554500" y="6040435"/>
                </a:lnTo>
                <a:close/>
                <a:moveTo>
                  <a:pt x="1340599" y="6040435"/>
                </a:moveTo>
                <a:lnTo>
                  <a:pt x="1340599" y="6111736"/>
                </a:lnTo>
                <a:lnTo>
                  <a:pt x="1411901" y="6111736"/>
                </a:lnTo>
                <a:lnTo>
                  <a:pt x="1411901" y="6040435"/>
                </a:lnTo>
                <a:close/>
                <a:moveTo>
                  <a:pt x="1197930" y="6040435"/>
                </a:moveTo>
                <a:lnTo>
                  <a:pt x="1197930" y="6111736"/>
                </a:lnTo>
                <a:lnTo>
                  <a:pt x="1269231" y="6111736"/>
                </a:lnTo>
                <a:lnTo>
                  <a:pt x="1269231" y="6040435"/>
                </a:lnTo>
                <a:close/>
                <a:moveTo>
                  <a:pt x="1055312" y="6040435"/>
                </a:moveTo>
                <a:lnTo>
                  <a:pt x="1055312" y="6111736"/>
                </a:lnTo>
                <a:lnTo>
                  <a:pt x="1126613" y="6111736"/>
                </a:lnTo>
                <a:lnTo>
                  <a:pt x="1126613" y="6040435"/>
                </a:lnTo>
                <a:close/>
                <a:moveTo>
                  <a:pt x="912657" y="6040435"/>
                </a:moveTo>
                <a:lnTo>
                  <a:pt x="912657" y="6111736"/>
                </a:lnTo>
                <a:lnTo>
                  <a:pt x="983958" y="6111736"/>
                </a:lnTo>
                <a:lnTo>
                  <a:pt x="983958" y="6040435"/>
                </a:lnTo>
                <a:close/>
                <a:moveTo>
                  <a:pt x="771136" y="6040435"/>
                </a:moveTo>
                <a:lnTo>
                  <a:pt x="771136" y="6111736"/>
                </a:lnTo>
                <a:lnTo>
                  <a:pt x="842437" y="6111736"/>
                </a:lnTo>
                <a:lnTo>
                  <a:pt x="842437" y="6040435"/>
                </a:lnTo>
                <a:close/>
                <a:moveTo>
                  <a:pt x="628535" y="6040435"/>
                </a:moveTo>
                <a:lnTo>
                  <a:pt x="628535" y="6111736"/>
                </a:lnTo>
                <a:lnTo>
                  <a:pt x="699836" y="6111736"/>
                </a:lnTo>
                <a:lnTo>
                  <a:pt x="699836" y="6040435"/>
                </a:lnTo>
                <a:close/>
                <a:moveTo>
                  <a:pt x="485863" y="6040435"/>
                </a:moveTo>
                <a:lnTo>
                  <a:pt x="485863" y="6111736"/>
                </a:lnTo>
                <a:lnTo>
                  <a:pt x="557163" y="6111736"/>
                </a:lnTo>
                <a:lnTo>
                  <a:pt x="557163" y="6040435"/>
                </a:lnTo>
                <a:close/>
                <a:moveTo>
                  <a:pt x="343191" y="6040435"/>
                </a:moveTo>
                <a:lnTo>
                  <a:pt x="343191" y="6111736"/>
                </a:lnTo>
                <a:lnTo>
                  <a:pt x="414492" y="6111736"/>
                </a:lnTo>
                <a:lnTo>
                  <a:pt x="414492" y="6040435"/>
                </a:lnTo>
                <a:close/>
                <a:moveTo>
                  <a:pt x="200591" y="6040435"/>
                </a:moveTo>
                <a:lnTo>
                  <a:pt x="200591" y="6111736"/>
                </a:lnTo>
                <a:lnTo>
                  <a:pt x="271892" y="6111736"/>
                </a:lnTo>
                <a:lnTo>
                  <a:pt x="271892" y="6040435"/>
                </a:lnTo>
                <a:close/>
                <a:moveTo>
                  <a:pt x="57918" y="6040435"/>
                </a:moveTo>
                <a:lnTo>
                  <a:pt x="57918" y="6111736"/>
                </a:lnTo>
                <a:lnTo>
                  <a:pt x="129219" y="6111736"/>
                </a:lnTo>
                <a:lnTo>
                  <a:pt x="129219" y="6040435"/>
                </a:lnTo>
                <a:close/>
                <a:moveTo>
                  <a:pt x="0" y="0"/>
                </a:moveTo>
                <a:lnTo>
                  <a:pt x="10354976" y="0"/>
                </a:lnTo>
                <a:lnTo>
                  <a:pt x="10354976" y="6857967"/>
                </a:lnTo>
                <a:lnTo>
                  <a:pt x="0" y="68579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0BC99076-64A5-882B-586A-F6794E9866C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auto">
          <a:xfrm>
            <a:off x="2711235" y="33"/>
            <a:ext cx="9497977" cy="6857968"/>
          </a:xfrm>
          <a:custGeom>
            <a:avLst/>
            <a:gdLst>
              <a:gd name="connsiteX0" fmla="*/ 6330995 w 9497977"/>
              <a:gd name="connsiteY0" fmla="*/ 6474347 h 6857968"/>
              <a:gd name="connsiteX1" fmla="*/ 6330995 w 9497977"/>
              <a:gd name="connsiteY1" fmla="*/ 6545648 h 6857968"/>
              <a:gd name="connsiteX2" fmla="*/ 6402296 w 9497977"/>
              <a:gd name="connsiteY2" fmla="*/ 6545648 h 6857968"/>
              <a:gd name="connsiteX3" fmla="*/ 6402296 w 9497977"/>
              <a:gd name="connsiteY3" fmla="*/ 6474347 h 6857968"/>
              <a:gd name="connsiteX4" fmla="*/ 6188393 w 9497977"/>
              <a:gd name="connsiteY4" fmla="*/ 6474347 h 6857968"/>
              <a:gd name="connsiteX5" fmla="*/ 6188393 w 9497977"/>
              <a:gd name="connsiteY5" fmla="*/ 6545648 h 6857968"/>
              <a:gd name="connsiteX6" fmla="*/ 6259694 w 9497977"/>
              <a:gd name="connsiteY6" fmla="*/ 6545648 h 6857968"/>
              <a:gd name="connsiteX7" fmla="*/ 6259694 w 9497977"/>
              <a:gd name="connsiteY7" fmla="*/ 6474347 h 6857968"/>
              <a:gd name="connsiteX8" fmla="*/ 6045721 w 9497977"/>
              <a:gd name="connsiteY8" fmla="*/ 6474347 h 6857968"/>
              <a:gd name="connsiteX9" fmla="*/ 6045721 w 9497977"/>
              <a:gd name="connsiteY9" fmla="*/ 6545648 h 6857968"/>
              <a:gd name="connsiteX10" fmla="*/ 6117021 w 9497977"/>
              <a:gd name="connsiteY10" fmla="*/ 6545648 h 6857968"/>
              <a:gd name="connsiteX11" fmla="*/ 6117021 w 9497977"/>
              <a:gd name="connsiteY11" fmla="*/ 6474347 h 6857968"/>
              <a:gd name="connsiteX12" fmla="*/ 5903048 w 9497977"/>
              <a:gd name="connsiteY12" fmla="*/ 6474347 h 6857968"/>
              <a:gd name="connsiteX13" fmla="*/ 5903048 w 9497977"/>
              <a:gd name="connsiteY13" fmla="*/ 6545648 h 6857968"/>
              <a:gd name="connsiteX14" fmla="*/ 5974349 w 9497977"/>
              <a:gd name="connsiteY14" fmla="*/ 6545648 h 6857968"/>
              <a:gd name="connsiteX15" fmla="*/ 5974349 w 9497977"/>
              <a:gd name="connsiteY15" fmla="*/ 6474347 h 6857968"/>
              <a:gd name="connsiteX16" fmla="*/ 5760447 w 9497977"/>
              <a:gd name="connsiteY16" fmla="*/ 6474347 h 6857968"/>
              <a:gd name="connsiteX17" fmla="*/ 5760447 w 9497977"/>
              <a:gd name="connsiteY17" fmla="*/ 6545648 h 6857968"/>
              <a:gd name="connsiteX18" fmla="*/ 5831748 w 9497977"/>
              <a:gd name="connsiteY18" fmla="*/ 6545648 h 6857968"/>
              <a:gd name="connsiteX19" fmla="*/ 5831748 w 9497977"/>
              <a:gd name="connsiteY19" fmla="*/ 6474347 h 6857968"/>
              <a:gd name="connsiteX20" fmla="*/ 5617774 w 9497977"/>
              <a:gd name="connsiteY20" fmla="*/ 6474347 h 6857968"/>
              <a:gd name="connsiteX21" fmla="*/ 5617774 w 9497977"/>
              <a:gd name="connsiteY21" fmla="*/ 6545648 h 6857968"/>
              <a:gd name="connsiteX22" fmla="*/ 5689075 w 9497977"/>
              <a:gd name="connsiteY22" fmla="*/ 6545648 h 6857968"/>
              <a:gd name="connsiteX23" fmla="*/ 5689075 w 9497977"/>
              <a:gd name="connsiteY23" fmla="*/ 6474347 h 6857968"/>
              <a:gd name="connsiteX24" fmla="*/ 5475173 w 9497977"/>
              <a:gd name="connsiteY24" fmla="*/ 6474347 h 6857968"/>
              <a:gd name="connsiteX25" fmla="*/ 5475173 w 9497977"/>
              <a:gd name="connsiteY25" fmla="*/ 6545648 h 6857968"/>
              <a:gd name="connsiteX26" fmla="*/ 5546474 w 9497977"/>
              <a:gd name="connsiteY26" fmla="*/ 6545648 h 6857968"/>
              <a:gd name="connsiteX27" fmla="*/ 5546474 w 9497977"/>
              <a:gd name="connsiteY27" fmla="*/ 6474347 h 6857968"/>
              <a:gd name="connsiteX28" fmla="*/ 5332500 w 9497977"/>
              <a:gd name="connsiteY28" fmla="*/ 6474347 h 6857968"/>
              <a:gd name="connsiteX29" fmla="*/ 5332500 w 9497977"/>
              <a:gd name="connsiteY29" fmla="*/ 6545648 h 6857968"/>
              <a:gd name="connsiteX30" fmla="*/ 5403801 w 9497977"/>
              <a:gd name="connsiteY30" fmla="*/ 6545648 h 6857968"/>
              <a:gd name="connsiteX31" fmla="*/ 5403801 w 9497977"/>
              <a:gd name="connsiteY31" fmla="*/ 6474347 h 6857968"/>
              <a:gd name="connsiteX32" fmla="*/ 5189828 w 9497977"/>
              <a:gd name="connsiteY32" fmla="*/ 6474347 h 6857968"/>
              <a:gd name="connsiteX33" fmla="*/ 5189828 w 9497977"/>
              <a:gd name="connsiteY33" fmla="*/ 6545648 h 6857968"/>
              <a:gd name="connsiteX34" fmla="*/ 5261129 w 9497977"/>
              <a:gd name="connsiteY34" fmla="*/ 6545648 h 6857968"/>
              <a:gd name="connsiteX35" fmla="*/ 5261129 w 9497977"/>
              <a:gd name="connsiteY35" fmla="*/ 6474347 h 6857968"/>
              <a:gd name="connsiteX36" fmla="*/ 5047226 w 9497977"/>
              <a:gd name="connsiteY36" fmla="*/ 6474347 h 6857968"/>
              <a:gd name="connsiteX37" fmla="*/ 5047226 w 9497977"/>
              <a:gd name="connsiteY37" fmla="*/ 6545648 h 6857968"/>
              <a:gd name="connsiteX38" fmla="*/ 5118527 w 9497977"/>
              <a:gd name="connsiteY38" fmla="*/ 6545648 h 6857968"/>
              <a:gd name="connsiteX39" fmla="*/ 5118527 w 9497977"/>
              <a:gd name="connsiteY39" fmla="*/ 6474347 h 6857968"/>
              <a:gd name="connsiteX40" fmla="*/ 4904553 w 9497977"/>
              <a:gd name="connsiteY40" fmla="*/ 6474347 h 6857968"/>
              <a:gd name="connsiteX41" fmla="*/ 4904553 w 9497977"/>
              <a:gd name="connsiteY41" fmla="*/ 6545648 h 6857968"/>
              <a:gd name="connsiteX42" fmla="*/ 4975854 w 9497977"/>
              <a:gd name="connsiteY42" fmla="*/ 6545648 h 6857968"/>
              <a:gd name="connsiteX43" fmla="*/ 4975854 w 9497977"/>
              <a:gd name="connsiteY43" fmla="*/ 6474347 h 6857968"/>
              <a:gd name="connsiteX44" fmla="*/ 4761952 w 9497977"/>
              <a:gd name="connsiteY44" fmla="*/ 6474347 h 6857968"/>
              <a:gd name="connsiteX45" fmla="*/ 4761952 w 9497977"/>
              <a:gd name="connsiteY45" fmla="*/ 6545648 h 6857968"/>
              <a:gd name="connsiteX46" fmla="*/ 4833253 w 9497977"/>
              <a:gd name="connsiteY46" fmla="*/ 6545648 h 6857968"/>
              <a:gd name="connsiteX47" fmla="*/ 4833253 w 9497977"/>
              <a:gd name="connsiteY47" fmla="*/ 6474347 h 6857968"/>
              <a:gd name="connsiteX48" fmla="*/ 4619279 w 9497977"/>
              <a:gd name="connsiteY48" fmla="*/ 6474347 h 6857968"/>
              <a:gd name="connsiteX49" fmla="*/ 4619279 w 9497977"/>
              <a:gd name="connsiteY49" fmla="*/ 6545648 h 6857968"/>
              <a:gd name="connsiteX50" fmla="*/ 4690580 w 9497977"/>
              <a:gd name="connsiteY50" fmla="*/ 6545648 h 6857968"/>
              <a:gd name="connsiteX51" fmla="*/ 4690580 w 9497977"/>
              <a:gd name="connsiteY51" fmla="*/ 6474347 h 6857968"/>
              <a:gd name="connsiteX52" fmla="*/ 4476678 w 9497977"/>
              <a:gd name="connsiteY52" fmla="*/ 6474347 h 6857968"/>
              <a:gd name="connsiteX53" fmla="*/ 4476678 w 9497977"/>
              <a:gd name="connsiteY53" fmla="*/ 6545648 h 6857968"/>
              <a:gd name="connsiteX54" fmla="*/ 4547979 w 9497977"/>
              <a:gd name="connsiteY54" fmla="*/ 6545648 h 6857968"/>
              <a:gd name="connsiteX55" fmla="*/ 4547979 w 9497977"/>
              <a:gd name="connsiteY55" fmla="*/ 6474347 h 6857968"/>
              <a:gd name="connsiteX56" fmla="*/ 4334005 w 9497977"/>
              <a:gd name="connsiteY56" fmla="*/ 6474347 h 6857968"/>
              <a:gd name="connsiteX57" fmla="*/ 4334005 w 9497977"/>
              <a:gd name="connsiteY57" fmla="*/ 6545648 h 6857968"/>
              <a:gd name="connsiteX58" fmla="*/ 4405306 w 9497977"/>
              <a:gd name="connsiteY58" fmla="*/ 6545648 h 6857968"/>
              <a:gd name="connsiteX59" fmla="*/ 4405306 w 9497977"/>
              <a:gd name="connsiteY59" fmla="*/ 6474347 h 6857968"/>
              <a:gd name="connsiteX60" fmla="*/ 4191404 w 9497977"/>
              <a:gd name="connsiteY60" fmla="*/ 6474347 h 6857968"/>
              <a:gd name="connsiteX61" fmla="*/ 4191404 w 9497977"/>
              <a:gd name="connsiteY61" fmla="*/ 6545648 h 6857968"/>
              <a:gd name="connsiteX62" fmla="*/ 4262705 w 9497977"/>
              <a:gd name="connsiteY62" fmla="*/ 6545648 h 6857968"/>
              <a:gd name="connsiteX63" fmla="*/ 4262705 w 9497977"/>
              <a:gd name="connsiteY63" fmla="*/ 6474347 h 6857968"/>
              <a:gd name="connsiteX64" fmla="*/ 4048731 w 9497977"/>
              <a:gd name="connsiteY64" fmla="*/ 6474347 h 6857968"/>
              <a:gd name="connsiteX65" fmla="*/ 4048731 w 9497977"/>
              <a:gd name="connsiteY65" fmla="*/ 6545648 h 6857968"/>
              <a:gd name="connsiteX66" fmla="*/ 4120032 w 9497977"/>
              <a:gd name="connsiteY66" fmla="*/ 6545648 h 6857968"/>
              <a:gd name="connsiteX67" fmla="*/ 4120032 w 9497977"/>
              <a:gd name="connsiteY67" fmla="*/ 6474347 h 6857968"/>
              <a:gd name="connsiteX68" fmla="*/ 3906059 w 9497977"/>
              <a:gd name="connsiteY68" fmla="*/ 6474347 h 6857968"/>
              <a:gd name="connsiteX69" fmla="*/ 3906059 w 9497977"/>
              <a:gd name="connsiteY69" fmla="*/ 6545648 h 6857968"/>
              <a:gd name="connsiteX70" fmla="*/ 3977360 w 9497977"/>
              <a:gd name="connsiteY70" fmla="*/ 6545648 h 6857968"/>
              <a:gd name="connsiteX71" fmla="*/ 3977360 w 9497977"/>
              <a:gd name="connsiteY71" fmla="*/ 6474347 h 6857968"/>
              <a:gd name="connsiteX72" fmla="*/ 3763457 w 9497977"/>
              <a:gd name="connsiteY72" fmla="*/ 6474347 h 6857968"/>
              <a:gd name="connsiteX73" fmla="*/ 3763457 w 9497977"/>
              <a:gd name="connsiteY73" fmla="*/ 6545648 h 6857968"/>
              <a:gd name="connsiteX74" fmla="*/ 3834758 w 9497977"/>
              <a:gd name="connsiteY74" fmla="*/ 6545648 h 6857968"/>
              <a:gd name="connsiteX75" fmla="*/ 3834758 w 9497977"/>
              <a:gd name="connsiteY75" fmla="*/ 6474347 h 6857968"/>
              <a:gd name="connsiteX76" fmla="*/ 3620784 w 9497977"/>
              <a:gd name="connsiteY76" fmla="*/ 6474347 h 6857968"/>
              <a:gd name="connsiteX77" fmla="*/ 3620784 w 9497977"/>
              <a:gd name="connsiteY77" fmla="*/ 6545648 h 6857968"/>
              <a:gd name="connsiteX78" fmla="*/ 3692085 w 9497977"/>
              <a:gd name="connsiteY78" fmla="*/ 6545648 h 6857968"/>
              <a:gd name="connsiteX79" fmla="*/ 3692085 w 9497977"/>
              <a:gd name="connsiteY79" fmla="*/ 6474347 h 6857968"/>
              <a:gd name="connsiteX80" fmla="*/ 3478184 w 9497977"/>
              <a:gd name="connsiteY80" fmla="*/ 6474347 h 6857968"/>
              <a:gd name="connsiteX81" fmla="*/ 3478184 w 9497977"/>
              <a:gd name="connsiteY81" fmla="*/ 6545648 h 6857968"/>
              <a:gd name="connsiteX82" fmla="*/ 3549484 w 9497977"/>
              <a:gd name="connsiteY82" fmla="*/ 6545648 h 6857968"/>
              <a:gd name="connsiteX83" fmla="*/ 3549484 w 9497977"/>
              <a:gd name="connsiteY83" fmla="*/ 6474347 h 6857968"/>
              <a:gd name="connsiteX84" fmla="*/ 3335511 w 9497977"/>
              <a:gd name="connsiteY84" fmla="*/ 6474347 h 6857968"/>
              <a:gd name="connsiteX85" fmla="*/ 3335511 w 9497977"/>
              <a:gd name="connsiteY85" fmla="*/ 6545648 h 6857968"/>
              <a:gd name="connsiteX86" fmla="*/ 3406811 w 9497977"/>
              <a:gd name="connsiteY86" fmla="*/ 6545648 h 6857968"/>
              <a:gd name="connsiteX87" fmla="*/ 3406811 w 9497977"/>
              <a:gd name="connsiteY87" fmla="*/ 6474347 h 6857968"/>
              <a:gd name="connsiteX88" fmla="*/ 3192839 w 9497977"/>
              <a:gd name="connsiteY88" fmla="*/ 6474347 h 6857968"/>
              <a:gd name="connsiteX89" fmla="*/ 3192839 w 9497977"/>
              <a:gd name="connsiteY89" fmla="*/ 6545648 h 6857968"/>
              <a:gd name="connsiteX90" fmla="*/ 3264139 w 9497977"/>
              <a:gd name="connsiteY90" fmla="*/ 6545648 h 6857968"/>
              <a:gd name="connsiteX91" fmla="*/ 3264139 w 9497977"/>
              <a:gd name="connsiteY91" fmla="*/ 6474347 h 6857968"/>
              <a:gd name="connsiteX92" fmla="*/ 3050237 w 9497977"/>
              <a:gd name="connsiteY92" fmla="*/ 6474347 h 6857968"/>
              <a:gd name="connsiteX93" fmla="*/ 3050237 w 9497977"/>
              <a:gd name="connsiteY93" fmla="*/ 6545648 h 6857968"/>
              <a:gd name="connsiteX94" fmla="*/ 3121537 w 9497977"/>
              <a:gd name="connsiteY94" fmla="*/ 6545648 h 6857968"/>
              <a:gd name="connsiteX95" fmla="*/ 3121537 w 9497977"/>
              <a:gd name="connsiteY95" fmla="*/ 6474347 h 6857968"/>
              <a:gd name="connsiteX96" fmla="*/ 2907564 w 9497977"/>
              <a:gd name="connsiteY96" fmla="*/ 6474347 h 6857968"/>
              <a:gd name="connsiteX97" fmla="*/ 2907564 w 9497977"/>
              <a:gd name="connsiteY97" fmla="*/ 6545648 h 6857968"/>
              <a:gd name="connsiteX98" fmla="*/ 2978865 w 9497977"/>
              <a:gd name="connsiteY98" fmla="*/ 6545648 h 6857968"/>
              <a:gd name="connsiteX99" fmla="*/ 2978865 w 9497977"/>
              <a:gd name="connsiteY99" fmla="*/ 6474347 h 6857968"/>
              <a:gd name="connsiteX100" fmla="*/ 2764962 w 9497977"/>
              <a:gd name="connsiteY100" fmla="*/ 6474347 h 6857968"/>
              <a:gd name="connsiteX101" fmla="*/ 2764962 w 9497977"/>
              <a:gd name="connsiteY101" fmla="*/ 6545648 h 6857968"/>
              <a:gd name="connsiteX102" fmla="*/ 2836263 w 9497977"/>
              <a:gd name="connsiteY102" fmla="*/ 6545648 h 6857968"/>
              <a:gd name="connsiteX103" fmla="*/ 2836263 w 9497977"/>
              <a:gd name="connsiteY103" fmla="*/ 6474347 h 6857968"/>
              <a:gd name="connsiteX104" fmla="*/ 2622291 w 9497977"/>
              <a:gd name="connsiteY104" fmla="*/ 6474347 h 6857968"/>
              <a:gd name="connsiteX105" fmla="*/ 2622291 w 9497977"/>
              <a:gd name="connsiteY105" fmla="*/ 6545648 h 6857968"/>
              <a:gd name="connsiteX106" fmla="*/ 2693591 w 9497977"/>
              <a:gd name="connsiteY106" fmla="*/ 6545648 h 6857968"/>
              <a:gd name="connsiteX107" fmla="*/ 2693591 w 9497977"/>
              <a:gd name="connsiteY107" fmla="*/ 6474347 h 6857968"/>
              <a:gd name="connsiteX108" fmla="*/ 2479688 w 9497977"/>
              <a:gd name="connsiteY108" fmla="*/ 6474347 h 6857968"/>
              <a:gd name="connsiteX109" fmla="*/ 2479688 w 9497977"/>
              <a:gd name="connsiteY109" fmla="*/ 6545648 h 6857968"/>
              <a:gd name="connsiteX110" fmla="*/ 2550990 w 9497977"/>
              <a:gd name="connsiteY110" fmla="*/ 6545648 h 6857968"/>
              <a:gd name="connsiteX111" fmla="*/ 2550990 w 9497977"/>
              <a:gd name="connsiteY111" fmla="*/ 6474347 h 6857968"/>
              <a:gd name="connsiteX112" fmla="*/ 2337016 w 9497977"/>
              <a:gd name="connsiteY112" fmla="*/ 6474347 h 6857968"/>
              <a:gd name="connsiteX113" fmla="*/ 2337016 w 9497977"/>
              <a:gd name="connsiteY113" fmla="*/ 6545648 h 6857968"/>
              <a:gd name="connsiteX114" fmla="*/ 2408317 w 9497977"/>
              <a:gd name="connsiteY114" fmla="*/ 6545648 h 6857968"/>
              <a:gd name="connsiteX115" fmla="*/ 2408317 w 9497977"/>
              <a:gd name="connsiteY115" fmla="*/ 6474347 h 6857968"/>
              <a:gd name="connsiteX116" fmla="*/ 2195429 w 9497977"/>
              <a:gd name="connsiteY116" fmla="*/ 6474347 h 6857968"/>
              <a:gd name="connsiteX117" fmla="*/ 2195429 w 9497977"/>
              <a:gd name="connsiteY117" fmla="*/ 6545648 h 6857968"/>
              <a:gd name="connsiteX118" fmla="*/ 2266731 w 9497977"/>
              <a:gd name="connsiteY118" fmla="*/ 6545648 h 6857968"/>
              <a:gd name="connsiteX119" fmla="*/ 2266731 w 9497977"/>
              <a:gd name="connsiteY119" fmla="*/ 6474347 h 6857968"/>
              <a:gd name="connsiteX120" fmla="*/ 2052828 w 9497977"/>
              <a:gd name="connsiteY120" fmla="*/ 6474347 h 6857968"/>
              <a:gd name="connsiteX121" fmla="*/ 2052828 w 9497977"/>
              <a:gd name="connsiteY121" fmla="*/ 6545648 h 6857968"/>
              <a:gd name="connsiteX122" fmla="*/ 2124128 w 9497977"/>
              <a:gd name="connsiteY122" fmla="*/ 6545648 h 6857968"/>
              <a:gd name="connsiteX123" fmla="*/ 2124128 w 9497977"/>
              <a:gd name="connsiteY123" fmla="*/ 6474347 h 6857968"/>
              <a:gd name="connsiteX124" fmla="*/ 1910155 w 9497977"/>
              <a:gd name="connsiteY124" fmla="*/ 6474347 h 6857968"/>
              <a:gd name="connsiteX125" fmla="*/ 1910155 w 9497977"/>
              <a:gd name="connsiteY125" fmla="*/ 6545648 h 6857968"/>
              <a:gd name="connsiteX126" fmla="*/ 1981455 w 9497977"/>
              <a:gd name="connsiteY126" fmla="*/ 6545648 h 6857968"/>
              <a:gd name="connsiteX127" fmla="*/ 1981455 w 9497977"/>
              <a:gd name="connsiteY127" fmla="*/ 6474347 h 6857968"/>
              <a:gd name="connsiteX128" fmla="*/ 1767483 w 9497977"/>
              <a:gd name="connsiteY128" fmla="*/ 6474347 h 6857968"/>
              <a:gd name="connsiteX129" fmla="*/ 1767483 w 9497977"/>
              <a:gd name="connsiteY129" fmla="*/ 6545648 h 6857968"/>
              <a:gd name="connsiteX130" fmla="*/ 1838783 w 9497977"/>
              <a:gd name="connsiteY130" fmla="*/ 6545648 h 6857968"/>
              <a:gd name="connsiteX131" fmla="*/ 1838783 w 9497977"/>
              <a:gd name="connsiteY131" fmla="*/ 6474347 h 6857968"/>
              <a:gd name="connsiteX132" fmla="*/ 1624882 w 9497977"/>
              <a:gd name="connsiteY132" fmla="*/ 6474347 h 6857968"/>
              <a:gd name="connsiteX133" fmla="*/ 1624882 w 9497977"/>
              <a:gd name="connsiteY133" fmla="*/ 6545648 h 6857968"/>
              <a:gd name="connsiteX134" fmla="*/ 1696183 w 9497977"/>
              <a:gd name="connsiteY134" fmla="*/ 6545648 h 6857968"/>
              <a:gd name="connsiteX135" fmla="*/ 1696183 w 9497977"/>
              <a:gd name="connsiteY135" fmla="*/ 6474347 h 6857968"/>
              <a:gd name="connsiteX136" fmla="*/ 1482215 w 9497977"/>
              <a:gd name="connsiteY136" fmla="*/ 6474347 h 6857968"/>
              <a:gd name="connsiteX137" fmla="*/ 1482215 w 9497977"/>
              <a:gd name="connsiteY137" fmla="*/ 6545648 h 6857968"/>
              <a:gd name="connsiteX138" fmla="*/ 1553511 w 9497977"/>
              <a:gd name="connsiteY138" fmla="*/ 6545648 h 6857968"/>
              <a:gd name="connsiteX139" fmla="*/ 1553511 w 9497977"/>
              <a:gd name="connsiteY139" fmla="*/ 6474347 h 6857968"/>
              <a:gd name="connsiteX140" fmla="*/ 1339617 w 9497977"/>
              <a:gd name="connsiteY140" fmla="*/ 6474347 h 6857968"/>
              <a:gd name="connsiteX141" fmla="*/ 1339617 w 9497977"/>
              <a:gd name="connsiteY141" fmla="*/ 6545648 h 6857968"/>
              <a:gd name="connsiteX142" fmla="*/ 1410920 w 9497977"/>
              <a:gd name="connsiteY142" fmla="*/ 6545648 h 6857968"/>
              <a:gd name="connsiteX143" fmla="*/ 1410920 w 9497977"/>
              <a:gd name="connsiteY143" fmla="*/ 6474347 h 6857968"/>
              <a:gd name="connsiteX144" fmla="*/ 1196941 w 9497977"/>
              <a:gd name="connsiteY144" fmla="*/ 6474347 h 6857968"/>
              <a:gd name="connsiteX145" fmla="*/ 1196941 w 9497977"/>
              <a:gd name="connsiteY145" fmla="*/ 6545648 h 6857968"/>
              <a:gd name="connsiteX146" fmla="*/ 1268245 w 9497977"/>
              <a:gd name="connsiteY146" fmla="*/ 6545648 h 6857968"/>
              <a:gd name="connsiteX147" fmla="*/ 1268245 w 9497977"/>
              <a:gd name="connsiteY147" fmla="*/ 6474347 h 6857968"/>
              <a:gd name="connsiteX148" fmla="*/ 1054277 w 9497977"/>
              <a:gd name="connsiteY148" fmla="*/ 6474347 h 6857968"/>
              <a:gd name="connsiteX149" fmla="*/ 1054277 w 9497977"/>
              <a:gd name="connsiteY149" fmla="*/ 6545648 h 6857968"/>
              <a:gd name="connsiteX150" fmla="*/ 1125575 w 9497977"/>
              <a:gd name="connsiteY150" fmla="*/ 6545648 h 6857968"/>
              <a:gd name="connsiteX151" fmla="*/ 1125575 w 9497977"/>
              <a:gd name="connsiteY151" fmla="*/ 6474347 h 6857968"/>
              <a:gd name="connsiteX152" fmla="*/ 911663 w 9497977"/>
              <a:gd name="connsiteY152" fmla="*/ 6474347 h 6857968"/>
              <a:gd name="connsiteX153" fmla="*/ 911663 w 9497977"/>
              <a:gd name="connsiteY153" fmla="*/ 6545648 h 6857968"/>
              <a:gd name="connsiteX154" fmla="*/ 982964 w 9497977"/>
              <a:gd name="connsiteY154" fmla="*/ 6545648 h 6857968"/>
              <a:gd name="connsiteX155" fmla="*/ 982964 w 9497977"/>
              <a:gd name="connsiteY155" fmla="*/ 6474347 h 6857968"/>
              <a:gd name="connsiteX156" fmla="*/ 769001 w 9497977"/>
              <a:gd name="connsiteY156" fmla="*/ 6474347 h 6857968"/>
              <a:gd name="connsiteX157" fmla="*/ 769001 w 9497977"/>
              <a:gd name="connsiteY157" fmla="*/ 6545648 h 6857968"/>
              <a:gd name="connsiteX158" fmla="*/ 840299 w 9497977"/>
              <a:gd name="connsiteY158" fmla="*/ 6545648 h 6857968"/>
              <a:gd name="connsiteX159" fmla="*/ 840299 w 9497977"/>
              <a:gd name="connsiteY159" fmla="*/ 6474347 h 6857968"/>
              <a:gd name="connsiteX160" fmla="*/ 626392 w 9497977"/>
              <a:gd name="connsiteY160" fmla="*/ 6474347 h 6857968"/>
              <a:gd name="connsiteX161" fmla="*/ 626392 w 9497977"/>
              <a:gd name="connsiteY161" fmla="*/ 6545648 h 6857968"/>
              <a:gd name="connsiteX162" fmla="*/ 697691 w 9497977"/>
              <a:gd name="connsiteY162" fmla="*/ 6545648 h 6857968"/>
              <a:gd name="connsiteX163" fmla="*/ 697691 w 9497977"/>
              <a:gd name="connsiteY163" fmla="*/ 6474347 h 6857968"/>
              <a:gd name="connsiteX164" fmla="*/ 483718 w 9497977"/>
              <a:gd name="connsiteY164" fmla="*/ 6474347 h 6857968"/>
              <a:gd name="connsiteX165" fmla="*/ 483718 w 9497977"/>
              <a:gd name="connsiteY165" fmla="*/ 6545648 h 6857968"/>
              <a:gd name="connsiteX166" fmla="*/ 555020 w 9497977"/>
              <a:gd name="connsiteY166" fmla="*/ 6545648 h 6857968"/>
              <a:gd name="connsiteX167" fmla="*/ 555020 w 9497977"/>
              <a:gd name="connsiteY167" fmla="*/ 6474347 h 6857968"/>
              <a:gd name="connsiteX168" fmla="*/ 7329490 w 9497977"/>
              <a:gd name="connsiteY168" fmla="*/ 6325709 h 6857968"/>
              <a:gd name="connsiteX169" fmla="*/ 7329490 w 9497977"/>
              <a:gd name="connsiteY169" fmla="*/ 6397010 h 6857968"/>
              <a:gd name="connsiteX170" fmla="*/ 7400791 w 9497977"/>
              <a:gd name="connsiteY170" fmla="*/ 6397010 h 6857968"/>
              <a:gd name="connsiteX171" fmla="*/ 7400791 w 9497977"/>
              <a:gd name="connsiteY171" fmla="*/ 6325709 h 6857968"/>
              <a:gd name="connsiteX172" fmla="*/ 7186888 w 9497977"/>
              <a:gd name="connsiteY172" fmla="*/ 6325709 h 6857968"/>
              <a:gd name="connsiteX173" fmla="*/ 7186888 w 9497977"/>
              <a:gd name="connsiteY173" fmla="*/ 6397010 h 6857968"/>
              <a:gd name="connsiteX174" fmla="*/ 7258188 w 9497977"/>
              <a:gd name="connsiteY174" fmla="*/ 6397010 h 6857968"/>
              <a:gd name="connsiteX175" fmla="*/ 7258188 w 9497977"/>
              <a:gd name="connsiteY175" fmla="*/ 6325709 h 6857968"/>
              <a:gd name="connsiteX176" fmla="*/ 7044216 w 9497977"/>
              <a:gd name="connsiteY176" fmla="*/ 6325709 h 6857968"/>
              <a:gd name="connsiteX177" fmla="*/ 7044216 w 9497977"/>
              <a:gd name="connsiteY177" fmla="*/ 6397010 h 6857968"/>
              <a:gd name="connsiteX178" fmla="*/ 7115517 w 9497977"/>
              <a:gd name="connsiteY178" fmla="*/ 6397010 h 6857968"/>
              <a:gd name="connsiteX179" fmla="*/ 7115517 w 9497977"/>
              <a:gd name="connsiteY179" fmla="*/ 6325709 h 6857968"/>
              <a:gd name="connsiteX180" fmla="*/ 6901543 w 9497977"/>
              <a:gd name="connsiteY180" fmla="*/ 6325709 h 6857968"/>
              <a:gd name="connsiteX181" fmla="*/ 6901543 w 9497977"/>
              <a:gd name="connsiteY181" fmla="*/ 6397010 h 6857968"/>
              <a:gd name="connsiteX182" fmla="*/ 6972844 w 9497977"/>
              <a:gd name="connsiteY182" fmla="*/ 6397010 h 6857968"/>
              <a:gd name="connsiteX183" fmla="*/ 6972844 w 9497977"/>
              <a:gd name="connsiteY183" fmla="*/ 6325709 h 6857968"/>
              <a:gd name="connsiteX184" fmla="*/ 6758942 w 9497977"/>
              <a:gd name="connsiteY184" fmla="*/ 6325709 h 6857968"/>
              <a:gd name="connsiteX185" fmla="*/ 6758942 w 9497977"/>
              <a:gd name="connsiteY185" fmla="*/ 6397010 h 6857968"/>
              <a:gd name="connsiteX186" fmla="*/ 6830242 w 9497977"/>
              <a:gd name="connsiteY186" fmla="*/ 6397010 h 6857968"/>
              <a:gd name="connsiteX187" fmla="*/ 6830242 w 9497977"/>
              <a:gd name="connsiteY187" fmla="*/ 6325709 h 6857968"/>
              <a:gd name="connsiteX188" fmla="*/ 6616269 w 9497977"/>
              <a:gd name="connsiteY188" fmla="*/ 6325709 h 6857968"/>
              <a:gd name="connsiteX189" fmla="*/ 6616269 w 9497977"/>
              <a:gd name="connsiteY189" fmla="*/ 6397010 h 6857968"/>
              <a:gd name="connsiteX190" fmla="*/ 6687570 w 9497977"/>
              <a:gd name="connsiteY190" fmla="*/ 6397010 h 6857968"/>
              <a:gd name="connsiteX191" fmla="*/ 6687570 w 9497977"/>
              <a:gd name="connsiteY191" fmla="*/ 6325709 h 6857968"/>
              <a:gd name="connsiteX192" fmla="*/ 6473667 w 9497977"/>
              <a:gd name="connsiteY192" fmla="*/ 6325709 h 6857968"/>
              <a:gd name="connsiteX193" fmla="*/ 6473667 w 9497977"/>
              <a:gd name="connsiteY193" fmla="*/ 6397010 h 6857968"/>
              <a:gd name="connsiteX194" fmla="*/ 6544968 w 9497977"/>
              <a:gd name="connsiteY194" fmla="*/ 6397010 h 6857968"/>
              <a:gd name="connsiteX195" fmla="*/ 6544968 w 9497977"/>
              <a:gd name="connsiteY195" fmla="*/ 6325709 h 6857968"/>
              <a:gd name="connsiteX196" fmla="*/ 6330995 w 9497977"/>
              <a:gd name="connsiteY196" fmla="*/ 6325709 h 6857968"/>
              <a:gd name="connsiteX197" fmla="*/ 6330995 w 9497977"/>
              <a:gd name="connsiteY197" fmla="*/ 6397010 h 6857968"/>
              <a:gd name="connsiteX198" fmla="*/ 6402296 w 9497977"/>
              <a:gd name="connsiteY198" fmla="*/ 6397010 h 6857968"/>
              <a:gd name="connsiteX199" fmla="*/ 6402296 w 9497977"/>
              <a:gd name="connsiteY199" fmla="*/ 6325709 h 6857968"/>
              <a:gd name="connsiteX200" fmla="*/ 6188393 w 9497977"/>
              <a:gd name="connsiteY200" fmla="*/ 6325709 h 6857968"/>
              <a:gd name="connsiteX201" fmla="*/ 6188393 w 9497977"/>
              <a:gd name="connsiteY201" fmla="*/ 6397010 h 6857968"/>
              <a:gd name="connsiteX202" fmla="*/ 6259694 w 9497977"/>
              <a:gd name="connsiteY202" fmla="*/ 6397010 h 6857968"/>
              <a:gd name="connsiteX203" fmla="*/ 6259694 w 9497977"/>
              <a:gd name="connsiteY203" fmla="*/ 6325709 h 6857968"/>
              <a:gd name="connsiteX204" fmla="*/ 6045721 w 9497977"/>
              <a:gd name="connsiteY204" fmla="*/ 6325709 h 6857968"/>
              <a:gd name="connsiteX205" fmla="*/ 6045721 w 9497977"/>
              <a:gd name="connsiteY205" fmla="*/ 6397010 h 6857968"/>
              <a:gd name="connsiteX206" fmla="*/ 6117021 w 9497977"/>
              <a:gd name="connsiteY206" fmla="*/ 6397010 h 6857968"/>
              <a:gd name="connsiteX207" fmla="*/ 6117021 w 9497977"/>
              <a:gd name="connsiteY207" fmla="*/ 6325709 h 6857968"/>
              <a:gd name="connsiteX208" fmla="*/ 5903048 w 9497977"/>
              <a:gd name="connsiteY208" fmla="*/ 6325709 h 6857968"/>
              <a:gd name="connsiteX209" fmla="*/ 5903048 w 9497977"/>
              <a:gd name="connsiteY209" fmla="*/ 6397010 h 6857968"/>
              <a:gd name="connsiteX210" fmla="*/ 5974349 w 9497977"/>
              <a:gd name="connsiteY210" fmla="*/ 6397010 h 6857968"/>
              <a:gd name="connsiteX211" fmla="*/ 5974349 w 9497977"/>
              <a:gd name="connsiteY211" fmla="*/ 6325709 h 6857968"/>
              <a:gd name="connsiteX212" fmla="*/ 5760447 w 9497977"/>
              <a:gd name="connsiteY212" fmla="*/ 6325709 h 6857968"/>
              <a:gd name="connsiteX213" fmla="*/ 5760447 w 9497977"/>
              <a:gd name="connsiteY213" fmla="*/ 6397010 h 6857968"/>
              <a:gd name="connsiteX214" fmla="*/ 5831748 w 9497977"/>
              <a:gd name="connsiteY214" fmla="*/ 6397010 h 6857968"/>
              <a:gd name="connsiteX215" fmla="*/ 5831748 w 9497977"/>
              <a:gd name="connsiteY215" fmla="*/ 6325709 h 6857968"/>
              <a:gd name="connsiteX216" fmla="*/ 5617774 w 9497977"/>
              <a:gd name="connsiteY216" fmla="*/ 6325709 h 6857968"/>
              <a:gd name="connsiteX217" fmla="*/ 5617774 w 9497977"/>
              <a:gd name="connsiteY217" fmla="*/ 6397010 h 6857968"/>
              <a:gd name="connsiteX218" fmla="*/ 5689075 w 9497977"/>
              <a:gd name="connsiteY218" fmla="*/ 6397010 h 6857968"/>
              <a:gd name="connsiteX219" fmla="*/ 5689075 w 9497977"/>
              <a:gd name="connsiteY219" fmla="*/ 6325709 h 6857968"/>
              <a:gd name="connsiteX220" fmla="*/ 5475173 w 9497977"/>
              <a:gd name="connsiteY220" fmla="*/ 6325709 h 6857968"/>
              <a:gd name="connsiteX221" fmla="*/ 5475173 w 9497977"/>
              <a:gd name="connsiteY221" fmla="*/ 6397010 h 6857968"/>
              <a:gd name="connsiteX222" fmla="*/ 5546474 w 9497977"/>
              <a:gd name="connsiteY222" fmla="*/ 6397010 h 6857968"/>
              <a:gd name="connsiteX223" fmla="*/ 5546474 w 9497977"/>
              <a:gd name="connsiteY223" fmla="*/ 6325709 h 6857968"/>
              <a:gd name="connsiteX224" fmla="*/ 5332500 w 9497977"/>
              <a:gd name="connsiteY224" fmla="*/ 6325709 h 6857968"/>
              <a:gd name="connsiteX225" fmla="*/ 5332500 w 9497977"/>
              <a:gd name="connsiteY225" fmla="*/ 6397010 h 6857968"/>
              <a:gd name="connsiteX226" fmla="*/ 5403801 w 9497977"/>
              <a:gd name="connsiteY226" fmla="*/ 6397010 h 6857968"/>
              <a:gd name="connsiteX227" fmla="*/ 5403801 w 9497977"/>
              <a:gd name="connsiteY227" fmla="*/ 6325709 h 6857968"/>
              <a:gd name="connsiteX228" fmla="*/ 5189828 w 9497977"/>
              <a:gd name="connsiteY228" fmla="*/ 6325709 h 6857968"/>
              <a:gd name="connsiteX229" fmla="*/ 5189828 w 9497977"/>
              <a:gd name="connsiteY229" fmla="*/ 6397010 h 6857968"/>
              <a:gd name="connsiteX230" fmla="*/ 5261129 w 9497977"/>
              <a:gd name="connsiteY230" fmla="*/ 6397010 h 6857968"/>
              <a:gd name="connsiteX231" fmla="*/ 5261129 w 9497977"/>
              <a:gd name="connsiteY231" fmla="*/ 6325709 h 6857968"/>
              <a:gd name="connsiteX232" fmla="*/ 5047226 w 9497977"/>
              <a:gd name="connsiteY232" fmla="*/ 6325709 h 6857968"/>
              <a:gd name="connsiteX233" fmla="*/ 5047226 w 9497977"/>
              <a:gd name="connsiteY233" fmla="*/ 6397010 h 6857968"/>
              <a:gd name="connsiteX234" fmla="*/ 5118527 w 9497977"/>
              <a:gd name="connsiteY234" fmla="*/ 6397010 h 6857968"/>
              <a:gd name="connsiteX235" fmla="*/ 5118527 w 9497977"/>
              <a:gd name="connsiteY235" fmla="*/ 6325709 h 6857968"/>
              <a:gd name="connsiteX236" fmla="*/ 4904553 w 9497977"/>
              <a:gd name="connsiteY236" fmla="*/ 6325709 h 6857968"/>
              <a:gd name="connsiteX237" fmla="*/ 4904553 w 9497977"/>
              <a:gd name="connsiteY237" fmla="*/ 6397010 h 6857968"/>
              <a:gd name="connsiteX238" fmla="*/ 4975854 w 9497977"/>
              <a:gd name="connsiteY238" fmla="*/ 6397010 h 6857968"/>
              <a:gd name="connsiteX239" fmla="*/ 4975854 w 9497977"/>
              <a:gd name="connsiteY239" fmla="*/ 6325709 h 6857968"/>
              <a:gd name="connsiteX240" fmla="*/ 4761952 w 9497977"/>
              <a:gd name="connsiteY240" fmla="*/ 6325709 h 6857968"/>
              <a:gd name="connsiteX241" fmla="*/ 4761952 w 9497977"/>
              <a:gd name="connsiteY241" fmla="*/ 6397010 h 6857968"/>
              <a:gd name="connsiteX242" fmla="*/ 4833253 w 9497977"/>
              <a:gd name="connsiteY242" fmla="*/ 6397010 h 6857968"/>
              <a:gd name="connsiteX243" fmla="*/ 4833253 w 9497977"/>
              <a:gd name="connsiteY243" fmla="*/ 6325709 h 6857968"/>
              <a:gd name="connsiteX244" fmla="*/ 4619279 w 9497977"/>
              <a:gd name="connsiteY244" fmla="*/ 6325709 h 6857968"/>
              <a:gd name="connsiteX245" fmla="*/ 4619279 w 9497977"/>
              <a:gd name="connsiteY245" fmla="*/ 6397010 h 6857968"/>
              <a:gd name="connsiteX246" fmla="*/ 4690580 w 9497977"/>
              <a:gd name="connsiteY246" fmla="*/ 6397010 h 6857968"/>
              <a:gd name="connsiteX247" fmla="*/ 4690580 w 9497977"/>
              <a:gd name="connsiteY247" fmla="*/ 6325709 h 6857968"/>
              <a:gd name="connsiteX248" fmla="*/ 4476678 w 9497977"/>
              <a:gd name="connsiteY248" fmla="*/ 6325709 h 6857968"/>
              <a:gd name="connsiteX249" fmla="*/ 4476678 w 9497977"/>
              <a:gd name="connsiteY249" fmla="*/ 6397010 h 6857968"/>
              <a:gd name="connsiteX250" fmla="*/ 4547979 w 9497977"/>
              <a:gd name="connsiteY250" fmla="*/ 6397010 h 6857968"/>
              <a:gd name="connsiteX251" fmla="*/ 4547979 w 9497977"/>
              <a:gd name="connsiteY251" fmla="*/ 6325709 h 6857968"/>
              <a:gd name="connsiteX252" fmla="*/ 4334005 w 9497977"/>
              <a:gd name="connsiteY252" fmla="*/ 6325709 h 6857968"/>
              <a:gd name="connsiteX253" fmla="*/ 4334005 w 9497977"/>
              <a:gd name="connsiteY253" fmla="*/ 6397010 h 6857968"/>
              <a:gd name="connsiteX254" fmla="*/ 4405306 w 9497977"/>
              <a:gd name="connsiteY254" fmla="*/ 6397010 h 6857968"/>
              <a:gd name="connsiteX255" fmla="*/ 4405306 w 9497977"/>
              <a:gd name="connsiteY255" fmla="*/ 6325709 h 6857968"/>
              <a:gd name="connsiteX256" fmla="*/ 4191404 w 9497977"/>
              <a:gd name="connsiteY256" fmla="*/ 6325709 h 6857968"/>
              <a:gd name="connsiteX257" fmla="*/ 4191404 w 9497977"/>
              <a:gd name="connsiteY257" fmla="*/ 6397010 h 6857968"/>
              <a:gd name="connsiteX258" fmla="*/ 4262705 w 9497977"/>
              <a:gd name="connsiteY258" fmla="*/ 6397010 h 6857968"/>
              <a:gd name="connsiteX259" fmla="*/ 4262705 w 9497977"/>
              <a:gd name="connsiteY259" fmla="*/ 6325709 h 6857968"/>
              <a:gd name="connsiteX260" fmla="*/ 4048731 w 9497977"/>
              <a:gd name="connsiteY260" fmla="*/ 6325709 h 6857968"/>
              <a:gd name="connsiteX261" fmla="*/ 4048731 w 9497977"/>
              <a:gd name="connsiteY261" fmla="*/ 6397010 h 6857968"/>
              <a:gd name="connsiteX262" fmla="*/ 4120032 w 9497977"/>
              <a:gd name="connsiteY262" fmla="*/ 6397010 h 6857968"/>
              <a:gd name="connsiteX263" fmla="*/ 4120032 w 9497977"/>
              <a:gd name="connsiteY263" fmla="*/ 6325709 h 6857968"/>
              <a:gd name="connsiteX264" fmla="*/ 3906059 w 9497977"/>
              <a:gd name="connsiteY264" fmla="*/ 6325709 h 6857968"/>
              <a:gd name="connsiteX265" fmla="*/ 3906059 w 9497977"/>
              <a:gd name="connsiteY265" fmla="*/ 6397010 h 6857968"/>
              <a:gd name="connsiteX266" fmla="*/ 3977360 w 9497977"/>
              <a:gd name="connsiteY266" fmla="*/ 6397010 h 6857968"/>
              <a:gd name="connsiteX267" fmla="*/ 3977360 w 9497977"/>
              <a:gd name="connsiteY267" fmla="*/ 6325709 h 6857968"/>
              <a:gd name="connsiteX268" fmla="*/ 3763457 w 9497977"/>
              <a:gd name="connsiteY268" fmla="*/ 6325709 h 6857968"/>
              <a:gd name="connsiteX269" fmla="*/ 3763457 w 9497977"/>
              <a:gd name="connsiteY269" fmla="*/ 6397010 h 6857968"/>
              <a:gd name="connsiteX270" fmla="*/ 3834758 w 9497977"/>
              <a:gd name="connsiteY270" fmla="*/ 6397010 h 6857968"/>
              <a:gd name="connsiteX271" fmla="*/ 3834758 w 9497977"/>
              <a:gd name="connsiteY271" fmla="*/ 6325709 h 6857968"/>
              <a:gd name="connsiteX272" fmla="*/ 3620784 w 9497977"/>
              <a:gd name="connsiteY272" fmla="*/ 6325709 h 6857968"/>
              <a:gd name="connsiteX273" fmla="*/ 3620784 w 9497977"/>
              <a:gd name="connsiteY273" fmla="*/ 6397010 h 6857968"/>
              <a:gd name="connsiteX274" fmla="*/ 3692085 w 9497977"/>
              <a:gd name="connsiteY274" fmla="*/ 6397010 h 6857968"/>
              <a:gd name="connsiteX275" fmla="*/ 3692085 w 9497977"/>
              <a:gd name="connsiteY275" fmla="*/ 6325709 h 6857968"/>
              <a:gd name="connsiteX276" fmla="*/ 3478184 w 9497977"/>
              <a:gd name="connsiteY276" fmla="*/ 6325709 h 6857968"/>
              <a:gd name="connsiteX277" fmla="*/ 3478184 w 9497977"/>
              <a:gd name="connsiteY277" fmla="*/ 6397010 h 6857968"/>
              <a:gd name="connsiteX278" fmla="*/ 3549484 w 9497977"/>
              <a:gd name="connsiteY278" fmla="*/ 6397010 h 6857968"/>
              <a:gd name="connsiteX279" fmla="*/ 3549484 w 9497977"/>
              <a:gd name="connsiteY279" fmla="*/ 6325709 h 6857968"/>
              <a:gd name="connsiteX280" fmla="*/ 3335511 w 9497977"/>
              <a:gd name="connsiteY280" fmla="*/ 6325709 h 6857968"/>
              <a:gd name="connsiteX281" fmla="*/ 3335511 w 9497977"/>
              <a:gd name="connsiteY281" fmla="*/ 6397010 h 6857968"/>
              <a:gd name="connsiteX282" fmla="*/ 3406811 w 9497977"/>
              <a:gd name="connsiteY282" fmla="*/ 6397010 h 6857968"/>
              <a:gd name="connsiteX283" fmla="*/ 3406811 w 9497977"/>
              <a:gd name="connsiteY283" fmla="*/ 6325709 h 6857968"/>
              <a:gd name="connsiteX284" fmla="*/ 3192839 w 9497977"/>
              <a:gd name="connsiteY284" fmla="*/ 6325709 h 6857968"/>
              <a:gd name="connsiteX285" fmla="*/ 3192839 w 9497977"/>
              <a:gd name="connsiteY285" fmla="*/ 6397010 h 6857968"/>
              <a:gd name="connsiteX286" fmla="*/ 3264139 w 9497977"/>
              <a:gd name="connsiteY286" fmla="*/ 6397010 h 6857968"/>
              <a:gd name="connsiteX287" fmla="*/ 3264139 w 9497977"/>
              <a:gd name="connsiteY287" fmla="*/ 6325709 h 6857968"/>
              <a:gd name="connsiteX288" fmla="*/ 3050237 w 9497977"/>
              <a:gd name="connsiteY288" fmla="*/ 6325709 h 6857968"/>
              <a:gd name="connsiteX289" fmla="*/ 3050237 w 9497977"/>
              <a:gd name="connsiteY289" fmla="*/ 6397010 h 6857968"/>
              <a:gd name="connsiteX290" fmla="*/ 3121537 w 9497977"/>
              <a:gd name="connsiteY290" fmla="*/ 6397010 h 6857968"/>
              <a:gd name="connsiteX291" fmla="*/ 3121537 w 9497977"/>
              <a:gd name="connsiteY291" fmla="*/ 6325709 h 6857968"/>
              <a:gd name="connsiteX292" fmla="*/ 2907564 w 9497977"/>
              <a:gd name="connsiteY292" fmla="*/ 6325709 h 6857968"/>
              <a:gd name="connsiteX293" fmla="*/ 2907564 w 9497977"/>
              <a:gd name="connsiteY293" fmla="*/ 6397010 h 6857968"/>
              <a:gd name="connsiteX294" fmla="*/ 2978865 w 9497977"/>
              <a:gd name="connsiteY294" fmla="*/ 6397010 h 6857968"/>
              <a:gd name="connsiteX295" fmla="*/ 2978865 w 9497977"/>
              <a:gd name="connsiteY295" fmla="*/ 6325709 h 6857968"/>
              <a:gd name="connsiteX296" fmla="*/ 2764962 w 9497977"/>
              <a:gd name="connsiteY296" fmla="*/ 6325709 h 6857968"/>
              <a:gd name="connsiteX297" fmla="*/ 2764962 w 9497977"/>
              <a:gd name="connsiteY297" fmla="*/ 6397010 h 6857968"/>
              <a:gd name="connsiteX298" fmla="*/ 2836263 w 9497977"/>
              <a:gd name="connsiteY298" fmla="*/ 6397010 h 6857968"/>
              <a:gd name="connsiteX299" fmla="*/ 2836263 w 9497977"/>
              <a:gd name="connsiteY299" fmla="*/ 6325709 h 6857968"/>
              <a:gd name="connsiteX300" fmla="*/ 2622291 w 9497977"/>
              <a:gd name="connsiteY300" fmla="*/ 6325709 h 6857968"/>
              <a:gd name="connsiteX301" fmla="*/ 2622291 w 9497977"/>
              <a:gd name="connsiteY301" fmla="*/ 6397010 h 6857968"/>
              <a:gd name="connsiteX302" fmla="*/ 2693591 w 9497977"/>
              <a:gd name="connsiteY302" fmla="*/ 6397010 h 6857968"/>
              <a:gd name="connsiteX303" fmla="*/ 2693591 w 9497977"/>
              <a:gd name="connsiteY303" fmla="*/ 6325709 h 6857968"/>
              <a:gd name="connsiteX304" fmla="*/ 2479688 w 9497977"/>
              <a:gd name="connsiteY304" fmla="*/ 6325709 h 6857968"/>
              <a:gd name="connsiteX305" fmla="*/ 2479688 w 9497977"/>
              <a:gd name="connsiteY305" fmla="*/ 6397010 h 6857968"/>
              <a:gd name="connsiteX306" fmla="*/ 2550990 w 9497977"/>
              <a:gd name="connsiteY306" fmla="*/ 6397010 h 6857968"/>
              <a:gd name="connsiteX307" fmla="*/ 2550990 w 9497977"/>
              <a:gd name="connsiteY307" fmla="*/ 6325709 h 6857968"/>
              <a:gd name="connsiteX308" fmla="*/ 2337016 w 9497977"/>
              <a:gd name="connsiteY308" fmla="*/ 6325709 h 6857968"/>
              <a:gd name="connsiteX309" fmla="*/ 2337016 w 9497977"/>
              <a:gd name="connsiteY309" fmla="*/ 6397010 h 6857968"/>
              <a:gd name="connsiteX310" fmla="*/ 2408317 w 9497977"/>
              <a:gd name="connsiteY310" fmla="*/ 6397010 h 6857968"/>
              <a:gd name="connsiteX311" fmla="*/ 2408317 w 9497977"/>
              <a:gd name="connsiteY311" fmla="*/ 6325709 h 6857968"/>
              <a:gd name="connsiteX312" fmla="*/ 2195429 w 9497977"/>
              <a:gd name="connsiteY312" fmla="*/ 6325709 h 6857968"/>
              <a:gd name="connsiteX313" fmla="*/ 2195429 w 9497977"/>
              <a:gd name="connsiteY313" fmla="*/ 6397010 h 6857968"/>
              <a:gd name="connsiteX314" fmla="*/ 2266731 w 9497977"/>
              <a:gd name="connsiteY314" fmla="*/ 6397010 h 6857968"/>
              <a:gd name="connsiteX315" fmla="*/ 2266731 w 9497977"/>
              <a:gd name="connsiteY315" fmla="*/ 6325709 h 6857968"/>
              <a:gd name="connsiteX316" fmla="*/ 2052828 w 9497977"/>
              <a:gd name="connsiteY316" fmla="*/ 6325709 h 6857968"/>
              <a:gd name="connsiteX317" fmla="*/ 2052828 w 9497977"/>
              <a:gd name="connsiteY317" fmla="*/ 6397010 h 6857968"/>
              <a:gd name="connsiteX318" fmla="*/ 2124128 w 9497977"/>
              <a:gd name="connsiteY318" fmla="*/ 6397010 h 6857968"/>
              <a:gd name="connsiteX319" fmla="*/ 2124128 w 9497977"/>
              <a:gd name="connsiteY319" fmla="*/ 6325709 h 6857968"/>
              <a:gd name="connsiteX320" fmla="*/ 1910155 w 9497977"/>
              <a:gd name="connsiteY320" fmla="*/ 6325709 h 6857968"/>
              <a:gd name="connsiteX321" fmla="*/ 1910155 w 9497977"/>
              <a:gd name="connsiteY321" fmla="*/ 6397010 h 6857968"/>
              <a:gd name="connsiteX322" fmla="*/ 1981455 w 9497977"/>
              <a:gd name="connsiteY322" fmla="*/ 6397010 h 6857968"/>
              <a:gd name="connsiteX323" fmla="*/ 1981455 w 9497977"/>
              <a:gd name="connsiteY323" fmla="*/ 6325709 h 6857968"/>
              <a:gd name="connsiteX324" fmla="*/ 1767483 w 9497977"/>
              <a:gd name="connsiteY324" fmla="*/ 6325709 h 6857968"/>
              <a:gd name="connsiteX325" fmla="*/ 1767483 w 9497977"/>
              <a:gd name="connsiteY325" fmla="*/ 6397010 h 6857968"/>
              <a:gd name="connsiteX326" fmla="*/ 1838783 w 9497977"/>
              <a:gd name="connsiteY326" fmla="*/ 6397010 h 6857968"/>
              <a:gd name="connsiteX327" fmla="*/ 1838783 w 9497977"/>
              <a:gd name="connsiteY327" fmla="*/ 6325709 h 6857968"/>
              <a:gd name="connsiteX328" fmla="*/ 1624882 w 9497977"/>
              <a:gd name="connsiteY328" fmla="*/ 6325709 h 6857968"/>
              <a:gd name="connsiteX329" fmla="*/ 1624882 w 9497977"/>
              <a:gd name="connsiteY329" fmla="*/ 6397010 h 6857968"/>
              <a:gd name="connsiteX330" fmla="*/ 1696183 w 9497977"/>
              <a:gd name="connsiteY330" fmla="*/ 6397010 h 6857968"/>
              <a:gd name="connsiteX331" fmla="*/ 1696183 w 9497977"/>
              <a:gd name="connsiteY331" fmla="*/ 6325709 h 6857968"/>
              <a:gd name="connsiteX332" fmla="*/ 1482215 w 9497977"/>
              <a:gd name="connsiteY332" fmla="*/ 6325709 h 6857968"/>
              <a:gd name="connsiteX333" fmla="*/ 1482215 w 9497977"/>
              <a:gd name="connsiteY333" fmla="*/ 6397010 h 6857968"/>
              <a:gd name="connsiteX334" fmla="*/ 1553511 w 9497977"/>
              <a:gd name="connsiteY334" fmla="*/ 6397010 h 6857968"/>
              <a:gd name="connsiteX335" fmla="*/ 1553511 w 9497977"/>
              <a:gd name="connsiteY335" fmla="*/ 6325709 h 6857968"/>
              <a:gd name="connsiteX336" fmla="*/ 1339621 w 9497977"/>
              <a:gd name="connsiteY336" fmla="*/ 6325709 h 6857968"/>
              <a:gd name="connsiteX337" fmla="*/ 1339621 w 9497977"/>
              <a:gd name="connsiteY337" fmla="*/ 6397010 h 6857968"/>
              <a:gd name="connsiteX338" fmla="*/ 1410920 w 9497977"/>
              <a:gd name="connsiteY338" fmla="*/ 6397010 h 6857968"/>
              <a:gd name="connsiteX339" fmla="*/ 1410920 w 9497977"/>
              <a:gd name="connsiteY339" fmla="*/ 6325709 h 6857968"/>
              <a:gd name="connsiteX340" fmla="*/ 1196941 w 9497977"/>
              <a:gd name="connsiteY340" fmla="*/ 6325709 h 6857968"/>
              <a:gd name="connsiteX341" fmla="*/ 1196941 w 9497977"/>
              <a:gd name="connsiteY341" fmla="*/ 6397010 h 6857968"/>
              <a:gd name="connsiteX342" fmla="*/ 1268245 w 9497977"/>
              <a:gd name="connsiteY342" fmla="*/ 6397010 h 6857968"/>
              <a:gd name="connsiteX343" fmla="*/ 1268245 w 9497977"/>
              <a:gd name="connsiteY343" fmla="*/ 6325709 h 6857968"/>
              <a:gd name="connsiteX344" fmla="*/ 1054277 w 9497977"/>
              <a:gd name="connsiteY344" fmla="*/ 6325709 h 6857968"/>
              <a:gd name="connsiteX345" fmla="*/ 1054277 w 9497977"/>
              <a:gd name="connsiteY345" fmla="*/ 6397010 h 6857968"/>
              <a:gd name="connsiteX346" fmla="*/ 1125575 w 9497977"/>
              <a:gd name="connsiteY346" fmla="*/ 6397010 h 6857968"/>
              <a:gd name="connsiteX347" fmla="*/ 1125575 w 9497977"/>
              <a:gd name="connsiteY347" fmla="*/ 6325709 h 6857968"/>
              <a:gd name="connsiteX348" fmla="*/ 911663 w 9497977"/>
              <a:gd name="connsiteY348" fmla="*/ 6325709 h 6857968"/>
              <a:gd name="connsiteX349" fmla="*/ 911663 w 9497977"/>
              <a:gd name="connsiteY349" fmla="*/ 6397010 h 6857968"/>
              <a:gd name="connsiteX350" fmla="*/ 982964 w 9497977"/>
              <a:gd name="connsiteY350" fmla="*/ 6397010 h 6857968"/>
              <a:gd name="connsiteX351" fmla="*/ 982964 w 9497977"/>
              <a:gd name="connsiteY351" fmla="*/ 6325709 h 6857968"/>
              <a:gd name="connsiteX352" fmla="*/ 769001 w 9497977"/>
              <a:gd name="connsiteY352" fmla="*/ 6325709 h 6857968"/>
              <a:gd name="connsiteX353" fmla="*/ 769001 w 9497977"/>
              <a:gd name="connsiteY353" fmla="*/ 6397010 h 6857968"/>
              <a:gd name="connsiteX354" fmla="*/ 840299 w 9497977"/>
              <a:gd name="connsiteY354" fmla="*/ 6397010 h 6857968"/>
              <a:gd name="connsiteX355" fmla="*/ 840299 w 9497977"/>
              <a:gd name="connsiteY355" fmla="*/ 6325709 h 6857968"/>
              <a:gd name="connsiteX356" fmla="*/ 626392 w 9497977"/>
              <a:gd name="connsiteY356" fmla="*/ 6325709 h 6857968"/>
              <a:gd name="connsiteX357" fmla="*/ 626392 w 9497977"/>
              <a:gd name="connsiteY357" fmla="*/ 6397010 h 6857968"/>
              <a:gd name="connsiteX358" fmla="*/ 697691 w 9497977"/>
              <a:gd name="connsiteY358" fmla="*/ 6397010 h 6857968"/>
              <a:gd name="connsiteX359" fmla="*/ 697691 w 9497977"/>
              <a:gd name="connsiteY359" fmla="*/ 6325709 h 6857968"/>
              <a:gd name="connsiteX360" fmla="*/ 7044216 w 9497977"/>
              <a:gd name="connsiteY360" fmla="*/ 6183107 h 6857968"/>
              <a:gd name="connsiteX361" fmla="*/ 7044216 w 9497977"/>
              <a:gd name="connsiteY361" fmla="*/ 6254408 h 6857968"/>
              <a:gd name="connsiteX362" fmla="*/ 7115517 w 9497977"/>
              <a:gd name="connsiteY362" fmla="*/ 6254408 h 6857968"/>
              <a:gd name="connsiteX363" fmla="*/ 7115517 w 9497977"/>
              <a:gd name="connsiteY363" fmla="*/ 6183107 h 6857968"/>
              <a:gd name="connsiteX364" fmla="*/ 6901543 w 9497977"/>
              <a:gd name="connsiteY364" fmla="*/ 6183107 h 6857968"/>
              <a:gd name="connsiteX365" fmla="*/ 6901543 w 9497977"/>
              <a:gd name="connsiteY365" fmla="*/ 6254408 h 6857968"/>
              <a:gd name="connsiteX366" fmla="*/ 6972844 w 9497977"/>
              <a:gd name="connsiteY366" fmla="*/ 6254408 h 6857968"/>
              <a:gd name="connsiteX367" fmla="*/ 6972844 w 9497977"/>
              <a:gd name="connsiteY367" fmla="*/ 6183107 h 6857968"/>
              <a:gd name="connsiteX368" fmla="*/ 6758942 w 9497977"/>
              <a:gd name="connsiteY368" fmla="*/ 6183107 h 6857968"/>
              <a:gd name="connsiteX369" fmla="*/ 6758942 w 9497977"/>
              <a:gd name="connsiteY369" fmla="*/ 6254408 h 6857968"/>
              <a:gd name="connsiteX370" fmla="*/ 6830242 w 9497977"/>
              <a:gd name="connsiteY370" fmla="*/ 6254408 h 6857968"/>
              <a:gd name="connsiteX371" fmla="*/ 6830242 w 9497977"/>
              <a:gd name="connsiteY371" fmla="*/ 6183107 h 6857968"/>
              <a:gd name="connsiteX372" fmla="*/ 6616269 w 9497977"/>
              <a:gd name="connsiteY372" fmla="*/ 6183107 h 6857968"/>
              <a:gd name="connsiteX373" fmla="*/ 6616269 w 9497977"/>
              <a:gd name="connsiteY373" fmla="*/ 6254408 h 6857968"/>
              <a:gd name="connsiteX374" fmla="*/ 6687570 w 9497977"/>
              <a:gd name="connsiteY374" fmla="*/ 6254408 h 6857968"/>
              <a:gd name="connsiteX375" fmla="*/ 6687570 w 9497977"/>
              <a:gd name="connsiteY375" fmla="*/ 6183107 h 6857968"/>
              <a:gd name="connsiteX376" fmla="*/ 6473667 w 9497977"/>
              <a:gd name="connsiteY376" fmla="*/ 6183107 h 6857968"/>
              <a:gd name="connsiteX377" fmla="*/ 6473667 w 9497977"/>
              <a:gd name="connsiteY377" fmla="*/ 6254408 h 6857968"/>
              <a:gd name="connsiteX378" fmla="*/ 6544968 w 9497977"/>
              <a:gd name="connsiteY378" fmla="*/ 6254408 h 6857968"/>
              <a:gd name="connsiteX379" fmla="*/ 6544968 w 9497977"/>
              <a:gd name="connsiteY379" fmla="*/ 6183107 h 6857968"/>
              <a:gd name="connsiteX380" fmla="*/ 6330995 w 9497977"/>
              <a:gd name="connsiteY380" fmla="*/ 6183107 h 6857968"/>
              <a:gd name="connsiteX381" fmla="*/ 6330995 w 9497977"/>
              <a:gd name="connsiteY381" fmla="*/ 6254408 h 6857968"/>
              <a:gd name="connsiteX382" fmla="*/ 6402296 w 9497977"/>
              <a:gd name="connsiteY382" fmla="*/ 6254408 h 6857968"/>
              <a:gd name="connsiteX383" fmla="*/ 6402296 w 9497977"/>
              <a:gd name="connsiteY383" fmla="*/ 6183107 h 6857968"/>
              <a:gd name="connsiteX384" fmla="*/ 6188393 w 9497977"/>
              <a:gd name="connsiteY384" fmla="*/ 6183107 h 6857968"/>
              <a:gd name="connsiteX385" fmla="*/ 6188393 w 9497977"/>
              <a:gd name="connsiteY385" fmla="*/ 6254408 h 6857968"/>
              <a:gd name="connsiteX386" fmla="*/ 6259694 w 9497977"/>
              <a:gd name="connsiteY386" fmla="*/ 6254408 h 6857968"/>
              <a:gd name="connsiteX387" fmla="*/ 6259694 w 9497977"/>
              <a:gd name="connsiteY387" fmla="*/ 6183107 h 6857968"/>
              <a:gd name="connsiteX388" fmla="*/ 6045721 w 9497977"/>
              <a:gd name="connsiteY388" fmla="*/ 6183107 h 6857968"/>
              <a:gd name="connsiteX389" fmla="*/ 6045721 w 9497977"/>
              <a:gd name="connsiteY389" fmla="*/ 6254408 h 6857968"/>
              <a:gd name="connsiteX390" fmla="*/ 6117021 w 9497977"/>
              <a:gd name="connsiteY390" fmla="*/ 6254408 h 6857968"/>
              <a:gd name="connsiteX391" fmla="*/ 6117021 w 9497977"/>
              <a:gd name="connsiteY391" fmla="*/ 6183107 h 6857968"/>
              <a:gd name="connsiteX392" fmla="*/ 5903048 w 9497977"/>
              <a:gd name="connsiteY392" fmla="*/ 6183107 h 6857968"/>
              <a:gd name="connsiteX393" fmla="*/ 5903048 w 9497977"/>
              <a:gd name="connsiteY393" fmla="*/ 6254408 h 6857968"/>
              <a:gd name="connsiteX394" fmla="*/ 5974349 w 9497977"/>
              <a:gd name="connsiteY394" fmla="*/ 6254408 h 6857968"/>
              <a:gd name="connsiteX395" fmla="*/ 5974349 w 9497977"/>
              <a:gd name="connsiteY395" fmla="*/ 6183107 h 6857968"/>
              <a:gd name="connsiteX396" fmla="*/ 5760447 w 9497977"/>
              <a:gd name="connsiteY396" fmla="*/ 6183107 h 6857968"/>
              <a:gd name="connsiteX397" fmla="*/ 5760447 w 9497977"/>
              <a:gd name="connsiteY397" fmla="*/ 6254408 h 6857968"/>
              <a:gd name="connsiteX398" fmla="*/ 5831748 w 9497977"/>
              <a:gd name="connsiteY398" fmla="*/ 6254408 h 6857968"/>
              <a:gd name="connsiteX399" fmla="*/ 5831748 w 9497977"/>
              <a:gd name="connsiteY399" fmla="*/ 6183107 h 6857968"/>
              <a:gd name="connsiteX400" fmla="*/ 5617774 w 9497977"/>
              <a:gd name="connsiteY400" fmla="*/ 6183107 h 6857968"/>
              <a:gd name="connsiteX401" fmla="*/ 5617774 w 9497977"/>
              <a:gd name="connsiteY401" fmla="*/ 6254408 h 6857968"/>
              <a:gd name="connsiteX402" fmla="*/ 5689075 w 9497977"/>
              <a:gd name="connsiteY402" fmla="*/ 6254408 h 6857968"/>
              <a:gd name="connsiteX403" fmla="*/ 5689075 w 9497977"/>
              <a:gd name="connsiteY403" fmla="*/ 6183107 h 6857968"/>
              <a:gd name="connsiteX404" fmla="*/ 5475173 w 9497977"/>
              <a:gd name="connsiteY404" fmla="*/ 6183107 h 6857968"/>
              <a:gd name="connsiteX405" fmla="*/ 5475173 w 9497977"/>
              <a:gd name="connsiteY405" fmla="*/ 6254408 h 6857968"/>
              <a:gd name="connsiteX406" fmla="*/ 5546474 w 9497977"/>
              <a:gd name="connsiteY406" fmla="*/ 6254408 h 6857968"/>
              <a:gd name="connsiteX407" fmla="*/ 5546474 w 9497977"/>
              <a:gd name="connsiteY407" fmla="*/ 6183107 h 6857968"/>
              <a:gd name="connsiteX408" fmla="*/ 5332500 w 9497977"/>
              <a:gd name="connsiteY408" fmla="*/ 6183107 h 6857968"/>
              <a:gd name="connsiteX409" fmla="*/ 5332500 w 9497977"/>
              <a:gd name="connsiteY409" fmla="*/ 6254408 h 6857968"/>
              <a:gd name="connsiteX410" fmla="*/ 5403801 w 9497977"/>
              <a:gd name="connsiteY410" fmla="*/ 6254408 h 6857968"/>
              <a:gd name="connsiteX411" fmla="*/ 5403801 w 9497977"/>
              <a:gd name="connsiteY411" fmla="*/ 6183107 h 6857968"/>
              <a:gd name="connsiteX412" fmla="*/ 5189828 w 9497977"/>
              <a:gd name="connsiteY412" fmla="*/ 6183107 h 6857968"/>
              <a:gd name="connsiteX413" fmla="*/ 5189828 w 9497977"/>
              <a:gd name="connsiteY413" fmla="*/ 6254408 h 6857968"/>
              <a:gd name="connsiteX414" fmla="*/ 5261129 w 9497977"/>
              <a:gd name="connsiteY414" fmla="*/ 6254408 h 6857968"/>
              <a:gd name="connsiteX415" fmla="*/ 5261129 w 9497977"/>
              <a:gd name="connsiteY415" fmla="*/ 6183107 h 6857968"/>
              <a:gd name="connsiteX416" fmla="*/ 5047226 w 9497977"/>
              <a:gd name="connsiteY416" fmla="*/ 6183107 h 6857968"/>
              <a:gd name="connsiteX417" fmla="*/ 5047226 w 9497977"/>
              <a:gd name="connsiteY417" fmla="*/ 6254408 h 6857968"/>
              <a:gd name="connsiteX418" fmla="*/ 5118527 w 9497977"/>
              <a:gd name="connsiteY418" fmla="*/ 6254408 h 6857968"/>
              <a:gd name="connsiteX419" fmla="*/ 5118527 w 9497977"/>
              <a:gd name="connsiteY419" fmla="*/ 6183107 h 6857968"/>
              <a:gd name="connsiteX420" fmla="*/ 4904553 w 9497977"/>
              <a:gd name="connsiteY420" fmla="*/ 6183107 h 6857968"/>
              <a:gd name="connsiteX421" fmla="*/ 4904553 w 9497977"/>
              <a:gd name="connsiteY421" fmla="*/ 6254408 h 6857968"/>
              <a:gd name="connsiteX422" fmla="*/ 4975854 w 9497977"/>
              <a:gd name="connsiteY422" fmla="*/ 6254408 h 6857968"/>
              <a:gd name="connsiteX423" fmla="*/ 4975854 w 9497977"/>
              <a:gd name="connsiteY423" fmla="*/ 6183107 h 6857968"/>
              <a:gd name="connsiteX424" fmla="*/ 4761952 w 9497977"/>
              <a:gd name="connsiteY424" fmla="*/ 6183107 h 6857968"/>
              <a:gd name="connsiteX425" fmla="*/ 4761952 w 9497977"/>
              <a:gd name="connsiteY425" fmla="*/ 6254408 h 6857968"/>
              <a:gd name="connsiteX426" fmla="*/ 4833253 w 9497977"/>
              <a:gd name="connsiteY426" fmla="*/ 6254408 h 6857968"/>
              <a:gd name="connsiteX427" fmla="*/ 4833253 w 9497977"/>
              <a:gd name="connsiteY427" fmla="*/ 6183107 h 6857968"/>
              <a:gd name="connsiteX428" fmla="*/ 4619279 w 9497977"/>
              <a:gd name="connsiteY428" fmla="*/ 6183107 h 6857968"/>
              <a:gd name="connsiteX429" fmla="*/ 4619279 w 9497977"/>
              <a:gd name="connsiteY429" fmla="*/ 6254408 h 6857968"/>
              <a:gd name="connsiteX430" fmla="*/ 4690580 w 9497977"/>
              <a:gd name="connsiteY430" fmla="*/ 6254408 h 6857968"/>
              <a:gd name="connsiteX431" fmla="*/ 4690580 w 9497977"/>
              <a:gd name="connsiteY431" fmla="*/ 6183107 h 6857968"/>
              <a:gd name="connsiteX432" fmla="*/ 4476678 w 9497977"/>
              <a:gd name="connsiteY432" fmla="*/ 6183107 h 6857968"/>
              <a:gd name="connsiteX433" fmla="*/ 4476678 w 9497977"/>
              <a:gd name="connsiteY433" fmla="*/ 6254408 h 6857968"/>
              <a:gd name="connsiteX434" fmla="*/ 4547979 w 9497977"/>
              <a:gd name="connsiteY434" fmla="*/ 6254408 h 6857968"/>
              <a:gd name="connsiteX435" fmla="*/ 4547979 w 9497977"/>
              <a:gd name="connsiteY435" fmla="*/ 6183107 h 6857968"/>
              <a:gd name="connsiteX436" fmla="*/ 4334005 w 9497977"/>
              <a:gd name="connsiteY436" fmla="*/ 6183107 h 6857968"/>
              <a:gd name="connsiteX437" fmla="*/ 4334005 w 9497977"/>
              <a:gd name="connsiteY437" fmla="*/ 6254408 h 6857968"/>
              <a:gd name="connsiteX438" fmla="*/ 4405306 w 9497977"/>
              <a:gd name="connsiteY438" fmla="*/ 6254408 h 6857968"/>
              <a:gd name="connsiteX439" fmla="*/ 4405306 w 9497977"/>
              <a:gd name="connsiteY439" fmla="*/ 6183107 h 6857968"/>
              <a:gd name="connsiteX440" fmla="*/ 4191404 w 9497977"/>
              <a:gd name="connsiteY440" fmla="*/ 6183107 h 6857968"/>
              <a:gd name="connsiteX441" fmla="*/ 4191404 w 9497977"/>
              <a:gd name="connsiteY441" fmla="*/ 6254408 h 6857968"/>
              <a:gd name="connsiteX442" fmla="*/ 4262705 w 9497977"/>
              <a:gd name="connsiteY442" fmla="*/ 6254408 h 6857968"/>
              <a:gd name="connsiteX443" fmla="*/ 4262705 w 9497977"/>
              <a:gd name="connsiteY443" fmla="*/ 6183107 h 6857968"/>
              <a:gd name="connsiteX444" fmla="*/ 4048731 w 9497977"/>
              <a:gd name="connsiteY444" fmla="*/ 6183107 h 6857968"/>
              <a:gd name="connsiteX445" fmla="*/ 4048731 w 9497977"/>
              <a:gd name="connsiteY445" fmla="*/ 6254408 h 6857968"/>
              <a:gd name="connsiteX446" fmla="*/ 4120032 w 9497977"/>
              <a:gd name="connsiteY446" fmla="*/ 6254408 h 6857968"/>
              <a:gd name="connsiteX447" fmla="*/ 4120032 w 9497977"/>
              <a:gd name="connsiteY447" fmla="*/ 6183107 h 6857968"/>
              <a:gd name="connsiteX448" fmla="*/ 3906059 w 9497977"/>
              <a:gd name="connsiteY448" fmla="*/ 6183107 h 6857968"/>
              <a:gd name="connsiteX449" fmla="*/ 3906059 w 9497977"/>
              <a:gd name="connsiteY449" fmla="*/ 6254408 h 6857968"/>
              <a:gd name="connsiteX450" fmla="*/ 3977360 w 9497977"/>
              <a:gd name="connsiteY450" fmla="*/ 6254408 h 6857968"/>
              <a:gd name="connsiteX451" fmla="*/ 3977360 w 9497977"/>
              <a:gd name="connsiteY451" fmla="*/ 6183107 h 6857968"/>
              <a:gd name="connsiteX452" fmla="*/ 3763457 w 9497977"/>
              <a:gd name="connsiteY452" fmla="*/ 6183107 h 6857968"/>
              <a:gd name="connsiteX453" fmla="*/ 3763457 w 9497977"/>
              <a:gd name="connsiteY453" fmla="*/ 6254408 h 6857968"/>
              <a:gd name="connsiteX454" fmla="*/ 3834758 w 9497977"/>
              <a:gd name="connsiteY454" fmla="*/ 6254408 h 6857968"/>
              <a:gd name="connsiteX455" fmla="*/ 3834758 w 9497977"/>
              <a:gd name="connsiteY455" fmla="*/ 6183107 h 6857968"/>
              <a:gd name="connsiteX456" fmla="*/ 3620784 w 9497977"/>
              <a:gd name="connsiteY456" fmla="*/ 6183107 h 6857968"/>
              <a:gd name="connsiteX457" fmla="*/ 3620784 w 9497977"/>
              <a:gd name="connsiteY457" fmla="*/ 6254408 h 6857968"/>
              <a:gd name="connsiteX458" fmla="*/ 3692085 w 9497977"/>
              <a:gd name="connsiteY458" fmla="*/ 6254408 h 6857968"/>
              <a:gd name="connsiteX459" fmla="*/ 3692085 w 9497977"/>
              <a:gd name="connsiteY459" fmla="*/ 6183107 h 6857968"/>
              <a:gd name="connsiteX460" fmla="*/ 3478184 w 9497977"/>
              <a:gd name="connsiteY460" fmla="*/ 6183107 h 6857968"/>
              <a:gd name="connsiteX461" fmla="*/ 3478184 w 9497977"/>
              <a:gd name="connsiteY461" fmla="*/ 6254408 h 6857968"/>
              <a:gd name="connsiteX462" fmla="*/ 3549484 w 9497977"/>
              <a:gd name="connsiteY462" fmla="*/ 6254408 h 6857968"/>
              <a:gd name="connsiteX463" fmla="*/ 3549484 w 9497977"/>
              <a:gd name="connsiteY463" fmla="*/ 6183107 h 6857968"/>
              <a:gd name="connsiteX464" fmla="*/ 3335511 w 9497977"/>
              <a:gd name="connsiteY464" fmla="*/ 6183107 h 6857968"/>
              <a:gd name="connsiteX465" fmla="*/ 3335511 w 9497977"/>
              <a:gd name="connsiteY465" fmla="*/ 6254408 h 6857968"/>
              <a:gd name="connsiteX466" fmla="*/ 3406811 w 9497977"/>
              <a:gd name="connsiteY466" fmla="*/ 6254408 h 6857968"/>
              <a:gd name="connsiteX467" fmla="*/ 3406811 w 9497977"/>
              <a:gd name="connsiteY467" fmla="*/ 6183107 h 6857968"/>
              <a:gd name="connsiteX468" fmla="*/ 3192839 w 9497977"/>
              <a:gd name="connsiteY468" fmla="*/ 6183107 h 6857968"/>
              <a:gd name="connsiteX469" fmla="*/ 3192839 w 9497977"/>
              <a:gd name="connsiteY469" fmla="*/ 6254408 h 6857968"/>
              <a:gd name="connsiteX470" fmla="*/ 3264139 w 9497977"/>
              <a:gd name="connsiteY470" fmla="*/ 6254408 h 6857968"/>
              <a:gd name="connsiteX471" fmla="*/ 3264139 w 9497977"/>
              <a:gd name="connsiteY471" fmla="*/ 6183107 h 6857968"/>
              <a:gd name="connsiteX472" fmla="*/ 3050237 w 9497977"/>
              <a:gd name="connsiteY472" fmla="*/ 6183107 h 6857968"/>
              <a:gd name="connsiteX473" fmla="*/ 3050237 w 9497977"/>
              <a:gd name="connsiteY473" fmla="*/ 6254408 h 6857968"/>
              <a:gd name="connsiteX474" fmla="*/ 3121537 w 9497977"/>
              <a:gd name="connsiteY474" fmla="*/ 6254408 h 6857968"/>
              <a:gd name="connsiteX475" fmla="*/ 3121537 w 9497977"/>
              <a:gd name="connsiteY475" fmla="*/ 6183107 h 6857968"/>
              <a:gd name="connsiteX476" fmla="*/ 2907564 w 9497977"/>
              <a:gd name="connsiteY476" fmla="*/ 6183107 h 6857968"/>
              <a:gd name="connsiteX477" fmla="*/ 2907564 w 9497977"/>
              <a:gd name="connsiteY477" fmla="*/ 6254408 h 6857968"/>
              <a:gd name="connsiteX478" fmla="*/ 2978865 w 9497977"/>
              <a:gd name="connsiteY478" fmla="*/ 6254408 h 6857968"/>
              <a:gd name="connsiteX479" fmla="*/ 2978865 w 9497977"/>
              <a:gd name="connsiteY479" fmla="*/ 6183107 h 6857968"/>
              <a:gd name="connsiteX480" fmla="*/ 2764962 w 9497977"/>
              <a:gd name="connsiteY480" fmla="*/ 6183107 h 6857968"/>
              <a:gd name="connsiteX481" fmla="*/ 2764962 w 9497977"/>
              <a:gd name="connsiteY481" fmla="*/ 6254408 h 6857968"/>
              <a:gd name="connsiteX482" fmla="*/ 2836263 w 9497977"/>
              <a:gd name="connsiteY482" fmla="*/ 6254408 h 6857968"/>
              <a:gd name="connsiteX483" fmla="*/ 2836263 w 9497977"/>
              <a:gd name="connsiteY483" fmla="*/ 6183107 h 6857968"/>
              <a:gd name="connsiteX484" fmla="*/ 2622291 w 9497977"/>
              <a:gd name="connsiteY484" fmla="*/ 6183107 h 6857968"/>
              <a:gd name="connsiteX485" fmla="*/ 2622291 w 9497977"/>
              <a:gd name="connsiteY485" fmla="*/ 6254408 h 6857968"/>
              <a:gd name="connsiteX486" fmla="*/ 2693591 w 9497977"/>
              <a:gd name="connsiteY486" fmla="*/ 6254408 h 6857968"/>
              <a:gd name="connsiteX487" fmla="*/ 2693591 w 9497977"/>
              <a:gd name="connsiteY487" fmla="*/ 6183107 h 6857968"/>
              <a:gd name="connsiteX488" fmla="*/ 2479688 w 9497977"/>
              <a:gd name="connsiteY488" fmla="*/ 6183107 h 6857968"/>
              <a:gd name="connsiteX489" fmla="*/ 2479688 w 9497977"/>
              <a:gd name="connsiteY489" fmla="*/ 6254408 h 6857968"/>
              <a:gd name="connsiteX490" fmla="*/ 2550990 w 9497977"/>
              <a:gd name="connsiteY490" fmla="*/ 6254408 h 6857968"/>
              <a:gd name="connsiteX491" fmla="*/ 2550990 w 9497977"/>
              <a:gd name="connsiteY491" fmla="*/ 6183107 h 6857968"/>
              <a:gd name="connsiteX492" fmla="*/ 2337016 w 9497977"/>
              <a:gd name="connsiteY492" fmla="*/ 6183107 h 6857968"/>
              <a:gd name="connsiteX493" fmla="*/ 2337016 w 9497977"/>
              <a:gd name="connsiteY493" fmla="*/ 6254408 h 6857968"/>
              <a:gd name="connsiteX494" fmla="*/ 2408317 w 9497977"/>
              <a:gd name="connsiteY494" fmla="*/ 6254408 h 6857968"/>
              <a:gd name="connsiteX495" fmla="*/ 2408317 w 9497977"/>
              <a:gd name="connsiteY495" fmla="*/ 6183107 h 6857968"/>
              <a:gd name="connsiteX496" fmla="*/ 2195429 w 9497977"/>
              <a:gd name="connsiteY496" fmla="*/ 6183107 h 6857968"/>
              <a:gd name="connsiteX497" fmla="*/ 2195429 w 9497977"/>
              <a:gd name="connsiteY497" fmla="*/ 6254408 h 6857968"/>
              <a:gd name="connsiteX498" fmla="*/ 2266731 w 9497977"/>
              <a:gd name="connsiteY498" fmla="*/ 6254408 h 6857968"/>
              <a:gd name="connsiteX499" fmla="*/ 2266731 w 9497977"/>
              <a:gd name="connsiteY499" fmla="*/ 6183107 h 6857968"/>
              <a:gd name="connsiteX500" fmla="*/ 2052828 w 9497977"/>
              <a:gd name="connsiteY500" fmla="*/ 6183107 h 6857968"/>
              <a:gd name="connsiteX501" fmla="*/ 2052828 w 9497977"/>
              <a:gd name="connsiteY501" fmla="*/ 6254408 h 6857968"/>
              <a:gd name="connsiteX502" fmla="*/ 2124128 w 9497977"/>
              <a:gd name="connsiteY502" fmla="*/ 6254408 h 6857968"/>
              <a:gd name="connsiteX503" fmla="*/ 2124128 w 9497977"/>
              <a:gd name="connsiteY503" fmla="*/ 6183107 h 6857968"/>
              <a:gd name="connsiteX504" fmla="*/ 1910155 w 9497977"/>
              <a:gd name="connsiteY504" fmla="*/ 6183107 h 6857968"/>
              <a:gd name="connsiteX505" fmla="*/ 1910155 w 9497977"/>
              <a:gd name="connsiteY505" fmla="*/ 6254408 h 6857968"/>
              <a:gd name="connsiteX506" fmla="*/ 1981455 w 9497977"/>
              <a:gd name="connsiteY506" fmla="*/ 6254408 h 6857968"/>
              <a:gd name="connsiteX507" fmla="*/ 1981455 w 9497977"/>
              <a:gd name="connsiteY507" fmla="*/ 6183107 h 6857968"/>
              <a:gd name="connsiteX508" fmla="*/ 1767483 w 9497977"/>
              <a:gd name="connsiteY508" fmla="*/ 6183107 h 6857968"/>
              <a:gd name="connsiteX509" fmla="*/ 1767483 w 9497977"/>
              <a:gd name="connsiteY509" fmla="*/ 6254408 h 6857968"/>
              <a:gd name="connsiteX510" fmla="*/ 1838783 w 9497977"/>
              <a:gd name="connsiteY510" fmla="*/ 6254408 h 6857968"/>
              <a:gd name="connsiteX511" fmla="*/ 1838783 w 9497977"/>
              <a:gd name="connsiteY511" fmla="*/ 6183107 h 6857968"/>
              <a:gd name="connsiteX512" fmla="*/ 1624882 w 9497977"/>
              <a:gd name="connsiteY512" fmla="*/ 6183107 h 6857968"/>
              <a:gd name="connsiteX513" fmla="*/ 1624882 w 9497977"/>
              <a:gd name="connsiteY513" fmla="*/ 6254408 h 6857968"/>
              <a:gd name="connsiteX514" fmla="*/ 1696183 w 9497977"/>
              <a:gd name="connsiteY514" fmla="*/ 6254408 h 6857968"/>
              <a:gd name="connsiteX515" fmla="*/ 1696183 w 9497977"/>
              <a:gd name="connsiteY515" fmla="*/ 6183107 h 6857968"/>
              <a:gd name="connsiteX516" fmla="*/ 1482215 w 9497977"/>
              <a:gd name="connsiteY516" fmla="*/ 6183107 h 6857968"/>
              <a:gd name="connsiteX517" fmla="*/ 1482215 w 9497977"/>
              <a:gd name="connsiteY517" fmla="*/ 6254408 h 6857968"/>
              <a:gd name="connsiteX518" fmla="*/ 1553511 w 9497977"/>
              <a:gd name="connsiteY518" fmla="*/ 6254408 h 6857968"/>
              <a:gd name="connsiteX519" fmla="*/ 1553511 w 9497977"/>
              <a:gd name="connsiteY519" fmla="*/ 6183107 h 6857968"/>
              <a:gd name="connsiteX520" fmla="*/ 1339621 w 9497977"/>
              <a:gd name="connsiteY520" fmla="*/ 6183107 h 6857968"/>
              <a:gd name="connsiteX521" fmla="*/ 1339621 w 9497977"/>
              <a:gd name="connsiteY521" fmla="*/ 6254408 h 6857968"/>
              <a:gd name="connsiteX522" fmla="*/ 1410920 w 9497977"/>
              <a:gd name="connsiteY522" fmla="*/ 6254408 h 6857968"/>
              <a:gd name="connsiteX523" fmla="*/ 1410920 w 9497977"/>
              <a:gd name="connsiteY523" fmla="*/ 6183107 h 6857968"/>
              <a:gd name="connsiteX524" fmla="*/ 1196948 w 9497977"/>
              <a:gd name="connsiteY524" fmla="*/ 6183107 h 6857968"/>
              <a:gd name="connsiteX525" fmla="*/ 1196948 w 9497977"/>
              <a:gd name="connsiteY525" fmla="*/ 6254408 h 6857968"/>
              <a:gd name="connsiteX526" fmla="*/ 1268245 w 9497977"/>
              <a:gd name="connsiteY526" fmla="*/ 6254408 h 6857968"/>
              <a:gd name="connsiteX527" fmla="*/ 1268245 w 9497977"/>
              <a:gd name="connsiteY527" fmla="*/ 6183107 h 6857968"/>
              <a:gd name="connsiteX528" fmla="*/ 1054277 w 9497977"/>
              <a:gd name="connsiteY528" fmla="*/ 6183107 h 6857968"/>
              <a:gd name="connsiteX529" fmla="*/ 1054277 w 9497977"/>
              <a:gd name="connsiteY529" fmla="*/ 6254408 h 6857968"/>
              <a:gd name="connsiteX530" fmla="*/ 1125575 w 9497977"/>
              <a:gd name="connsiteY530" fmla="*/ 6254408 h 6857968"/>
              <a:gd name="connsiteX531" fmla="*/ 1125575 w 9497977"/>
              <a:gd name="connsiteY531" fmla="*/ 6183107 h 6857968"/>
              <a:gd name="connsiteX532" fmla="*/ 911663 w 9497977"/>
              <a:gd name="connsiteY532" fmla="*/ 6183107 h 6857968"/>
              <a:gd name="connsiteX533" fmla="*/ 911663 w 9497977"/>
              <a:gd name="connsiteY533" fmla="*/ 6254408 h 6857968"/>
              <a:gd name="connsiteX534" fmla="*/ 982964 w 9497977"/>
              <a:gd name="connsiteY534" fmla="*/ 6254408 h 6857968"/>
              <a:gd name="connsiteX535" fmla="*/ 982964 w 9497977"/>
              <a:gd name="connsiteY535" fmla="*/ 6183107 h 6857968"/>
              <a:gd name="connsiteX536" fmla="*/ 769001 w 9497977"/>
              <a:gd name="connsiteY536" fmla="*/ 6183107 h 6857968"/>
              <a:gd name="connsiteX537" fmla="*/ 769001 w 9497977"/>
              <a:gd name="connsiteY537" fmla="*/ 6254408 h 6857968"/>
              <a:gd name="connsiteX538" fmla="*/ 840299 w 9497977"/>
              <a:gd name="connsiteY538" fmla="*/ 6254408 h 6857968"/>
              <a:gd name="connsiteX539" fmla="*/ 840299 w 9497977"/>
              <a:gd name="connsiteY539" fmla="*/ 6183107 h 6857968"/>
              <a:gd name="connsiteX540" fmla="*/ 7329490 w 9497977"/>
              <a:gd name="connsiteY540" fmla="*/ 6040435 h 6857968"/>
              <a:gd name="connsiteX541" fmla="*/ 7329490 w 9497977"/>
              <a:gd name="connsiteY541" fmla="*/ 6111736 h 6857968"/>
              <a:gd name="connsiteX542" fmla="*/ 7400791 w 9497977"/>
              <a:gd name="connsiteY542" fmla="*/ 6111736 h 6857968"/>
              <a:gd name="connsiteX543" fmla="*/ 7400791 w 9497977"/>
              <a:gd name="connsiteY543" fmla="*/ 6040435 h 6857968"/>
              <a:gd name="connsiteX544" fmla="*/ 7186888 w 9497977"/>
              <a:gd name="connsiteY544" fmla="*/ 6040435 h 6857968"/>
              <a:gd name="connsiteX545" fmla="*/ 7186888 w 9497977"/>
              <a:gd name="connsiteY545" fmla="*/ 6111736 h 6857968"/>
              <a:gd name="connsiteX546" fmla="*/ 7258188 w 9497977"/>
              <a:gd name="connsiteY546" fmla="*/ 6111736 h 6857968"/>
              <a:gd name="connsiteX547" fmla="*/ 7258188 w 9497977"/>
              <a:gd name="connsiteY547" fmla="*/ 6040435 h 6857968"/>
              <a:gd name="connsiteX548" fmla="*/ 7044216 w 9497977"/>
              <a:gd name="connsiteY548" fmla="*/ 6040435 h 6857968"/>
              <a:gd name="connsiteX549" fmla="*/ 7044216 w 9497977"/>
              <a:gd name="connsiteY549" fmla="*/ 6111736 h 6857968"/>
              <a:gd name="connsiteX550" fmla="*/ 7115517 w 9497977"/>
              <a:gd name="connsiteY550" fmla="*/ 6111736 h 6857968"/>
              <a:gd name="connsiteX551" fmla="*/ 7115517 w 9497977"/>
              <a:gd name="connsiteY551" fmla="*/ 6040435 h 6857968"/>
              <a:gd name="connsiteX552" fmla="*/ 6901543 w 9497977"/>
              <a:gd name="connsiteY552" fmla="*/ 6040435 h 6857968"/>
              <a:gd name="connsiteX553" fmla="*/ 6901543 w 9497977"/>
              <a:gd name="connsiteY553" fmla="*/ 6111736 h 6857968"/>
              <a:gd name="connsiteX554" fmla="*/ 6972844 w 9497977"/>
              <a:gd name="connsiteY554" fmla="*/ 6111736 h 6857968"/>
              <a:gd name="connsiteX555" fmla="*/ 6972844 w 9497977"/>
              <a:gd name="connsiteY555" fmla="*/ 6040435 h 6857968"/>
              <a:gd name="connsiteX556" fmla="*/ 6758942 w 9497977"/>
              <a:gd name="connsiteY556" fmla="*/ 6040435 h 6857968"/>
              <a:gd name="connsiteX557" fmla="*/ 6758942 w 9497977"/>
              <a:gd name="connsiteY557" fmla="*/ 6111736 h 6857968"/>
              <a:gd name="connsiteX558" fmla="*/ 6830242 w 9497977"/>
              <a:gd name="connsiteY558" fmla="*/ 6111736 h 6857968"/>
              <a:gd name="connsiteX559" fmla="*/ 6830242 w 9497977"/>
              <a:gd name="connsiteY559" fmla="*/ 6040435 h 6857968"/>
              <a:gd name="connsiteX560" fmla="*/ 6616269 w 9497977"/>
              <a:gd name="connsiteY560" fmla="*/ 6040435 h 6857968"/>
              <a:gd name="connsiteX561" fmla="*/ 6616269 w 9497977"/>
              <a:gd name="connsiteY561" fmla="*/ 6111736 h 6857968"/>
              <a:gd name="connsiteX562" fmla="*/ 6687570 w 9497977"/>
              <a:gd name="connsiteY562" fmla="*/ 6111736 h 6857968"/>
              <a:gd name="connsiteX563" fmla="*/ 6687570 w 9497977"/>
              <a:gd name="connsiteY563" fmla="*/ 6040435 h 6857968"/>
              <a:gd name="connsiteX564" fmla="*/ 6473667 w 9497977"/>
              <a:gd name="connsiteY564" fmla="*/ 6040435 h 6857968"/>
              <a:gd name="connsiteX565" fmla="*/ 6473667 w 9497977"/>
              <a:gd name="connsiteY565" fmla="*/ 6111736 h 6857968"/>
              <a:gd name="connsiteX566" fmla="*/ 6544968 w 9497977"/>
              <a:gd name="connsiteY566" fmla="*/ 6111736 h 6857968"/>
              <a:gd name="connsiteX567" fmla="*/ 6544968 w 9497977"/>
              <a:gd name="connsiteY567" fmla="*/ 6040435 h 6857968"/>
              <a:gd name="connsiteX568" fmla="*/ 6330995 w 9497977"/>
              <a:gd name="connsiteY568" fmla="*/ 6040435 h 6857968"/>
              <a:gd name="connsiteX569" fmla="*/ 6330995 w 9497977"/>
              <a:gd name="connsiteY569" fmla="*/ 6111736 h 6857968"/>
              <a:gd name="connsiteX570" fmla="*/ 6402296 w 9497977"/>
              <a:gd name="connsiteY570" fmla="*/ 6111736 h 6857968"/>
              <a:gd name="connsiteX571" fmla="*/ 6402296 w 9497977"/>
              <a:gd name="connsiteY571" fmla="*/ 6040435 h 6857968"/>
              <a:gd name="connsiteX572" fmla="*/ 6188393 w 9497977"/>
              <a:gd name="connsiteY572" fmla="*/ 6040435 h 6857968"/>
              <a:gd name="connsiteX573" fmla="*/ 6188393 w 9497977"/>
              <a:gd name="connsiteY573" fmla="*/ 6111736 h 6857968"/>
              <a:gd name="connsiteX574" fmla="*/ 6259694 w 9497977"/>
              <a:gd name="connsiteY574" fmla="*/ 6111736 h 6857968"/>
              <a:gd name="connsiteX575" fmla="*/ 6259694 w 9497977"/>
              <a:gd name="connsiteY575" fmla="*/ 6040435 h 6857968"/>
              <a:gd name="connsiteX576" fmla="*/ 6045721 w 9497977"/>
              <a:gd name="connsiteY576" fmla="*/ 6040435 h 6857968"/>
              <a:gd name="connsiteX577" fmla="*/ 6045721 w 9497977"/>
              <a:gd name="connsiteY577" fmla="*/ 6111736 h 6857968"/>
              <a:gd name="connsiteX578" fmla="*/ 6117021 w 9497977"/>
              <a:gd name="connsiteY578" fmla="*/ 6111736 h 6857968"/>
              <a:gd name="connsiteX579" fmla="*/ 6117021 w 9497977"/>
              <a:gd name="connsiteY579" fmla="*/ 6040435 h 6857968"/>
              <a:gd name="connsiteX580" fmla="*/ 5903048 w 9497977"/>
              <a:gd name="connsiteY580" fmla="*/ 6040435 h 6857968"/>
              <a:gd name="connsiteX581" fmla="*/ 5903048 w 9497977"/>
              <a:gd name="connsiteY581" fmla="*/ 6111736 h 6857968"/>
              <a:gd name="connsiteX582" fmla="*/ 5974349 w 9497977"/>
              <a:gd name="connsiteY582" fmla="*/ 6111736 h 6857968"/>
              <a:gd name="connsiteX583" fmla="*/ 5974349 w 9497977"/>
              <a:gd name="connsiteY583" fmla="*/ 6040435 h 6857968"/>
              <a:gd name="connsiteX584" fmla="*/ 5760447 w 9497977"/>
              <a:gd name="connsiteY584" fmla="*/ 6040435 h 6857968"/>
              <a:gd name="connsiteX585" fmla="*/ 5760447 w 9497977"/>
              <a:gd name="connsiteY585" fmla="*/ 6111736 h 6857968"/>
              <a:gd name="connsiteX586" fmla="*/ 5831748 w 9497977"/>
              <a:gd name="connsiteY586" fmla="*/ 6111736 h 6857968"/>
              <a:gd name="connsiteX587" fmla="*/ 5831748 w 9497977"/>
              <a:gd name="connsiteY587" fmla="*/ 6040435 h 6857968"/>
              <a:gd name="connsiteX588" fmla="*/ 5617774 w 9497977"/>
              <a:gd name="connsiteY588" fmla="*/ 6040435 h 6857968"/>
              <a:gd name="connsiteX589" fmla="*/ 5617774 w 9497977"/>
              <a:gd name="connsiteY589" fmla="*/ 6111736 h 6857968"/>
              <a:gd name="connsiteX590" fmla="*/ 5689075 w 9497977"/>
              <a:gd name="connsiteY590" fmla="*/ 6111736 h 6857968"/>
              <a:gd name="connsiteX591" fmla="*/ 5689075 w 9497977"/>
              <a:gd name="connsiteY591" fmla="*/ 6040435 h 6857968"/>
              <a:gd name="connsiteX592" fmla="*/ 5475173 w 9497977"/>
              <a:gd name="connsiteY592" fmla="*/ 6040435 h 6857968"/>
              <a:gd name="connsiteX593" fmla="*/ 5475173 w 9497977"/>
              <a:gd name="connsiteY593" fmla="*/ 6111736 h 6857968"/>
              <a:gd name="connsiteX594" fmla="*/ 5546474 w 9497977"/>
              <a:gd name="connsiteY594" fmla="*/ 6111736 h 6857968"/>
              <a:gd name="connsiteX595" fmla="*/ 5546474 w 9497977"/>
              <a:gd name="connsiteY595" fmla="*/ 6040435 h 6857968"/>
              <a:gd name="connsiteX596" fmla="*/ 5332500 w 9497977"/>
              <a:gd name="connsiteY596" fmla="*/ 6040435 h 6857968"/>
              <a:gd name="connsiteX597" fmla="*/ 5332500 w 9497977"/>
              <a:gd name="connsiteY597" fmla="*/ 6111736 h 6857968"/>
              <a:gd name="connsiteX598" fmla="*/ 5403801 w 9497977"/>
              <a:gd name="connsiteY598" fmla="*/ 6111736 h 6857968"/>
              <a:gd name="connsiteX599" fmla="*/ 5403801 w 9497977"/>
              <a:gd name="connsiteY599" fmla="*/ 6040435 h 6857968"/>
              <a:gd name="connsiteX600" fmla="*/ 5189828 w 9497977"/>
              <a:gd name="connsiteY600" fmla="*/ 6040435 h 6857968"/>
              <a:gd name="connsiteX601" fmla="*/ 5189828 w 9497977"/>
              <a:gd name="connsiteY601" fmla="*/ 6111736 h 6857968"/>
              <a:gd name="connsiteX602" fmla="*/ 5261129 w 9497977"/>
              <a:gd name="connsiteY602" fmla="*/ 6111736 h 6857968"/>
              <a:gd name="connsiteX603" fmla="*/ 5261129 w 9497977"/>
              <a:gd name="connsiteY603" fmla="*/ 6040435 h 6857968"/>
              <a:gd name="connsiteX604" fmla="*/ 5047226 w 9497977"/>
              <a:gd name="connsiteY604" fmla="*/ 6040435 h 6857968"/>
              <a:gd name="connsiteX605" fmla="*/ 5047226 w 9497977"/>
              <a:gd name="connsiteY605" fmla="*/ 6111736 h 6857968"/>
              <a:gd name="connsiteX606" fmla="*/ 5118527 w 9497977"/>
              <a:gd name="connsiteY606" fmla="*/ 6111736 h 6857968"/>
              <a:gd name="connsiteX607" fmla="*/ 5118527 w 9497977"/>
              <a:gd name="connsiteY607" fmla="*/ 6040435 h 6857968"/>
              <a:gd name="connsiteX608" fmla="*/ 4904553 w 9497977"/>
              <a:gd name="connsiteY608" fmla="*/ 6040435 h 6857968"/>
              <a:gd name="connsiteX609" fmla="*/ 4904553 w 9497977"/>
              <a:gd name="connsiteY609" fmla="*/ 6111736 h 6857968"/>
              <a:gd name="connsiteX610" fmla="*/ 4975854 w 9497977"/>
              <a:gd name="connsiteY610" fmla="*/ 6111736 h 6857968"/>
              <a:gd name="connsiteX611" fmla="*/ 4975854 w 9497977"/>
              <a:gd name="connsiteY611" fmla="*/ 6040435 h 6857968"/>
              <a:gd name="connsiteX612" fmla="*/ 4761952 w 9497977"/>
              <a:gd name="connsiteY612" fmla="*/ 6040435 h 6857968"/>
              <a:gd name="connsiteX613" fmla="*/ 4761952 w 9497977"/>
              <a:gd name="connsiteY613" fmla="*/ 6111736 h 6857968"/>
              <a:gd name="connsiteX614" fmla="*/ 4833253 w 9497977"/>
              <a:gd name="connsiteY614" fmla="*/ 6111736 h 6857968"/>
              <a:gd name="connsiteX615" fmla="*/ 4833253 w 9497977"/>
              <a:gd name="connsiteY615" fmla="*/ 6040435 h 6857968"/>
              <a:gd name="connsiteX616" fmla="*/ 4619279 w 9497977"/>
              <a:gd name="connsiteY616" fmla="*/ 6040435 h 6857968"/>
              <a:gd name="connsiteX617" fmla="*/ 4619279 w 9497977"/>
              <a:gd name="connsiteY617" fmla="*/ 6111736 h 6857968"/>
              <a:gd name="connsiteX618" fmla="*/ 4690580 w 9497977"/>
              <a:gd name="connsiteY618" fmla="*/ 6111736 h 6857968"/>
              <a:gd name="connsiteX619" fmla="*/ 4690580 w 9497977"/>
              <a:gd name="connsiteY619" fmla="*/ 6040435 h 6857968"/>
              <a:gd name="connsiteX620" fmla="*/ 4476678 w 9497977"/>
              <a:gd name="connsiteY620" fmla="*/ 6040435 h 6857968"/>
              <a:gd name="connsiteX621" fmla="*/ 4476678 w 9497977"/>
              <a:gd name="connsiteY621" fmla="*/ 6111736 h 6857968"/>
              <a:gd name="connsiteX622" fmla="*/ 4547979 w 9497977"/>
              <a:gd name="connsiteY622" fmla="*/ 6111736 h 6857968"/>
              <a:gd name="connsiteX623" fmla="*/ 4547979 w 9497977"/>
              <a:gd name="connsiteY623" fmla="*/ 6040435 h 6857968"/>
              <a:gd name="connsiteX624" fmla="*/ 4334005 w 9497977"/>
              <a:gd name="connsiteY624" fmla="*/ 6040435 h 6857968"/>
              <a:gd name="connsiteX625" fmla="*/ 4334005 w 9497977"/>
              <a:gd name="connsiteY625" fmla="*/ 6111736 h 6857968"/>
              <a:gd name="connsiteX626" fmla="*/ 4405306 w 9497977"/>
              <a:gd name="connsiteY626" fmla="*/ 6111736 h 6857968"/>
              <a:gd name="connsiteX627" fmla="*/ 4405306 w 9497977"/>
              <a:gd name="connsiteY627" fmla="*/ 6040435 h 6857968"/>
              <a:gd name="connsiteX628" fmla="*/ 4191404 w 9497977"/>
              <a:gd name="connsiteY628" fmla="*/ 6040435 h 6857968"/>
              <a:gd name="connsiteX629" fmla="*/ 4191404 w 9497977"/>
              <a:gd name="connsiteY629" fmla="*/ 6111736 h 6857968"/>
              <a:gd name="connsiteX630" fmla="*/ 4262705 w 9497977"/>
              <a:gd name="connsiteY630" fmla="*/ 6111736 h 6857968"/>
              <a:gd name="connsiteX631" fmla="*/ 4262705 w 9497977"/>
              <a:gd name="connsiteY631" fmla="*/ 6040435 h 6857968"/>
              <a:gd name="connsiteX632" fmla="*/ 4048731 w 9497977"/>
              <a:gd name="connsiteY632" fmla="*/ 6040435 h 6857968"/>
              <a:gd name="connsiteX633" fmla="*/ 4048731 w 9497977"/>
              <a:gd name="connsiteY633" fmla="*/ 6111736 h 6857968"/>
              <a:gd name="connsiteX634" fmla="*/ 4120032 w 9497977"/>
              <a:gd name="connsiteY634" fmla="*/ 6111736 h 6857968"/>
              <a:gd name="connsiteX635" fmla="*/ 4120032 w 9497977"/>
              <a:gd name="connsiteY635" fmla="*/ 6040435 h 6857968"/>
              <a:gd name="connsiteX636" fmla="*/ 3906059 w 9497977"/>
              <a:gd name="connsiteY636" fmla="*/ 6040435 h 6857968"/>
              <a:gd name="connsiteX637" fmla="*/ 3906059 w 9497977"/>
              <a:gd name="connsiteY637" fmla="*/ 6111736 h 6857968"/>
              <a:gd name="connsiteX638" fmla="*/ 3977360 w 9497977"/>
              <a:gd name="connsiteY638" fmla="*/ 6111736 h 6857968"/>
              <a:gd name="connsiteX639" fmla="*/ 3977360 w 9497977"/>
              <a:gd name="connsiteY639" fmla="*/ 6040435 h 6857968"/>
              <a:gd name="connsiteX640" fmla="*/ 3763457 w 9497977"/>
              <a:gd name="connsiteY640" fmla="*/ 6040435 h 6857968"/>
              <a:gd name="connsiteX641" fmla="*/ 3763457 w 9497977"/>
              <a:gd name="connsiteY641" fmla="*/ 6111736 h 6857968"/>
              <a:gd name="connsiteX642" fmla="*/ 3834758 w 9497977"/>
              <a:gd name="connsiteY642" fmla="*/ 6111736 h 6857968"/>
              <a:gd name="connsiteX643" fmla="*/ 3834758 w 9497977"/>
              <a:gd name="connsiteY643" fmla="*/ 6040435 h 6857968"/>
              <a:gd name="connsiteX644" fmla="*/ 3620784 w 9497977"/>
              <a:gd name="connsiteY644" fmla="*/ 6040435 h 6857968"/>
              <a:gd name="connsiteX645" fmla="*/ 3620784 w 9497977"/>
              <a:gd name="connsiteY645" fmla="*/ 6111736 h 6857968"/>
              <a:gd name="connsiteX646" fmla="*/ 3692085 w 9497977"/>
              <a:gd name="connsiteY646" fmla="*/ 6111736 h 6857968"/>
              <a:gd name="connsiteX647" fmla="*/ 3692085 w 9497977"/>
              <a:gd name="connsiteY647" fmla="*/ 6040435 h 6857968"/>
              <a:gd name="connsiteX648" fmla="*/ 3478184 w 9497977"/>
              <a:gd name="connsiteY648" fmla="*/ 6040435 h 6857968"/>
              <a:gd name="connsiteX649" fmla="*/ 3478184 w 9497977"/>
              <a:gd name="connsiteY649" fmla="*/ 6111736 h 6857968"/>
              <a:gd name="connsiteX650" fmla="*/ 3549484 w 9497977"/>
              <a:gd name="connsiteY650" fmla="*/ 6111736 h 6857968"/>
              <a:gd name="connsiteX651" fmla="*/ 3549484 w 9497977"/>
              <a:gd name="connsiteY651" fmla="*/ 6040435 h 6857968"/>
              <a:gd name="connsiteX652" fmla="*/ 3335511 w 9497977"/>
              <a:gd name="connsiteY652" fmla="*/ 6040435 h 6857968"/>
              <a:gd name="connsiteX653" fmla="*/ 3335511 w 9497977"/>
              <a:gd name="connsiteY653" fmla="*/ 6111736 h 6857968"/>
              <a:gd name="connsiteX654" fmla="*/ 3406811 w 9497977"/>
              <a:gd name="connsiteY654" fmla="*/ 6111736 h 6857968"/>
              <a:gd name="connsiteX655" fmla="*/ 3406811 w 9497977"/>
              <a:gd name="connsiteY655" fmla="*/ 6040435 h 6857968"/>
              <a:gd name="connsiteX656" fmla="*/ 3192839 w 9497977"/>
              <a:gd name="connsiteY656" fmla="*/ 6040435 h 6857968"/>
              <a:gd name="connsiteX657" fmla="*/ 3192839 w 9497977"/>
              <a:gd name="connsiteY657" fmla="*/ 6111736 h 6857968"/>
              <a:gd name="connsiteX658" fmla="*/ 3264139 w 9497977"/>
              <a:gd name="connsiteY658" fmla="*/ 6111736 h 6857968"/>
              <a:gd name="connsiteX659" fmla="*/ 3264139 w 9497977"/>
              <a:gd name="connsiteY659" fmla="*/ 6040435 h 6857968"/>
              <a:gd name="connsiteX660" fmla="*/ 3050237 w 9497977"/>
              <a:gd name="connsiteY660" fmla="*/ 6040435 h 6857968"/>
              <a:gd name="connsiteX661" fmla="*/ 3050237 w 9497977"/>
              <a:gd name="connsiteY661" fmla="*/ 6111736 h 6857968"/>
              <a:gd name="connsiteX662" fmla="*/ 3121537 w 9497977"/>
              <a:gd name="connsiteY662" fmla="*/ 6111736 h 6857968"/>
              <a:gd name="connsiteX663" fmla="*/ 3121537 w 9497977"/>
              <a:gd name="connsiteY663" fmla="*/ 6040435 h 6857968"/>
              <a:gd name="connsiteX664" fmla="*/ 2907564 w 9497977"/>
              <a:gd name="connsiteY664" fmla="*/ 6040435 h 6857968"/>
              <a:gd name="connsiteX665" fmla="*/ 2907564 w 9497977"/>
              <a:gd name="connsiteY665" fmla="*/ 6111736 h 6857968"/>
              <a:gd name="connsiteX666" fmla="*/ 2978865 w 9497977"/>
              <a:gd name="connsiteY666" fmla="*/ 6111736 h 6857968"/>
              <a:gd name="connsiteX667" fmla="*/ 2978865 w 9497977"/>
              <a:gd name="connsiteY667" fmla="*/ 6040435 h 6857968"/>
              <a:gd name="connsiteX668" fmla="*/ 2764962 w 9497977"/>
              <a:gd name="connsiteY668" fmla="*/ 6040435 h 6857968"/>
              <a:gd name="connsiteX669" fmla="*/ 2764962 w 9497977"/>
              <a:gd name="connsiteY669" fmla="*/ 6111736 h 6857968"/>
              <a:gd name="connsiteX670" fmla="*/ 2836263 w 9497977"/>
              <a:gd name="connsiteY670" fmla="*/ 6111736 h 6857968"/>
              <a:gd name="connsiteX671" fmla="*/ 2836263 w 9497977"/>
              <a:gd name="connsiteY671" fmla="*/ 6040435 h 6857968"/>
              <a:gd name="connsiteX672" fmla="*/ 2622291 w 9497977"/>
              <a:gd name="connsiteY672" fmla="*/ 6040435 h 6857968"/>
              <a:gd name="connsiteX673" fmla="*/ 2622291 w 9497977"/>
              <a:gd name="connsiteY673" fmla="*/ 6111736 h 6857968"/>
              <a:gd name="connsiteX674" fmla="*/ 2693591 w 9497977"/>
              <a:gd name="connsiteY674" fmla="*/ 6111736 h 6857968"/>
              <a:gd name="connsiteX675" fmla="*/ 2693591 w 9497977"/>
              <a:gd name="connsiteY675" fmla="*/ 6040435 h 6857968"/>
              <a:gd name="connsiteX676" fmla="*/ 2479688 w 9497977"/>
              <a:gd name="connsiteY676" fmla="*/ 6040435 h 6857968"/>
              <a:gd name="connsiteX677" fmla="*/ 2479688 w 9497977"/>
              <a:gd name="connsiteY677" fmla="*/ 6111736 h 6857968"/>
              <a:gd name="connsiteX678" fmla="*/ 2550990 w 9497977"/>
              <a:gd name="connsiteY678" fmla="*/ 6111736 h 6857968"/>
              <a:gd name="connsiteX679" fmla="*/ 2550990 w 9497977"/>
              <a:gd name="connsiteY679" fmla="*/ 6040435 h 6857968"/>
              <a:gd name="connsiteX680" fmla="*/ 2337016 w 9497977"/>
              <a:gd name="connsiteY680" fmla="*/ 6040435 h 6857968"/>
              <a:gd name="connsiteX681" fmla="*/ 2337016 w 9497977"/>
              <a:gd name="connsiteY681" fmla="*/ 6111736 h 6857968"/>
              <a:gd name="connsiteX682" fmla="*/ 2408317 w 9497977"/>
              <a:gd name="connsiteY682" fmla="*/ 6111736 h 6857968"/>
              <a:gd name="connsiteX683" fmla="*/ 2408317 w 9497977"/>
              <a:gd name="connsiteY683" fmla="*/ 6040435 h 6857968"/>
              <a:gd name="connsiteX684" fmla="*/ 2195429 w 9497977"/>
              <a:gd name="connsiteY684" fmla="*/ 6040435 h 6857968"/>
              <a:gd name="connsiteX685" fmla="*/ 2195429 w 9497977"/>
              <a:gd name="connsiteY685" fmla="*/ 6111736 h 6857968"/>
              <a:gd name="connsiteX686" fmla="*/ 2266731 w 9497977"/>
              <a:gd name="connsiteY686" fmla="*/ 6111736 h 6857968"/>
              <a:gd name="connsiteX687" fmla="*/ 2266731 w 9497977"/>
              <a:gd name="connsiteY687" fmla="*/ 6040435 h 6857968"/>
              <a:gd name="connsiteX688" fmla="*/ 2052828 w 9497977"/>
              <a:gd name="connsiteY688" fmla="*/ 6040435 h 6857968"/>
              <a:gd name="connsiteX689" fmla="*/ 2052828 w 9497977"/>
              <a:gd name="connsiteY689" fmla="*/ 6111736 h 6857968"/>
              <a:gd name="connsiteX690" fmla="*/ 2124128 w 9497977"/>
              <a:gd name="connsiteY690" fmla="*/ 6111736 h 6857968"/>
              <a:gd name="connsiteX691" fmla="*/ 2124128 w 9497977"/>
              <a:gd name="connsiteY691" fmla="*/ 6040435 h 6857968"/>
              <a:gd name="connsiteX692" fmla="*/ 1910155 w 9497977"/>
              <a:gd name="connsiteY692" fmla="*/ 6040435 h 6857968"/>
              <a:gd name="connsiteX693" fmla="*/ 1910155 w 9497977"/>
              <a:gd name="connsiteY693" fmla="*/ 6111736 h 6857968"/>
              <a:gd name="connsiteX694" fmla="*/ 1981455 w 9497977"/>
              <a:gd name="connsiteY694" fmla="*/ 6111736 h 6857968"/>
              <a:gd name="connsiteX695" fmla="*/ 1981455 w 9497977"/>
              <a:gd name="connsiteY695" fmla="*/ 6040435 h 6857968"/>
              <a:gd name="connsiteX696" fmla="*/ 1767483 w 9497977"/>
              <a:gd name="connsiteY696" fmla="*/ 6040435 h 6857968"/>
              <a:gd name="connsiteX697" fmla="*/ 1767483 w 9497977"/>
              <a:gd name="connsiteY697" fmla="*/ 6111736 h 6857968"/>
              <a:gd name="connsiteX698" fmla="*/ 1838783 w 9497977"/>
              <a:gd name="connsiteY698" fmla="*/ 6111736 h 6857968"/>
              <a:gd name="connsiteX699" fmla="*/ 1838783 w 9497977"/>
              <a:gd name="connsiteY699" fmla="*/ 6040435 h 6857968"/>
              <a:gd name="connsiteX700" fmla="*/ 1624882 w 9497977"/>
              <a:gd name="connsiteY700" fmla="*/ 6040435 h 6857968"/>
              <a:gd name="connsiteX701" fmla="*/ 1624882 w 9497977"/>
              <a:gd name="connsiteY701" fmla="*/ 6111736 h 6857968"/>
              <a:gd name="connsiteX702" fmla="*/ 1696183 w 9497977"/>
              <a:gd name="connsiteY702" fmla="*/ 6111736 h 6857968"/>
              <a:gd name="connsiteX703" fmla="*/ 1696183 w 9497977"/>
              <a:gd name="connsiteY703" fmla="*/ 6040435 h 6857968"/>
              <a:gd name="connsiteX704" fmla="*/ 1482218 w 9497977"/>
              <a:gd name="connsiteY704" fmla="*/ 6040435 h 6857968"/>
              <a:gd name="connsiteX705" fmla="*/ 1482218 w 9497977"/>
              <a:gd name="connsiteY705" fmla="*/ 6111736 h 6857968"/>
              <a:gd name="connsiteX706" fmla="*/ 1553511 w 9497977"/>
              <a:gd name="connsiteY706" fmla="*/ 6111736 h 6857968"/>
              <a:gd name="connsiteX707" fmla="*/ 1553511 w 9497977"/>
              <a:gd name="connsiteY707" fmla="*/ 6040435 h 6857968"/>
              <a:gd name="connsiteX708" fmla="*/ 1339621 w 9497977"/>
              <a:gd name="connsiteY708" fmla="*/ 6040435 h 6857968"/>
              <a:gd name="connsiteX709" fmla="*/ 1339621 w 9497977"/>
              <a:gd name="connsiteY709" fmla="*/ 6111736 h 6857968"/>
              <a:gd name="connsiteX710" fmla="*/ 1410920 w 9497977"/>
              <a:gd name="connsiteY710" fmla="*/ 6111736 h 6857968"/>
              <a:gd name="connsiteX711" fmla="*/ 1410920 w 9497977"/>
              <a:gd name="connsiteY711" fmla="*/ 6040435 h 6857968"/>
              <a:gd name="connsiteX712" fmla="*/ 1196948 w 9497977"/>
              <a:gd name="connsiteY712" fmla="*/ 6040435 h 6857968"/>
              <a:gd name="connsiteX713" fmla="*/ 1196948 w 9497977"/>
              <a:gd name="connsiteY713" fmla="*/ 6111736 h 6857968"/>
              <a:gd name="connsiteX714" fmla="*/ 1268245 w 9497977"/>
              <a:gd name="connsiteY714" fmla="*/ 6111736 h 6857968"/>
              <a:gd name="connsiteX715" fmla="*/ 1268245 w 9497977"/>
              <a:gd name="connsiteY715" fmla="*/ 6040435 h 6857968"/>
              <a:gd name="connsiteX716" fmla="*/ 1054277 w 9497977"/>
              <a:gd name="connsiteY716" fmla="*/ 6040435 h 6857968"/>
              <a:gd name="connsiteX717" fmla="*/ 1054277 w 9497977"/>
              <a:gd name="connsiteY717" fmla="*/ 6111736 h 6857968"/>
              <a:gd name="connsiteX718" fmla="*/ 1125575 w 9497977"/>
              <a:gd name="connsiteY718" fmla="*/ 6111736 h 6857968"/>
              <a:gd name="connsiteX719" fmla="*/ 1125575 w 9497977"/>
              <a:gd name="connsiteY719" fmla="*/ 6040435 h 6857968"/>
              <a:gd name="connsiteX720" fmla="*/ 911663 w 9497977"/>
              <a:gd name="connsiteY720" fmla="*/ 6040435 h 6857968"/>
              <a:gd name="connsiteX721" fmla="*/ 911663 w 9497977"/>
              <a:gd name="connsiteY721" fmla="*/ 6111736 h 6857968"/>
              <a:gd name="connsiteX722" fmla="*/ 982964 w 9497977"/>
              <a:gd name="connsiteY722" fmla="*/ 6111736 h 6857968"/>
              <a:gd name="connsiteX723" fmla="*/ 982964 w 9497977"/>
              <a:gd name="connsiteY723" fmla="*/ 6040435 h 6857968"/>
              <a:gd name="connsiteX724" fmla="*/ 6857645 w 9497977"/>
              <a:gd name="connsiteY724" fmla="*/ 0 h 6857968"/>
              <a:gd name="connsiteX725" fmla="*/ 9497977 w 9497977"/>
              <a:gd name="connsiteY725" fmla="*/ 0 h 6857968"/>
              <a:gd name="connsiteX726" fmla="*/ 9497977 w 9497977"/>
              <a:gd name="connsiteY726" fmla="*/ 6857968 h 6857968"/>
              <a:gd name="connsiteX727" fmla="*/ 0 w 9497977"/>
              <a:gd name="connsiteY727" fmla="*/ 6857968 h 6857968"/>
              <a:gd name="connsiteX728" fmla="*/ 341118 w 9497977"/>
              <a:gd name="connsiteY728" fmla="*/ 6516838 h 6857968"/>
              <a:gd name="connsiteX729" fmla="*/ 341118 w 9497977"/>
              <a:gd name="connsiteY729" fmla="*/ 6545648 h 6857968"/>
              <a:gd name="connsiteX730" fmla="*/ 412416 w 9497977"/>
              <a:gd name="connsiteY730" fmla="*/ 6545648 h 6857968"/>
              <a:gd name="connsiteX731" fmla="*/ 412416 w 9497977"/>
              <a:gd name="connsiteY731" fmla="*/ 6474347 h 6857968"/>
              <a:gd name="connsiteX732" fmla="*/ 383607 w 9497977"/>
              <a:gd name="connsiteY732" fmla="*/ 6474347 h 6857968"/>
              <a:gd name="connsiteX733" fmla="*/ 483718 w 9497977"/>
              <a:gd name="connsiteY733" fmla="*/ 6374231 h 6857968"/>
              <a:gd name="connsiteX734" fmla="*/ 483718 w 9497977"/>
              <a:gd name="connsiteY734" fmla="*/ 6397010 h 6857968"/>
              <a:gd name="connsiteX735" fmla="*/ 555020 w 9497977"/>
              <a:gd name="connsiteY735" fmla="*/ 6397010 h 6857968"/>
              <a:gd name="connsiteX736" fmla="*/ 555020 w 9497977"/>
              <a:gd name="connsiteY736" fmla="*/ 6325709 h 6857968"/>
              <a:gd name="connsiteX737" fmla="*/ 532239 w 9497977"/>
              <a:gd name="connsiteY737" fmla="*/ 6325709 h 6857968"/>
              <a:gd name="connsiteX738" fmla="*/ 626392 w 9497977"/>
              <a:gd name="connsiteY738" fmla="*/ 6231552 h 6857968"/>
              <a:gd name="connsiteX739" fmla="*/ 626392 w 9497977"/>
              <a:gd name="connsiteY739" fmla="*/ 6254408 h 6857968"/>
              <a:gd name="connsiteX740" fmla="*/ 697691 w 9497977"/>
              <a:gd name="connsiteY740" fmla="*/ 6254408 h 6857968"/>
              <a:gd name="connsiteX741" fmla="*/ 697691 w 9497977"/>
              <a:gd name="connsiteY741" fmla="*/ 6183107 h 6857968"/>
              <a:gd name="connsiteX742" fmla="*/ 674833 w 9497977"/>
              <a:gd name="connsiteY742" fmla="*/ 6183107 h 6857968"/>
              <a:gd name="connsiteX743" fmla="*/ 769001 w 9497977"/>
              <a:gd name="connsiteY743" fmla="*/ 6088935 h 6857968"/>
              <a:gd name="connsiteX744" fmla="*/ 769001 w 9497977"/>
              <a:gd name="connsiteY744" fmla="*/ 6111736 h 6857968"/>
              <a:gd name="connsiteX745" fmla="*/ 840303 w 9497977"/>
              <a:gd name="connsiteY745" fmla="*/ 6111736 h 6857968"/>
              <a:gd name="connsiteX746" fmla="*/ 840303 w 9497977"/>
              <a:gd name="connsiteY746" fmla="*/ 6040435 h 6857968"/>
              <a:gd name="connsiteX747" fmla="*/ 817496 w 9497977"/>
              <a:gd name="connsiteY747" fmla="*/ 6040435 h 685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</a:cxnLst>
            <a:rect l="l" t="t" r="r" b="b"/>
            <a:pathLst>
              <a:path w="9497977" h="6857968">
                <a:moveTo>
                  <a:pt x="6330995" y="6474347"/>
                </a:moveTo>
                <a:lnTo>
                  <a:pt x="6330995" y="6545648"/>
                </a:lnTo>
                <a:lnTo>
                  <a:pt x="6402296" y="6545648"/>
                </a:lnTo>
                <a:lnTo>
                  <a:pt x="6402296" y="6474347"/>
                </a:lnTo>
                <a:close/>
                <a:moveTo>
                  <a:pt x="6188393" y="6474347"/>
                </a:moveTo>
                <a:lnTo>
                  <a:pt x="6188393" y="6545648"/>
                </a:lnTo>
                <a:lnTo>
                  <a:pt x="6259694" y="6545648"/>
                </a:lnTo>
                <a:lnTo>
                  <a:pt x="6259694" y="6474347"/>
                </a:lnTo>
                <a:close/>
                <a:moveTo>
                  <a:pt x="6045721" y="6474347"/>
                </a:moveTo>
                <a:lnTo>
                  <a:pt x="6045721" y="6545648"/>
                </a:lnTo>
                <a:lnTo>
                  <a:pt x="6117021" y="6545648"/>
                </a:lnTo>
                <a:lnTo>
                  <a:pt x="6117021" y="6474347"/>
                </a:lnTo>
                <a:close/>
                <a:moveTo>
                  <a:pt x="5903048" y="6474347"/>
                </a:moveTo>
                <a:lnTo>
                  <a:pt x="5903048" y="6545648"/>
                </a:lnTo>
                <a:lnTo>
                  <a:pt x="5974349" y="6545648"/>
                </a:lnTo>
                <a:lnTo>
                  <a:pt x="5974349" y="6474347"/>
                </a:lnTo>
                <a:close/>
                <a:moveTo>
                  <a:pt x="5760447" y="6474347"/>
                </a:moveTo>
                <a:lnTo>
                  <a:pt x="5760447" y="6545648"/>
                </a:lnTo>
                <a:lnTo>
                  <a:pt x="5831748" y="6545648"/>
                </a:lnTo>
                <a:lnTo>
                  <a:pt x="5831748" y="6474347"/>
                </a:lnTo>
                <a:close/>
                <a:moveTo>
                  <a:pt x="5617774" y="6474347"/>
                </a:moveTo>
                <a:lnTo>
                  <a:pt x="5617774" y="6545648"/>
                </a:lnTo>
                <a:lnTo>
                  <a:pt x="5689075" y="6545648"/>
                </a:lnTo>
                <a:lnTo>
                  <a:pt x="5689075" y="6474347"/>
                </a:lnTo>
                <a:close/>
                <a:moveTo>
                  <a:pt x="5475173" y="6474347"/>
                </a:moveTo>
                <a:lnTo>
                  <a:pt x="5475173" y="6545648"/>
                </a:lnTo>
                <a:lnTo>
                  <a:pt x="5546474" y="6545648"/>
                </a:lnTo>
                <a:lnTo>
                  <a:pt x="5546474" y="6474347"/>
                </a:lnTo>
                <a:close/>
                <a:moveTo>
                  <a:pt x="5332500" y="6474347"/>
                </a:moveTo>
                <a:lnTo>
                  <a:pt x="5332500" y="6545648"/>
                </a:lnTo>
                <a:lnTo>
                  <a:pt x="5403801" y="6545648"/>
                </a:lnTo>
                <a:lnTo>
                  <a:pt x="5403801" y="6474347"/>
                </a:lnTo>
                <a:close/>
                <a:moveTo>
                  <a:pt x="5189828" y="6474347"/>
                </a:moveTo>
                <a:lnTo>
                  <a:pt x="5189828" y="6545648"/>
                </a:lnTo>
                <a:lnTo>
                  <a:pt x="5261129" y="6545648"/>
                </a:lnTo>
                <a:lnTo>
                  <a:pt x="5261129" y="6474347"/>
                </a:lnTo>
                <a:close/>
                <a:moveTo>
                  <a:pt x="5047226" y="6474347"/>
                </a:moveTo>
                <a:lnTo>
                  <a:pt x="5047226" y="6545648"/>
                </a:lnTo>
                <a:lnTo>
                  <a:pt x="5118527" y="6545648"/>
                </a:lnTo>
                <a:lnTo>
                  <a:pt x="5118527" y="6474347"/>
                </a:lnTo>
                <a:close/>
                <a:moveTo>
                  <a:pt x="4904553" y="6474347"/>
                </a:moveTo>
                <a:lnTo>
                  <a:pt x="4904553" y="6545648"/>
                </a:lnTo>
                <a:lnTo>
                  <a:pt x="4975854" y="6545648"/>
                </a:lnTo>
                <a:lnTo>
                  <a:pt x="4975854" y="6474347"/>
                </a:lnTo>
                <a:close/>
                <a:moveTo>
                  <a:pt x="4761952" y="6474347"/>
                </a:moveTo>
                <a:lnTo>
                  <a:pt x="4761952" y="6545648"/>
                </a:lnTo>
                <a:lnTo>
                  <a:pt x="4833253" y="6545648"/>
                </a:lnTo>
                <a:lnTo>
                  <a:pt x="4833253" y="6474347"/>
                </a:lnTo>
                <a:close/>
                <a:moveTo>
                  <a:pt x="4619279" y="6474347"/>
                </a:moveTo>
                <a:lnTo>
                  <a:pt x="4619279" y="6545648"/>
                </a:lnTo>
                <a:lnTo>
                  <a:pt x="4690580" y="6545648"/>
                </a:lnTo>
                <a:lnTo>
                  <a:pt x="4690580" y="6474347"/>
                </a:lnTo>
                <a:close/>
                <a:moveTo>
                  <a:pt x="4476678" y="6474347"/>
                </a:moveTo>
                <a:lnTo>
                  <a:pt x="4476678" y="6545648"/>
                </a:lnTo>
                <a:lnTo>
                  <a:pt x="4547979" y="6545648"/>
                </a:lnTo>
                <a:lnTo>
                  <a:pt x="4547979" y="6474347"/>
                </a:lnTo>
                <a:close/>
                <a:moveTo>
                  <a:pt x="4334005" y="6474347"/>
                </a:moveTo>
                <a:lnTo>
                  <a:pt x="4334005" y="6545648"/>
                </a:lnTo>
                <a:lnTo>
                  <a:pt x="4405306" y="6545648"/>
                </a:lnTo>
                <a:lnTo>
                  <a:pt x="4405306" y="6474347"/>
                </a:lnTo>
                <a:close/>
                <a:moveTo>
                  <a:pt x="4191404" y="6474347"/>
                </a:moveTo>
                <a:lnTo>
                  <a:pt x="4191404" y="6545648"/>
                </a:lnTo>
                <a:lnTo>
                  <a:pt x="4262705" y="6545648"/>
                </a:lnTo>
                <a:lnTo>
                  <a:pt x="4262705" y="6474347"/>
                </a:lnTo>
                <a:close/>
                <a:moveTo>
                  <a:pt x="4048731" y="6474347"/>
                </a:moveTo>
                <a:lnTo>
                  <a:pt x="4048731" y="6545648"/>
                </a:lnTo>
                <a:lnTo>
                  <a:pt x="4120032" y="6545648"/>
                </a:lnTo>
                <a:lnTo>
                  <a:pt x="4120032" y="6474347"/>
                </a:lnTo>
                <a:close/>
                <a:moveTo>
                  <a:pt x="3906059" y="6474347"/>
                </a:moveTo>
                <a:lnTo>
                  <a:pt x="3906059" y="6545648"/>
                </a:lnTo>
                <a:lnTo>
                  <a:pt x="3977360" y="6545648"/>
                </a:lnTo>
                <a:lnTo>
                  <a:pt x="3977360" y="6474347"/>
                </a:lnTo>
                <a:close/>
                <a:moveTo>
                  <a:pt x="3763457" y="6474347"/>
                </a:moveTo>
                <a:lnTo>
                  <a:pt x="3763457" y="6545648"/>
                </a:lnTo>
                <a:lnTo>
                  <a:pt x="3834758" y="6545648"/>
                </a:lnTo>
                <a:lnTo>
                  <a:pt x="3834758" y="6474347"/>
                </a:lnTo>
                <a:close/>
                <a:moveTo>
                  <a:pt x="3620784" y="6474347"/>
                </a:moveTo>
                <a:lnTo>
                  <a:pt x="3620784" y="6545648"/>
                </a:lnTo>
                <a:lnTo>
                  <a:pt x="3692085" y="6545648"/>
                </a:lnTo>
                <a:lnTo>
                  <a:pt x="3692085" y="6474347"/>
                </a:lnTo>
                <a:close/>
                <a:moveTo>
                  <a:pt x="3478184" y="6474347"/>
                </a:moveTo>
                <a:lnTo>
                  <a:pt x="3478184" y="6545648"/>
                </a:lnTo>
                <a:lnTo>
                  <a:pt x="3549484" y="6545648"/>
                </a:lnTo>
                <a:lnTo>
                  <a:pt x="3549484" y="6474347"/>
                </a:lnTo>
                <a:close/>
                <a:moveTo>
                  <a:pt x="3335511" y="6474347"/>
                </a:moveTo>
                <a:lnTo>
                  <a:pt x="3335511" y="6545648"/>
                </a:lnTo>
                <a:lnTo>
                  <a:pt x="3406811" y="6545648"/>
                </a:lnTo>
                <a:lnTo>
                  <a:pt x="3406811" y="6474347"/>
                </a:lnTo>
                <a:close/>
                <a:moveTo>
                  <a:pt x="3192839" y="6474347"/>
                </a:moveTo>
                <a:lnTo>
                  <a:pt x="3192839" y="6545648"/>
                </a:lnTo>
                <a:lnTo>
                  <a:pt x="3264139" y="6545648"/>
                </a:lnTo>
                <a:lnTo>
                  <a:pt x="3264139" y="6474347"/>
                </a:lnTo>
                <a:close/>
                <a:moveTo>
                  <a:pt x="3050237" y="6474347"/>
                </a:moveTo>
                <a:lnTo>
                  <a:pt x="3050237" y="6545648"/>
                </a:lnTo>
                <a:lnTo>
                  <a:pt x="3121537" y="6545648"/>
                </a:lnTo>
                <a:lnTo>
                  <a:pt x="3121537" y="6474347"/>
                </a:lnTo>
                <a:close/>
                <a:moveTo>
                  <a:pt x="2907564" y="6474347"/>
                </a:moveTo>
                <a:lnTo>
                  <a:pt x="2907564" y="6545648"/>
                </a:lnTo>
                <a:lnTo>
                  <a:pt x="2978865" y="6545648"/>
                </a:lnTo>
                <a:lnTo>
                  <a:pt x="2978865" y="6474347"/>
                </a:lnTo>
                <a:close/>
                <a:moveTo>
                  <a:pt x="2764962" y="6474347"/>
                </a:moveTo>
                <a:lnTo>
                  <a:pt x="2764962" y="6545648"/>
                </a:lnTo>
                <a:lnTo>
                  <a:pt x="2836263" y="6545648"/>
                </a:lnTo>
                <a:lnTo>
                  <a:pt x="2836263" y="6474347"/>
                </a:lnTo>
                <a:close/>
                <a:moveTo>
                  <a:pt x="2622291" y="6474347"/>
                </a:moveTo>
                <a:lnTo>
                  <a:pt x="2622291" y="6545648"/>
                </a:lnTo>
                <a:lnTo>
                  <a:pt x="2693591" y="6545648"/>
                </a:lnTo>
                <a:lnTo>
                  <a:pt x="2693591" y="6474347"/>
                </a:lnTo>
                <a:close/>
                <a:moveTo>
                  <a:pt x="2479688" y="6474347"/>
                </a:moveTo>
                <a:lnTo>
                  <a:pt x="2479688" y="6545648"/>
                </a:lnTo>
                <a:lnTo>
                  <a:pt x="2550990" y="6545648"/>
                </a:lnTo>
                <a:lnTo>
                  <a:pt x="2550990" y="6474347"/>
                </a:lnTo>
                <a:close/>
                <a:moveTo>
                  <a:pt x="2337016" y="6474347"/>
                </a:moveTo>
                <a:lnTo>
                  <a:pt x="2337016" y="6545648"/>
                </a:lnTo>
                <a:lnTo>
                  <a:pt x="2408317" y="6545648"/>
                </a:lnTo>
                <a:lnTo>
                  <a:pt x="2408317" y="6474347"/>
                </a:lnTo>
                <a:close/>
                <a:moveTo>
                  <a:pt x="2195429" y="6474347"/>
                </a:moveTo>
                <a:lnTo>
                  <a:pt x="2195429" y="6545648"/>
                </a:lnTo>
                <a:lnTo>
                  <a:pt x="2266731" y="6545648"/>
                </a:lnTo>
                <a:lnTo>
                  <a:pt x="2266731" y="6474347"/>
                </a:lnTo>
                <a:close/>
                <a:moveTo>
                  <a:pt x="2052828" y="6474347"/>
                </a:moveTo>
                <a:lnTo>
                  <a:pt x="2052828" y="6545648"/>
                </a:lnTo>
                <a:lnTo>
                  <a:pt x="2124128" y="6545648"/>
                </a:lnTo>
                <a:lnTo>
                  <a:pt x="2124128" y="6474347"/>
                </a:lnTo>
                <a:close/>
                <a:moveTo>
                  <a:pt x="1910155" y="6474347"/>
                </a:moveTo>
                <a:lnTo>
                  <a:pt x="1910155" y="6545648"/>
                </a:lnTo>
                <a:lnTo>
                  <a:pt x="1981455" y="6545648"/>
                </a:lnTo>
                <a:lnTo>
                  <a:pt x="1981455" y="6474347"/>
                </a:lnTo>
                <a:close/>
                <a:moveTo>
                  <a:pt x="1767483" y="6474347"/>
                </a:moveTo>
                <a:lnTo>
                  <a:pt x="1767483" y="6545648"/>
                </a:lnTo>
                <a:lnTo>
                  <a:pt x="1838783" y="6545648"/>
                </a:lnTo>
                <a:lnTo>
                  <a:pt x="1838783" y="6474347"/>
                </a:lnTo>
                <a:close/>
                <a:moveTo>
                  <a:pt x="1624882" y="6474347"/>
                </a:moveTo>
                <a:lnTo>
                  <a:pt x="1624882" y="6545648"/>
                </a:lnTo>
                <a:lnTo>
                  <a:pt x="1696183" y="6545648"/>
                </a:lnTo>
                <a:lnTo>
                  <a:pt x="1696183" y="6474347"/>
                </a:lnTo>
                <a:close/>
                <a:moveTo>
                  <a:pt x="1482215" y="6474347"/>
                </a:moveTo>
                <a:lnTo>
                  <a:pt x="1482215" y="6545648"/>
                </a:lnTo>
                <a:lnTo>
                  <a:pt x="1553511" y="6545648"/>
                </a:lnTo>
                <a:lnTo>
                  <a:pt x="1553511" y="6474347"/>
                </a:lnTo>
                <a:close/>
                <a:moveTo>
                  <a:pt x="1339617" y="6474347"/>
                </a:moveTo>
                <a:lnTo>
                  <a:pt x="1339617" y="6545648"/>
                </a:lnTo>
                <a:lnTo>
                  <a:pt x="1410920" y="6545648"/>
                </a:lnTo>
                <a:lnTo>
                  <a:pt x="1410920" y="6474347"/>
                </a:lnTo>
                <a:close/>
                <a:moveTo>
                  <a:pt x="1196941" y="6474347"/>
                </a:moveTo>
                <a:lnTo>
                  <a:pt x="1196941" y="6545648"/>
                </a:lnTo>
                <a:lnTo>
                  <a:pt x="1268245" y="6545648"/>
                </a:lnTo>
                <a:lnTo>
                  <a:pt x="1268245" y="6474347"/>
                </a:lnTo>
                <a:close/>
                <a:moveTo>
                  <a:pt x="1054277" y="6474347"/>
                </a:moveTo>
                <a:lnTo>
                  <a:pt x="1054277" y="6545648"/>
                </a:lnTo>
                <a:lnTo>
                  <a:pt x="1125575" y="6545648"/>
                </a:lnTo>
                <a:lnTo>
                  <a:pt x="1125575" y="6474347"/>
                </a:lnTo>
                <a:close/>
                <a:moveTo>
                  <a:pt x="911663" y="6474347"/>
                </a:moveTo>
                <a:lnTo>
                  <a:pt x="911663" y="6545648"/>
                </a:lnTo>
                <a:lnTo>
                  <a:pt x="982964" y="6545648"/>
                </a:lnTo>
                <a:lnTo>
                  <a:pt x="982964" y="6474347"/>
                </a:lnTo>
                <a:close/>
                <a:moveTo>
                  <a:pt x="769001" y="6474347"/>
                </a:moveTo>
                <a:lnTo>
                  <a:pt x="769001" y="6545648"/>
                </a:lnTo>
                <a:lnTo>
                  <a:pt x="840299" y="6545648"/>
                </a:lnTo>
                <a:lnTo>
                  <a:pt x="840299" y="6474347"/>
                </a:lnTo>
                <a:close/>
                <a:moveTo>
                  <a:pt x="626392" y="6474347"/>
                </a:moveTo>
                <a:lnTo>
                  <a:pt x="626392" y="6545648"/>
                </a:lnTo>
                <a:lnTo>
                  <a:pt x="697691" y="6545648"/>
                </a:lnTo>
                <a:lnTo>
                  <a:pt x="697691" y="6474347"/>
                </a:lnTo>
                <a:close/>
                <a:moveTo>
                  <a:pt x="483718" y="6474347"/>
                </a:moveTo>
                <a:lnTo>
                  <a:pt x="483718" y="6545648"/>
                </a:lnTo>
                <a:lnTo>
                  <a:pt x="555020" y="6545648"/>
                </a:lnTo>
                <a:lnTo>
                  <a:pt x="555020" y="6474347"/>
                </a:lnTo>
                <a:close/>
                <a:moveTo>
                  <a:pt x="7329490" y="6325709"/>
                </a:moveTo>
                <a:lnTo>
                  <a:pt x="7329490" y="6397010"/>
                </a:lnTo>
                <a:lnTo>
                  <a:pt x="7400791" y="6397010"/>
                </a:lnTo>
                <a:lnTo>
                  <a:pt x="7400791" y="6325709"/>
                </a:lnTo>
                <a:close/>
                <a:moveTo>
                  <a:pt x="7186888" y="6325709"/>
                </a:moveTo>
                <a:lnTo>
                  <a:pt x="7186888" y="6397010"/>
                </a:lnTo>
                <a:lnTo>
                  <a:pt x="7258188" y="6397010"/>
                </a:lnTo>
                <a:lnTo>
                  <a:pt x="7258188" y="6325709"/>
                </a:lnTo>
                <a:close/>
                <a:moveTo>
                  <a:pt x="7044216" y="6325709"/>
                </a:moveTo>
                <a:lnTo>
                  <a:pt x="7044216" y="6397010"/>
                </a:lnTo>
                <a:lnTo>
                  <a:pt x="7115517" y="6397010"/>
                </a:lnTo>
                <a:lnTo>
                  <a:pt x="7115517" y="6325709"/>
                </a:lnTo>
                <a:close/>
                <a:moveTo>
                  <a:pt x="6901543" y="6325709"/>
                </a:moveTo>
                <a:lnTo>
                  <a:pt x="6901543" y="6397010"/>
                </a:lnTo>
                <a:lnTo>
                  <a:pt x="6972844" y="6397010"/>
                </a:lnTo>
                <a:lnTo>
                  <a:pt x="6972844" y="6325709"/>
                </a:lnTo>
                <a:close/>
                <a:moveTo>
                  <a:pt x="6758942" y="6325709"/>
                </a:moveTo>
                <a:lnTo>
                  <a:pt x="6758942" y="6397010"/>
                </a:lnTo>
                <a:lnTo>
                  <a:pt x="6830242" y="6397010"/>
                </a:lnTo>
                <a:lnTo>
                  <a:pt x="6830242" y="6325709"/>
                </a:lnTo>
                <a:close/>
                <a:moveTo>
                  <a:pt x="6616269" y="6325709"/>
                </a:moveTo>
                <a:lnTo>
                  <a:pt x="6616269" y="6397010"/>
                </a:lnTo>
                <a:lnTo>
                  <a:pt x="6687570" y="6397010"/>
                </a:lnTo>
                <a:lnTo>
                  <a:pt x="6687570" y="6325709"/>
                </a:lnTo>
                <a:close/>
                <a:moveTo>
                  <a:pt x="6473667" y="6325709"/>
                </a:moveTo>
                <a:lnTo>
                  <a:pt x="6473667" y="6397010"/>
                </a:lnTo>
                <a:lnTo>
                  <a:pt x="6544968" y="6397010"/>
                </a:lnTo>
                <a:lnTo>
                  <a:pt x="6544968" y="6325709"/>
                </a:lnTo>
                <a:close/>
                <a:moveTo>
                  <a:pt x="6330995" y="6325709"/>
                </a:moveTo>
                <a:lnTo>
                  <a:pt x="6330995" y="6397010"/>
                </a:lnTo>
                <a:lnTo>
                  <a:pt x="6402296" y="6397010"/>
                </a:lnTo>
                <a:lnTo>
                  <a:pt x="6402296" y="6325709"/>
                </a:lnTo>
                <a:close/>
                <a:moveTo>
                  <a:pt x="6188393" y="6325709"/>
                </a:moveTo>
                <a:lnTo>
                  <a:pt x="6188393" y="6397010"/>
                </a:lnTo>
                <a:lnTo>
                  <a:pt x="6259694" y="6397010"/>
                </a:lnTo>
                <a:lnTo>
                  <a:pt x="6259694" y="6325709"/>
                </a:lnTo>
                <a:close/>
                <a:moveTo>
                  <a:pt x="6045721" y="6325709"/>
                </a:moveTo>
                <a:lnTo>
                  <a:pt x="6045721" y="6397010"/>
                </a:lnTo>
                <a:lnTo>
                  <a:pt x="6117021" y="6397010"/>
                </a:lnTo>
                <a:lnTo>
                  <a:pt x="6117021" y="6325709"/>
                </a:lnTo>
                <a:close/>
                <a:moveTo>
                  <a:pt x="5903048" y="6325709"/>
                </a:moveTo>
                <a:lnTo>
                  <a:pt x="5903048" y="6397010"/>
                </a:lnTo>
                <a:lnTo>
                  <a:pt x="5974349" y="6397010"/>
                </a:lnTo>
                <a:lnTo>
                  <a:pt x="5974349" y="6325709"/>
                </a:lnTo>
                <a:close/>
                <a:moveTo>
                  <a:pt x="5760447" y="6325709"/>
                </a:moveTo>
                <a:lnTo>
                  <a:pt x="5760447" y="6397010"/>
                </a:lnTo>
                <a:lnTo>
                  <a:pt x="5831748" y="6397010"/>
                </a:lnTo>
                <a:lnTo>
                  <a:pt x="5831748" y="6325709"/>
                </a:lnTo>
                <a:close/>
                <a:moveTo>
                  <a:pt x="5617774" y="6325709"/>
                </a:moveTo>
                <a:lnTo>
                  <a:pt x="5617774" y="6397010"/>
                </a:lnTo>
                <a:lnTo>
                  <a:pt x="5689075" y="6397010"/>
                </a:lnTo>
                <a:lnTo>
                  <a:pt x="5689075" y="6325709"/>
                </a:lnTo>
                <a:close/>
                <a:moveTo>
                  <a:pt x="5475173" y="6325709"/>
                </a:moveTo>
                <a:lnTo>
                  <a:pt x="5475173" y="6397010"/>
                </a:lnTo>
                <a:lnTo>
                  <a:pt x="5546474" y="6397010"/>
                </a:lnTo>
                <a:lnTo>
                  <a:pt x="5546474" y="6325709"/>
                </a:lnTo>
                <a:close/>
                <a:moveTo>
                  <a:pt x="5332500" y="6325709"/>
                </a:moveTo>
                <a:lnTo>
                  <a:pt x="5332500" y="6397010"/>
                </a:lnTo>
                <a:lnTo>
                  <a:pt x="5403801" y="6397010"/>
                </a:lnTo>
                <a:lnTo>
                  <a:pt x="5403801" y="6325709"/>
                </a:lnTo>
                <a:close/>
                <a:moveTo>
                  <a:pt x="5189828" y="6325709"/>
                </a:moveTo>
                <a:lnTo>
                  <a:pt x="5189828" y="6397010"/>
                </a:lnTo>
                <a:lnTo>
                  <a:pt x="5261129" y="6397010"/>
                </a:lnTo>
                <a:lnTo>
                  <a:pt x="5261129" y="6325709"/>
                </a:lnTo>
                <a:close/>
                <a:moveTo>
                  <a:pt x="5047226" y="6325709"/>
                </a:moveTo>
                <a:lnTo>
                  <a:pt x="5047226" y="6397010"/>
                </a:lnTo>
                <a:lnTo>
                  <a:pt x="5118527" y="6397010"/>
                </a:lnTo>
                <a:lnTo>
                  <a:pt x="5118527" y="6325709"/>
                </a:lnTo>
                <a:close/>
                <a:moveTo>
                  <a:pt x="4904553" y="6325709"/>
                </a:moveTo>
                <a:lnTo>
                  <a:pt x="4904553" y="6397010"/>
                </a:lnTo>
                <a:lnTo>
                  <a:pt x="4975854" y="6397010"/>
                </a:lnTo>
                <a:lnTo>
                  <a:pt x="4975854" y="6325709"/>
                </a:lnTo>
                <a:close/>
                <a:moveTo>
                  <a:pt x="4761952" y="6325709"/>
                </a:moveTo>
                <a:lnTo>
                  <a:pt x="4761952" y="6397010"/>
                </a:lnTo>
                <a:lnTo>
                  <a:pt x="4833253" y="6397010"/>
                </a:lnTo>
                <a:lnTo>
                  <a:pt x="4833253" y="6325709"/>
                </a:lnTo>
                <a:close/>
                <a:moveTo>
                  <a:pt x="4619279" y="6325709"/>
                </a:moveTo>
                <a:lnTo>
                  <a:pt x="4619279" y="6397010"/>
                </a:lnTo>
                <a:lnTo>
                  <a:pt x="4690580" y="6397010"/>
                </a:lnTo>
                <a:lnTo>
                  <a:pt x="4690580" y="6325709"/>
                </a:lnTo>
                <a:close/>
                <a:moveTo>
                  <a:pt x="4476678" y="6325709"/>
                </a:moveTo>
                <a:lnTo>
                  <a:pt x="4476678" y="6397010"/>
                </a:lnTo>
                <a:lnTo>
                  <a:pt x="4547979" y="6397010"/>
                </a:lnTo>
                <a:lnTo>
                  <a:pt x="4547979" y="6325709"/>
                </a:lnTo>
                <a:close/>
                <a:moveTo>
                  <a:pt x="4334005" y="6325709"/>
                </a:moveTo>
                <a:lnTo>
                  <a:pt x="4334005" y="6397010"/>
                </a:lnTo>
                <a:lnTo>
                  <a:pt x="4405306" y="6397010"/>
                </a:lnTo>
                <a:lnTo>
                  <a:pt x="4405306" y="6325709"/>
                </a:lnTo>
                <a:close/>
                <a:moveTo>
                  <a:pt x="4191404" y="6325709"/>
                </a:moveTo>
                <a:lnTo>
                  <a:pt x="4191404" y="6397010"/>
                </a:lnTo>
                <a:lnTo>
                  <a:pt x="4262705" y="6397010"/>
                </a:lnTo>
                <a:lnTo>
                  <a:pt x="4262705" y="6325709"/>
                </a:lnTo>
                <a:close/>
                <a:moveTo>
                  <a:pt x="4048731" y="6325709"/>
                </a:moveTo>
                <a:lnTo>
                  <a:pt x="4048731" y="6397010"/>
                </a:lnTo>
                <a:lnTo>
                  <a:pt x="4120032" y="6397010"/>
                </a:lnTo>
                <a:lnTo>
                  <a:pt x="4120032" y="6325709"/>
                </a:lnTo>
                <a:close/>
                <a:moveTo>
                  <a:pt x="3906059" y="6325709"/>
                </a:moveTo>
                <a:lnTo>
                  <a:pt x="3906059" y="6397010"/>
                </a:lnTo>
                <a:lnTo>
                  <a:pt x="3977360" y="6397010"/>
                </a:lnTo>
                <a:lnTo>
                  <a:pt x="3977360" y="6325709"/>
                </a:lnTo>
                <a:close/>
                <a:moveTo>
                  <a:pt x="3763457" y="6325709"/>
                </a:moveTo>
                <a:lnTo>
                  <a:pt x="3763457" y="6397010"/>
                </a:lnTo>
                <a:lnTo>
                  <a:pt x="3834758" y="6397010"/>
                </a:lnTo>
                <a:lnTo>
                  <a:pt x="3834758" y="6325709"/>
                </a:lnTo>
                <a:close/>
                <a:moveTo>
                  <a:pt x="3620784" y="6325709"/>
                </a:moveTo>
                <a:lnTo>
                  <a:pt x="3620784" y="6397010"/>
                </a:lnTo>
                <a:lnTo>
                  <a:pt x="3692085" y="6397010"/>
                </a:lnTo>
                <a:lnTo>
                  <a:pt x="3692085" y="6325709"/>
                </a:lnTo>
                <a:close/>
                <a:moveTo>
                  <a:pt x="3478184" y="6325709"/>
                </a:moveTo>
                <a:lnTo>
                  <a:pt x="3478184" y="6397010"/>
                </a:lnTo>
                <a:lnTo>
                  <a:pt x="3549484" y="6397010"/>
                </a:lnTo>
                <a:lnTo>
                  <a:pt x="3549484" y="6325709"/>
                </a:lnTo>
                <a:close/>
                <a:moveTo>
                  <a:pt x="3335511" y="6325709"/>
                </a:moveTo>
                <a:lnTo>
                  <a:pt x="3335511" y="6397010"/>
                </a:lnTo>
                <a:lnTo>
                  <a:pt x="3406811" y="6397010"/>
                </a:lnTo>
                <a:lnTo>
                  <a:pt x="3406811" y="6325709"/>
                </a:lnTo>
                <a:close/>
                <a:moveTo>
                  <a:pt x="3192839" y="6325709"/>
                </a:moveTo>
                <a:lnTo>
                  <a:pt x="3192839" y="6397010"/>
                </a:lnTo>
                <a:lnTo>
                  <a:pt x="3264139" y="6397010"/>
                </a:lnTo>
                <a:lnTo>
                  <a:pt x="3264139" y="6325709"/>
                </a:lnTo>
                <a:close/>
                <a:moveTo>
                  <a:pt x="3050237" y="6325709"/>
                </a:moveTo>
                <a:lnTo>
                  <a:pt x="3050237" y="6397010"/>
                </a:lnTo>
                <a:lnTo>
                  <a:pt x="3121537" y="6397010"/>
                </a:lnTo>
                <a:lnTo>
                  <a:pt x="3121537" y="6325709"/>
                </a:lnTo>
                <a:close/>
                <a:moveTo>
                  <a:pt x="2907564" y="6325709"/>
                </a:moveTo>
                <a:lnTo>
                  <a:pt x="2907564" y="6397010"/>
                </a:lnTo>
                <a:lnTo>
                  <a:pt x="2978865" y="6397010"/>
                </a:lnTo>
                <a:lnTo>
                  <a:pt x="2978865" y="6325709"/>
                </a:lnTo>
                <a:close/>
                <a:moveTo>
                  <a:pt x="2764962" y="6325709"/>
                </a:moveTo>
                <a:lnTo>
                  <a:pt x="2764962" y="6397010"/>
                </a:lnTo>
                <a:lnTo>
                  <a:pt x="2836263" y="6397010"/>
                </a:lnTo>
                <a:lnTo>
                  <a:pt x="2836263" y="6325709"/>
                </a:lnTo>
                <a:close/>
                <a:moveTo>
                  <a:pt x="2622291" y="6325709"/>
                </a:moveTo>
                <a:lnTo>
                  <a:pt x="2622291" y="6397010"/>
                </a:lnTo>
                <a:lnTo>
                  <a:pt x="2693591" y="6397010"/>
                </a:lnTo>
                <a:lnTo>
                  <a:pt x="2693591" y="6325709"/>
                </a:lnTo>
                <a:close/>
                <a:moveTo>
                  <a:pt x="2479688" y="6325709"/>
                </a:moveTo>
                <a:lnTo>
                  <a:pt x="2479688" y="6397010"/>
                </a:lnTo>
                <a:lnTo>
                  <a:pt x="2550990" y="6397010"/>
                </a:lnTo>
                <a:lnTo>
                  <a:pt x="2550990" y="6325709"/>
                </a:lnTo>
                <a:close/>
                <a:moveTo>
                  <a:pt x="2337016" y="6325709"/>
                </a:moveTo>
                <a:lnTo>
                  <a:pt x="2337016" y="6397010"/>
                </a:lnTo>
                <a:lnTo>
                  <a:pt x="2408317" y="6397010"/>
                </a:lnTo>
                <a:lnTo>
                  <a:pt x="2408317" y="6325709"/>
                </a:lnTo>
                <a:close/>
                <a:moveTo>
                  <a:pt x="2195429" y="6325709"/>
                </a:moveTo>
                <a:lnTo>
                  <a:pt x="2195429" y="6397010"/>
                </a:lnTo>
                <a:lnTo>
                  <a:pt x="2266731" y="6397010"/>
                </a:lnTo>
                <a:lnTo>
                  <a:pt x="2266731" y="6325709"/>
                </a:lnTo>
                <a:close/>
                <a:moveTo>
                  <a:pt x="2052828" y="6325709"/>
                </a:moveTo>
                <a:lnTo>
                  <a:pt x="2052828" y="6397010"/>
                </a:lnTo>
                <a:lnTo>
                  <a:pt x="2124128" y="6397010"/>
                </a:lnTo>
                <a:lnTo>
                  <a:pt x="2124128" y="6325709"/>
                </a:lnTo>
                <a:close/>
                <a:moveTo>
                  <a:pt x="1910155" y="6325709"/>
                </a:moveTo>
                <a:lnTo>
                  <a:pt x="1910155" y="6397010"/>
                </a:lnTo>
                <a:lnTo>
                  <a:pt x="1981455" y="6397010"/>
                </a:lnTo>
                <a:lnTo>
                  <a:pt x="1981455" y="6325709"/>
                </a:lnTo>
                <a:close/>
                <a:moveTo>
                  <a:pt x="1767483" y="6325709"/>
                </a:moveTo>
                <a:lnTo>
                  <a:pt x="1767483" y="6397010"/>
                </a:lnTo>
                <a:lnTo>
                  <a:pt x="1838783" y="6397010"/>
                </a:lnTo>
                <a:lnTo>
                  <a:pt x="1838783" y="6325709"/>
                </a:lnTo>
                <a:close/>
                <a:moveTo>
                  <a:pt x="1624882" y="6325709"/>
                </a:moveTo>
                <a:lnTo>
                  <a:pt x="1624882" y="6397010"/>
                </a:lnTo>
                <a:lnTo>
                  <a:pt x="1696183" y="6397010"/>
                </a:lnTo>
                <a:lnTo>
                  <a:pt x="1696183" y="6325709"/>
                </a:lnTo>
                <a:close/>
                <a:moveTo>
                  <a:pt x="1482215" y="6325709"/>
                </a:moveTo>
                <a:lnTo>
                  <a:pt x="1482215" y="6397010"/>
                </a:lnTo>
                <a:lnTo>
                  <a:pt x="1553511" y="6397010"/>
                </a:lnTo>
                <a:lnTo>
                  <a:pt x="1553511" y="6325709"/>
                </a:lnTo>
                <a:close/>
                <a:moveTo>
                  <a:pt x="1339621" y="6325709"/>
                </a:moveTo>
                <a:lnTo>
                  <a:pt x="1339621" y="6397010"/>
                </a:lnTo>
                <a:lnTo>
                  <a:pt x="1410920" y="6397010"/>
                </a:lnTo>
                <a:lnTo>
                  <a:pt x="1410920" y="6325709"/>
                </a:lnTo>
                <a:close/>
                <a:moveTo>
                  <a:pt x="1196941" y="6325709"/>
                </a:moveTo>
                <a:lnTo>
                  <a:pt x="1196941" y="6397010"/>
                </a:lnTo>
                <a:lnTo>
                  <a:pt x="1268245" y="6397010"/>
                </a:lnTo>
                <a:lnTo>
                  <a:pt x="1268245" y="6325709"/>
                </a:lnTo>
                <a:close/>
                <a:moveTo>
                  <a:pt x="1054277" y="6325709"/>
                </a:moveTo>
                <a:lnTo>
                  <a:pt x="1054277" y="6397010"/>
                </a:lnTo>
                <a:lnTo>
                  <a:pt x="1125575" y="6397010"/>
                </a:lnTo>
                <a:lnTo>
                  <a:pt x="1125575" y="6325709"/>
                </a:lnTo>
                <a:close/>
                <a:moveTo>
                  <a:pt x="911663" y="6325709"/>
                </a:moveTo>
                <a:lnTo>
                  <a:pt x="911663" y="6397010"/>
                </a:lnTo>
                <a:lnTo>
                  <a:pt x="982964" y="6397010"/>
                </a:lnTo>
                <a:lnTo>
                  <a:pt x="982964" y="6325709"/>
                </a:lnTo>
                <a:close/>
                <a:moveTo>
                  <a:pt x="769001" y="6325709"/>
                </a:moveTo>
                <a:lnTo>
                  <a:pt x="769001" y="6397010"/>
                </a:lnTo>
                <a:lnTo>
                  <a:pt x="840299" y="6397010"/>
                </a:lnTo>
                <a:lnTo>
                  <a:pt x="840299" y="6325709"/>
                </a:lnTo>
                <a:close/>
                <a:moveTo>
                  <a:pt x="626392" y="6325709"/>
                </a:moveTo>
                <a:lnTo>
                  <a:pt x="626392" y="6397010"/>
                </a:lnTo>
                <a:lnTo>
                  <a:pt x="697691" y="6397010"/>
                </a:lnTo>
                <a:lnTo>
                  <a:pt x="697691" y="6325709"/>
                </a:lnTo>
                <a:close/>
                <a:moveTo>
                  <a:pt x="7044216" y="6183107"/>
                </a:moveTo>
                <a:lnTo>
                  <a:pt x="7044216" y="6254408"/>
                </a:lnTo>
                <a:lnTo>
                  <a:pt x="7115517" y="6254408"/>
                </a:lnTo>
                <a:lnTo>
                  <a:pt x="7115517" y="6183107"/>
                </a:lnTo>
                <a:close/>
                <a:moveTo>
                  <a:pt x="6901543" y="6183107"/>
                </a:moveTo>
                <a:lnTo>
                  <a:pt x="6901543" y="6254408"/>
                </a:lnTo>
                <a:lnTo>
                  <a:pt x="6972844" y="6254408"/>
                </a:lnTo>
                <a:lnTo>
                  <a:pt x="6972844" y="6183107"/>
                </a:lnTo>
                <a:close/>
                <a:moveTo>
                  <a:pt x="6758942" y="6183107"/>
                </a:moveTo>
                <a:lnTo>
                  <a:pt x="6758942" y="6254408"/>
                </a:lnTo>
                <a:lnTo>
                  <a:pt x="6830242" y="6254408"/>
                </a:lnTo>
                <a:lnTo>
                  <a:pt x="6830242" y="6183107"/>
                </a:lnTo>
                <a:close/>
                <a:moveTo>
                  <a:pt x="6616269" y="6183107"/>
                </a:moveTo>
                <a:lnTo>
                  <a:pt x="6616269" y="6254408"/>
                </a:lnTo>
                <a:lnTo>
                  <a:pt x="6687570" y="6254408"/>
                </a:lnTo>
                <a:lnTo>
                  <a:pt x="6687570" y="6183107"/>
                </a:lnTo>
                <a:close/>
                <a:moveTo>
                  <a:pt x="6473667" y="6183107"/>
                </a:moveTo>
                <a:lnTo>
                  <a:pt x="6473667" y="6254408"/>
                </a:lnTo>
                <a:lnTo>
                  <a:pt x="6544968" y="6254408"/>
                </a:lnTo>
                <a:lnTo>
                  <a:pt x="6544968" y="6183107"/>
                </a:lnTo>
                <a:close/>
                <a:moveTo>
                  <a:pt x="6330995" y="6183107"/>
                </a:moveTo>
                <a:lnTo>
                  <a:pt x="6330995" y="6254408"/>
                </a:lnTo>
                <a:lnTo>
                  <a:pt x="6402296" y="6254408"/>
                </a:lnTo>
                <a:lnTo>
                  <a:pt x="6402296" y="6183107"/>
                </a:lnTo>
                <a:close/>
                <a:moveTo>
                  <a:pt x="6188393" y="6183107"/>
                </a:moveTo>
                <a:lnTo>
                  <a:pt x="6188393" y="6254408"/>
                </a:lnTo>
                <a:lnTo>
                  <a:pt x="6259694" y="6254408"/>
                </a:lnTo>
                <a:lnTo>
                  <a:pt x="6259694" y="6183107"/>
                </a:lnTo>
                <a:close/>
                <a:moveTo>
                  <a:pt x="6045721" y="6183107"/>
                </a:moveTo>
                <a:lnTo>
                  <a:pt x="6045721" y="6254408"/>
                </a:lnTo>
                <a:lnTo>
                  <a:pt x="6117021" y="6254408"/>
                </a:lnTo>
                <a:lnTo>
                  <a:pt x="6117021" y="6183107"/>
                </a:lnTo>
                <a:close/>
                <a:moveTo>
                  <a:pt x="5903048" y="6183107"/>
                </a:moveTo>
                <a:lnTo>
                  <a:pt x="5903048" y="6254408"/>
                </a:lnTo>
                <a:lnTo>
                  <a:pt x="5974349" y="6254408"/>
                </a:lnTo>
                <a:lnTo>
                  <a:pt x="5974349" y="6183107"/>
                </a:lnTo>
                <a:close/>
                <a:moveTo>
                  <a:pt x="5760447" y="6183107"/>
                </a:moveTo>
                <a:lnTo>
                  <a:pt x="5760447" y="6254408"/>
                </a:lnTo>
                <a:lnTo>
                  <a:pt x="5831748" y="6254408"/>
                </a:lnTo>
                <a:lnTo>
                  <a:pt x="5831748" y="6183107"/>
                </a:lnTo>
                <a:close/>
                <a:moveTo>
                  <a:pt x="5617774" y="6183107"/>
                </a:moveTo>
                <a:lnTo>
                  <a:pt x="5617774" y="6254408"/>
                </a:lnTo>
                <a:lnTo>
                  <a:pt x="5689075" y="6254408"/>
                </a:lnTo>
                <a:lnTo>
                  <a:pt x="5689075" y="6183107"/>
                </a:lnTo>
                <a:close/>
                <a:moveTo>
                  <a:pt x="5475173" y="6183107"/>
                </a:moveTo>
                <a:lnTo>
                  <a:pt x="5475173" y="6254408"/>
                </a:lnTo>
                <a:lnTo>
                  <a:pt x="5546474" y="6254408"/>
                </a:lnTo>
                <a:lnTo>
                  <a:pt x="5546474" y="6183107"/>
                </a:lnTo>
                <a:close/>
                <a:moveTo>
                  <a:pt x="5332500" y="6183107"/>
                </a:moveTo>
                <a:lnTo>
                  <a:pt x="5332500" y="6254408"/>
                </a:lnTo>
                <a:lnTo>
                  <a:pt x="5403801" y="6254408"/>
                </a:lnTo>
                <a:lnTo>
                  <a:pt x="5403801" y="6183107"/>
                </a:lnTo>
                <a:close/>
                <a:moveTo>
                  <a:pt x="5189828" y="6183107"/>
                </a:moveTo>
                <a:lnTo>
                  <a:pt x="5189828" y="6254408"/>
                </a:lnTo>
                <a:lnTo>
                  <a:pt x="5261129" y="6254408"/>
                </a:lnTo>
                <a:lnTo>
                  <a:pt x="5261129" y="6183107"/>
                </a:lnTo>
                <a:close/>
                <a:moveTo>
                  <a:pt x="5047226" y="6183107"/>
                </a:moveTo>
                <a:lnTo>
                  <a:pt x="5047226" y="6254408"/>
                </a:lnTo>
                <a:lnTo>
                  <a:pt x="5118527" y="6254408"/>
                </a:lnTo>
                <a:lnTo>
                  <a:pt x="5118527" y="6183107"/>
                </a:lnTo>
                <a:close/>
                <a:moveTo>
                  <a:pt x="4904553" y="6183107"/>
                </a:moveTo>
                <a:lnTo>
                  <a:pt x="4904553" y="6254408"/>
                </a:lnTo>
                <a:lnTo>
                  <a:pt x="4975854" y="6254408"/>
                </a:lnTo>
                <a:lnTo>
                  <a:pt x="4975854" y="6183107"/>
                </a:lnTo>
                <a:close/>
                <a:moveTo>
                  <a:pt x="4761952" y="6183107"/>
                </a:moveTo>
                <a:lnTo>
                  <a:pt x="4761952" y="6254408"/>
                </a:lnTo>
                <a:lnTo>
                  <a:pt x="4833253" y="6254408"/>
                </a:lnTo>
                <a:lnTo>
                  <a:pt x="4833253" y="6183107"/>
                </a:lnTo>
                <a:close/>
                <a:moveTo>
                  <a:pt x="4619279" y="6183107"/>
                </a:moveTo>
                <a:lnTo>
                  <a:pt x="4619279" y="6254408"/>
                </a:lnTo>
                <a:lnTo>
                  <a:pt x="4690580" y="6254408"/>
                </a:lnTo>
                <a:lnTo>
                  <a:pt x="4690580" y="6183107"/>
                </a:lnTo>
                <a:close/>
                <a:moveTo>
                  <a:pt x="4476678" y="6183107"/>
                </a:moveTo>
                <a:lnTo>
                  <a:pt x="4476678" y="6254408"/>
                </a:lnTo>
                <a:lnTo>
                  <a:pt x="4547979" y="6254408"/>
                </a:lnTo>
                <a:lnTo>
                  <a:pt x="4547979" y="6183107"/>
                </a:lnTo>
                <a:close/>
                <a:moveTo>
                  <a:pt x="4334005" y="6183107"/>
                </a:moveTo>
                <a:lnTo>
                  <a:pt x="4334005" y="6254408"/>
                </a:lnTo>
                <a:lnTo>
                  <a:pt x="4405306" y="6254408"/>
                </a:lnTo>
                <a:lnTo>
                  <a:pt x="4405306" y="6183107"/>
                </a:lnTo>
                <a:close/>
                <a:moveTo>
                  <a:pt x="4191404" y="6183107"/>
                </a:moveTo>
                <a:lnTo>
                  <a:pt x="4191404" y="6254408"/>
                </a:lnTo>
                <a:lnTo>
                  <a:pt x="4262705" y="6254408"/>
                </a:lnTo>
                <a:lnTo>
                  <a:pt x="4262705" y="6183107"/>
                </a:lnTo>
                <a:close/>
                <a:moveTo>
                  <a:pt x="4048731" y="6183107"/>
                </a:moveTo>
                <a:lnTo>
                  <a:pt x="4048731" y="6254408"/>
                </a:lnTo>
                <a:lnTo>
                  <a:pt x="4120032" y="6254408"/>
                </a:lnTo>
                <a:lnTo>
                  <a:pt x="4120032" y="6183107"/>
                </a:lnTo>
                <a:close/>
                <a:moveTo>
                  <a:pt x="3906059" y="6183107"/>
                </a:moveTo>
                <a:lnTo>
                  <a:pt x="3906059" y="6254408"/>
                </a:lnTo>
                <a:lnTo>
                  <a:pt x="3977360" y="6254408"/>
                </a:lnTo>
                <a:lnTo>
                  <a:pt x="3977360" y="6183107"/>
                </a:lnTo>
                <a:close/>
                <a:moveTo>
                  <a:pt x="3763457" y="6183107"/>
                </a:moveTo>
                <a:lnTo>
                  <a:pt x="3763457" y="6254408"/>
                </a:lnTo>
                <a:lnTo>
                  <a:pt x="3834758" y="6254408"/>
                </a:lnTo>
                <a:lnTo>
                  <a:pt x="3834758" y="6183107"/>
                </a:lnTo>
                <a:close/>
                <a:moveTo>
                  <a:pt x="3620784" y="6183107"/>
                </a:moveTo>
                <a:lnTo>
                  <a:pt x="3620784" y="6254408"/>
                </a:lnTo>
                <a:lnTo>
                  <a:pt x="3692085" y="6254408"/>
                </a:lnTo>
                <a:lnTo>
                  <a:pt x="3692085" y="6183107"/>
                </a:lnTo>
                <a:close/>
                <a:moveTo>
                  <a:pt x="3478184" y="6183107"/>
                </a:moveTo>
                <a:lnTo>
                  <a:pt x="3478184" y="6254408"/>
                </a:lnTo>
                <a:lnTo>
                  <a:pt x="3549484" y="6254408"/>
                </a:lnTo>
                <a:lnTo>
                  <a:pt x="3549484" y="6183107"/>
                </a:lnTo>
                <a:close/>
                <a:moveTo>
                  <a:pt x="3335511" y="6183107"/>
                </a:moveTo>
                <a:lnTo>
                  <a:pt x="3335511" y="6254408"/>
                </a:lnTo>
                <a:lnTo>
                  <a:pt x="3406811" y="6254408"/>
                </a:lnTo>
                <a:lnTo>
                  <a:pt x="3406811" y="6183107"/>
                </a:lnTo>
                <a:close/>
                <a:moveTo>
                  <a:pt x="3192839" y="6183107"/>
                </a:moveTo>
                <a:lnTo>
                  <a:pt x="3192839" y="6254408"/>
                </a:lnTo>
                <a:lnTo>
                  <a:pt x="3264139" y="6254408"/>
                </a:lnTo>
                <a:lnTo>
                  <a:pt x="3264139" y="6183107"/>
                </a:lnTo>
                <a:close/>
                <a:moveTo>
                  <a:pt x="3050237" y="6183107"/>
                </a:moveTo>
                <a:lnTo>
                  <a:pt x="3050237" y="6254408"/>
                </a:lnTo>
                <a:lnTo>
                  <a:pt x="3121537" y="6254408"/>
                </a:lnTo>
                <a:lnTo>
                  <a:pt x="3121537" y="6183107"/>
                </a:lnTo>
                <a:close/>
                <a:moveTo>
                  <a:pt x="2907564" y="6183107"/>
                </a:moveTo>
                <a:lnTo>
                  <a:pt x="2907564" y="6254408"/>
                </a:lnTo>
                <a:lnTo>
                  <a:pt x="2978865" y="6254408"/>
                </a:lnTo>
                <a:lnTo>
                  <a:pt x="2978865" y="6183107"/>
                </a:lnTo>
                <a:close/>
                <a:moveTo>
                  <a:pt x="2764962" y="6183107"/>
                </a:moveTo>
                <a:lnTo>
                  <a:pt x="2764962" y="6254408"/>
                </a:lnTo>
                <a:lnTo>
                  <a:pt x="2836263" y="6254408"/>
                </a:lnTo>
                <a:lnTo>
                  <a:pt x="2836263" y="6183107"/>
                </a:lnTo>
                <a:close/>
                <a:moveTo>
                  <a:pt x="2622291" y="6183107"/>
                </a:moveTo>
                <a:lnTo>
                  <a:pt x="2622291" y="6254408"/>
                </a:lnTo>
                <a:lnTo>
                  <a:pt x="2693591" y="6254408"/>
                </a:lnTo>
                <a:lnTo>
                  <a:pt x="2693591" y="6183107"/>
                </a:lnTo>
                <a:close/>
                <a:moveTo>
                  <a:pt x="2479688" y="6183107"/>
                </a:moveTo>
                <a:lnTo>
                  <a:pt x="2479688" y="6254408"/>
                </a:lnTo>
                <a:lnTo>
                  <a:pt x="2550990" y="6254408"/>
                </a:lnTo>
                <a:lnTo>
                  <a:pt x="2550990" y="6183107"/>
                </a:lnTo>
                <a:close/>
                <a:moveTo>
                  <a:pt x="2337016" y="6183107"/>
                </a:moveTo>
                <a:lnTo>
                  <a:pt x="2337016" y="6254408"/>
                </a:lnTo>
                <a:lnTo>
                  <a:pt x="2408317" y="6254408"/>
                </a:lnTo>
                <a:lnTo>
                  <a:pt x="2408317" y="6183107"/>
                </a:lnTo>
                <a:close/>
                <a:moveTo>
                  <a:pt x="2195429" y="6183107"/>
                </a:moveTo>
                <a:lnTo>
                  <a:pt x="2195429" y="6254408"/>
                </a:lnTo>
                <a:lnTo>
                  <a:pt x="2266731" y="6254408"/>
                </a:lnTo>
                <a:lnTo>
                  <a:pt x="2266731" y="6183107"/>
                </a:lnTo>
                <a:close/>
                <a:moveTo>
                  <a:pt x="2052828" y="6183107"/>
                </a:moveTo>
                <a:lnTo>
                  <a:pt x="2052828" y="6254408"/>
                </a:lnTo>
                <a:lnTo>
                  <a:pt x="2124128" y="6254408"/>
                </a:lnTo>
                <a:lnTo>
                  <a:pt x="2124128" y="6183107"/>
                </a:lnTo>
                <a:close/>
                <a:moveTo>
                  <a:pt x="1910155" y="6183107"/>
                </a:moveTo>
                <a:lnTo>
                  <a:pt x="1910155" y="6254408"/>
                </a:lnTo>
                <a:lnTo>
                  <a:pt x="1981455" y="6254408"/>
                </a:lnTo>
                <a:lnTo>
                  <a:pt x="1981455" y="6183107"/>
                </a:lnTo>
                <a:close/>
                <a:moveTo>
                  <a:pt x="1767483" y="6183107"/>
                </a:moveTo>
                <a:lnTo>
                  <a:pt x="1767483" y="6254408"/>
                </a:lnTo>
                <a:lnTo>
                  <a:pt x="1838783" y="6254408"/>
                </a:lnTo>
                <a:lnTo>
                  <a:pt x="1838783" y="6183107"/>
                </a:lnTo>
                <a:close/>
                <a:moveTo>
                  <a:pt x="1624882" y="6183107"/>
                </a:moveTo>
                <a:lnTo>
                  <a:pt x="1624882" y="6254408"/>
                </a:lnTo>
                <a:lnTo>
                  <a:pt x="1696183" y="6254408"/>
                </a:lnTo>
                <a:lnTo>
                  <a:pt x="1696183" y="6183107"/>
                </a:lnTo>
                <a:close/>
                <a:moveTo>
                  <a:pt x="1482215" y="6183107"/>
                </a:moveTo>
                <a:lnTo>
                  <a:pt x="1482215" y="6254408"/>
                </a:lnTo>
                <a:lnTo>
                  <a:pt x="1553511" y="6254408"/>
                </a:lnTo>
                <a:lnTo>
                  <a:pt x="1553511" y="6183107"/>
                </a:lnTo>
                <a:close/>
                <a:moveTo>
                  <a:pt x="1339621" y="6183107"/>
                </a:moveTo>
                <a:lnTo>
                  <a:pt x="1339621" y="6254408"/>
                </a:lnTo>
                <a:lnTo>
                  <a:pt x="1410920" y="6254408"/>
                </a:lnTo>
                <a:lnTo>
                  <a:pt x="1410920" y="6183107"/>
                </a:lnTo>
                <a:close/>
                <a:moveTo>
                  <a:pt x="1196948" y="6183107"/>
                </a:moveTo>
                <a:lnTo>
                  <a:pt x="1196948" y="6254408"/>
                </a:lnTo>
                <a:lnTo>
                  <a:pt x="1268245" y="6254408"/>
                </a:lnTo>
                <a:lnTo>
                  <a:pt x="1268245" y="6183107"/>
                </a:lnTo>
                <a:close/>
                <a:moveTo>
                  <a:pt x="1054277" y="6183107"/>
                </a:moveTo>
                <a:lnTo>
                  <a:pt x="1054277" y="6254408"/>
                </a:lnTo>
                <a:lnTo>
                  <a:pt x="1125575" y="6254408"/>
                </a:lnTo>
                <a:lnTo>
                  <a:pt x="1125575" y="6183107"/>
                </a:lnTo>
                <a:close/>
                <a:moveTo>
                  <a:pt x="911663" y="6183107"/>
                </a:moveTo>
                <a:lnTo>
                  <a:pt x="911663" y="6254408"/>
                </a:lnTo>
                <a:lnTo>
                  <a:pt x="982964" y="6254408"/>
                </a:lnTo>
                <a:lnTo>
                  <a:pt x="982964" y="6183107"/>
                </a:lnTo>
                <a:close/>
                <a:moveTo>
                  <a:pt x="769001" y="6183107"/>
                </a:moveTo>
                <a:lnTo>
                  <a:pt x="769001" y="6254408"/>
                </a:lnTo>
                <a:lnTo>
                  <a:pt x="840299" y="6254408"/>
                </a:lnTo>
                <a:lnTo>
                  <a:pt x="840299" y="6183107"/>
                </a:lnTo>
                <a:close/>
                <a:moveTo>
                  <a:pt x="7329490" y="6040435"/>
                </a:moveTo>
                <a:lnTo>
                  <a:pt x="7329490" y="6111736"/>
                </a:lnTo>
                <a:lnTo>
                  <a:pt x="7400791" y="6111736"/>
                </a:lnTo>
                <a:lnTo>
                  <a:pt x="7400791" y="6040435"/>
                </a:lnTo>
                <a:close/>
                <a:moveTo>
                  <a:pt x="7186888" y="6040435"/>
                </a:moveTo>
                <a:lnTo>
                  <a:pt x="7186888" y="6111736"/>
                </a:lnTo>
                <a:lnTo>
                  <a:pt x="7258188" y="6111736"/>
                </a:lnTo>
                <a:lnTo>
                  <a:pt x="7258188" y="6040435"/>
                </a:lnTo>
                <a:close/>
                <a:moveTo>
                  <a:pt x="7044216" y="6040435"/>
                </a:moveTo>
                <a:lnTo>
                  <a:pt x="7044216" y="6111736"/>
                </a:lnTo>
                <a:lnTo>
                  <a:pt x="7115517" y="6111736"/>
                </a:lnTo>
                <a:lnTo>
                  <a:pt x="7115517" y="6040435"/>
                </a:lnTo>
                <a:close/>
                <a:moveTo>
                  <a:pt x="6901543" y="6040435"/>
                </a:moveTo>
                <a:lnTo>
                  <a:pt x="6901543" y="6111736"/>
                </a:lnTo>
                <a:lnTo>
                  <a:pt x="6972844" y="6111736"/>
                </a:lnTo>
                <a:lnTo>
                  <a:pt x="6972844" y="6040435"/>
                </a:lnTo>
                <a:close/>
                <a:moveTo>
                  <a:pt x="6758942" y="6040435"/>
                </a:moveTo>
                <a:lnTo>
                  <a:pt x="6758942" y="6111736"/>
                </a:lnTo>
                <a:lnTo>
                  <a:pt x="6830242" y="6111736"/>
                </a:lnTo>
                <a:lnTo>
                  <a:pt x="6830242" y="6040435"/>
                </a:lnTo>
                <a:close/>
                <a:moveTo>
                  <a:pt x="6616269" y="6040435"/>
                </a:moveTo>
                <a:lnTo>
                  <a:pt x="6616269" y="6111736"/>
                </a:lnTo>
                <a:lnTo>
                  <a:pt x="6687570" y="6111736"/>
                </a:lnTo>
                <a:lnTo>
                  <a:pt x="6687570" y="6040435"/>
                </a:lnTo>
                <a:close/>
                <a:moveTo>
                  <a:pt x="6473667" y="6040435"/>
                </a:moveTo>
                <a:lnTo>
                  <a:pt x="6473667" y="6111736"/>
                </a:lnTo>
                <a:lnTo>
                  <a:pt x="6544968" y="6111736"/>
                </a:lnTo>
                <a:lnTo>
                  <a:pt x="6544968" y="6040435"/>
                </a:lnTo>
                <a:close/>
                <a:moveTo>
                  <a:pt x="6330995" y="6040435"/>
                </a:moveTo>
                <a:lnTo>
                  <a:pt x="6330995" y="6111736"/>
                </a:lnTo>
                <a:lnTo>
                  <a:pt x="6402296" y="6111736"/>
                </a:lnTo>
                <a:lnTo>
                  <a:pt x="6402296" y="6040435"/>
                </a:lnTo>
                <a:close/>
                <a:moveTo>
                  <a:pt x="6188393" y="6040435"/>
                </a:moveTo>
                <a:lnTo>
                  <a:pt x="6188393" y="6111736"/>
                </a:lnTo>
                <a:lnTo>
                  <a:pt x="6259694" y="6111736"/>
                </a:lnTo>
                <a:lnTo>
                  <a:pt x="6259694" y="6040435"/>
                </a:lnTo>
                <a:close/>
                <a:moveTo>
                  <a:pt x="6045721" y="6040435"/>
                </a:moveTo>
                <a:lnTo>
                  <a:pt x="6045721" y="6111736"/>
                </a:lnTo>
                <a:lnTo>
                  <a:pt x="6117021" y="6111736"/>
                </a:lnTo>
                <a:lnTo>
                  <a:pt x="6117021" y="6040435"/>
                </a:lnTo>
                <a:close/>
                <a:moveTo>
                  <a:pt x="5903048" y="6040435"/>
                </a:moveTo>
                <a:lnTo>
                  <a:pt x="5903048" y="6111736"/>
                </a:lnTo>
                <a:lnTo>
                  <a:pt x="5974349" y="6111736"/>
                </a:lnTo>
                <a:lnTo>
                  <a:pt x="5974349" y="6040435"/>
                </a:lnTo>
                <a:close/>
                <a:moveTo>
                  <a:pt x="5760447" y="6040435"/>
                </a:moveTo>
                <a:lnTo>
                  <a:pt x="5760447" y="6111736"/>
                </a:lnTo>
                <a:lnTo>
                  <a:pt x="5831748" y="6111736"/>
                </a:lnTo>
                <a:lnTo>
                  <a:pt x="5831748" y="6040435"/>
                </a:lnTo>
                <a:close/>
                <a:moveTo>
                  <a:pt x="5617774" y="6040435"/>
                </a:moveTo>
                <a:lnTo>
                  <a:pt x="5617774" y="6111736"/>
                </a:lnTo>
                <a:lnTo>
                  <a:pt x="5689075" y="6111736"/>
                </a:lnTo>
                <a:lnTo>
                  <a:pt x="5689075" y="6040435"/>
                </a:lnTo>
                <a:close/>
                <a:moveTo>
                  <a:pt x="5475173" y="6040435"/>
                </a:moveTo>
                <a:lnTo>
                  <a:pt x="5475173" y="6111736"/>
                </a:lnTo>
                <a:lnTo>
                  <a:pt x="5546474" y="6111736"/>
                </a:lnTo>
                <a:lnTo>
                  <a:pt x="5546474" y="6040435"/>
                </a:lnTo>
                <a:close/>
                <a:moveTo>
                  <a:pt x="5332500" y="6040435"/>
                </a:moveTo>
                <a:lnTo>
                  <a:pt x="5332500" y="6111736"/>
                </a:lnTo>
                <a:lnTo>
                  <a:pt x="5403801" y="6111736"/>
                </a:lnTo>
                <a:lnTo>
                  <a:pt x="5403801" y="6040435"/>
                </a:lnTo>
                <a:close/>
                <a:moveTo>
                  <a:pt x="5189828" y="6040435"/>
                </a:moveTo>
                <a:lnTo>
                  <a:pt x="5189828" y="6111736"/>
                </a:lnTo>
                <a:lnTo>
                  <a:pt x="5261129" y="6111736"/>
                </a:lnTo>
                <a:lnTo>
                  <a:pt x="5261129" y="6040435"/>
                </a:lnTo>
                <a:close/>
                <a:moveTo>
                  <a:pt x="5047226" y="6040435"/>
                </a:moveTo>
                <a:lnTo>
                  <a:pt x="5047226" y="6111736"/>
                </a:lnTo>
                <a:lnTo>
                  <a:pt x="5118527" y="6111736"/>
                </a:lnTo>
                <a:lnTo>
                  <a:pt x="5118527" y="6040435"/>
                </a:lnTo>
                <a:close/>
                <a:moveTo>
                  <a:pt x="4904553" y="6040435"/>
                </a:moveTo>
                <a:lnTo>
                  <a:pt x="4904553" y="6111736"/>
                </a:lnTo>
                <a:lnTo>
                  <a:pt x="4975854" y="6111736"/>
                </a:lnTo>
                <a:lnTo>
                  <a:pt x="4975854" y="6040435"/>
                </a:lnTo>
                <a:close/>
                <a:moveTo>
                  <a:pt x="4761952" y="6040435"/>
                </a:moveTo>
                <a:lnTo>
                  <a:pt x="4761952" y="6111736"/>
                </a:lnTo>
                <a:lnTo>
                  <a:pt x="4833253" y="6111736"/>
                </a:lnTo>
                <a:lnTo>
                  <a:pt x="4833253" y="6040435"/>
                </a:lnTo>
                <a:close/>
                <a:moveTo>
                  <a:pt x="4619279" y="6040435"/>
                </a:moveTo>
                <a:lnTo>
                  <a:pt x="4619279" y="6111736"/>
                </a:lnTo>
                <a:lnTo>
                  <a:pt x="4690580" y="6111736"/>
                </a:lnTo>
                <a:lnTo>
                  <a:pt x="4690580" y="6040435"/>
                </a:lnTo>
                <a:close/>
                <a:moveTo>
                  <a:pt x="4476678" y="6040435"/>
                </a:moveTo>
                <a:lnTo>
                  <a:pt x="4476678" y="6111736"/>
                </a:lnTo>
                <a:lnTo>
                  <a:pt x="4547979" y="6111736"/>
                </a:lnTo>
                <a:lnTo>
                  <a:pt x="4547979" y="6040435"/>
                </a:lnTo>
                <a:close/>
                <a:moveTo>
                  <a:pt x="4334005" y="6040435"/>
                </a:moveTo>
                <a:lnTo>
                  <a:pt x="4334005" y="6111736"/>
                </a:lnTo>
                <a:lnTo>
                  <a:pt x="4405306" y="6111736"/>
                </a:lnTo>
                <a:lnTo>
                  <a:pt x="4405306" y="6040435"/>
                </a:lnTo>
                <a:close/>
                <a:moveTo>
                  <a:pt x="4191404" y="6040435"/>
                </a:moveTo>
                <a:lnTo>
                  <a:pt x="4191404" y="6111736"/>
                </a:lnTo>
                <a:lnTo>
                  <a:pt x="4262705" y="6111736"/>
                </a:lnTo>
                <a:lnTo>
                  <a:pt x="4262705" y="6040435"/>
                </a:lnTo>
                <a:close/>
                <a:moveTo>
                  <a:pt x="4048731" y="6040435"/>
                </a:moveTo>
                <a:lnTo>
                  <a:pt x="4048731" y="6111736"/>
                </a:lnTo>
                <a:lnTo>
                  <a:pt x="4120032" y="6111736"/>
                </a:lnTo>
                <a:lnTo>
                  <a:pt x="4120032" y="6040435"/>
                </a:lnTo>
                <a:close/>
                <a:moveTo>
                  <a:pt x="3906059" y="6040435"/>
                </a:moveTo>
                <a:lnTo>
                  <a:pt x="3906059" y="6111736"/>
                </a:lnTo>
                <a:lnTo>
                  <a:pt x="3977360" y="6111736"/>
                </a:lnTo>
                <a:lnTo>
                  <a:pt x="3977360" y="6040435"/>
                </a:lnTo>
                <a:close/>
                <a:moveTo>
                  <a:pt x="3763457" y="6040435"/>
                </a:moveTo>
                <a:lnTo>
                  <a:pt x="3763457" y="6111736"/>
                </a:lnTo>
                <a:lnTo>
                  <a:pt x="3834758" y="6111736"/>
                </a:lnTo>
                <a:lnTo>
                  <a:pt x="3834758" y="6040435"/>
                </a:lnTo>
                <a:close/>
                <a:moveTo>
                  <a:pt x="3620784" y="6040435"/>
                </a:moveTo>
                <a:lnTo>
                  <a:pt x="3620784" y="6111736"/>
                </a:lnTo>
                <a:lnTo>
                  <a:pt x="3692085" y="6111736"/>
                </a:lnTo>
                <a:lnTo>
                  <a:pt x="3692085" y="6040435"/>
                </a:lnTo>
                <a:close/>
                <a:moveTo>
                  <a:pt x="3478184" y="6040435"/>
                </a:moveTo>
                <a:lnTo>
                  <a:pt x="3478184" y="6111736"/>
                </a:lnTo>
                <a:lnTo>
                  <a:pt x="3549484" y="6111736"/>
                </a:lnTo>
                <a:lnTo>
                  <a:pt x="3549484" y="6040435"/>
                </a:lnTo>
                <a:close/>
                <a:moveTo>
                  <a:pt x="3335511" y="6040435"/>
                </a:moveTo>
                <a:lnTo>
                  <a:pt x="3335511" y="6111736"/>
                </a:lnTo>
                <a:lnTo>
                  <a:pt x="3406811" y="6111736"/>
                </a:lnTo>
                <a:lnTo>
                  <a:pt x="3406811" y="6040435"/>
                </a:lnTo>
                <a:close/>
                <a:moveTo>
                  <a:pt x="3192839" y="6040435"/>
                </a:moveTo>
                <a:lnTo>
                  <a:pt x="3192839" y="6111736"/>
                </a:lnTo>
                <a:lnTo>
                  <a:pt x="3264139" y="6111736"/>
                </a:lnTo>
                <a:lnTo>
                  <a:pt x="3264139" y="6040435"/>
                </a:lnTo>
                <a:close/>
                <a:moveTo>
                  <a:pt x="3050237" y="6040435"/>
                </a:moveTo>
                <a:lnTo>
                  <a:pt x="3050237" y="6111736"/>
                </a:lnTo>
                <a:lnTo>
                  <a:pt x="3121537" y="6111736"/>
                </a:lnTo>
                <a:lnTo>
                  <a:pt x="3121537" y="6040435"/>
                </a:lnTo>
                <a:close/>
                <a:moveTo>
                  <a:pt x="2907564" y="6040435"/>
                </a:moveTo>
                <a:lnTo>
                  <a:pt x="2907564" y="6111736"/>
                </a:lnTo>
                <a:lnTo>
                  <a:pt x="2978865" y="6111736"/>
                </a:lnTo>
                <a:lnTo>
                  <a:pt x="2978865" y="6040435"/>
                </a:lnTo>
                <a:close/>
                <a:moveTo>
                  <a:pt x="2764962" y="6040435"/>
                </a:moveTo>
                <a:lnTo>
                  <a:pt x="2764962" y="6111736"/>
                </a:lnTo>
                <a:lnTo>
                  <a:pt x="2836263" y="6111736"/>
                </a:lnTo>
                <a:lnTo>
                  <a:pt x="2836263" y="6040435"/>
                </a:lnTo>
                <a:close/>
                <a:moveTo>
                  <a:pt x="2622291" y="6040435"/>
                </a:moveTo>
                <a:lnTo>
                  <a:pt x="2622291" y="6111736"/>
                </a:lnTo>
                <a:lnTo>
                  <a:pt x="2693591" y="6111736"/>
                </a:lnTo>
                <a:lnTo>
                  <a:pt x="2693591" y="6040435"/>
                </a:lnTo>
                <a:close/>
                <a:moveTo>
                  <a:pt x="2479688" y="6040435"/>
                </a:moveTo>
                <a:lnTo>
                  <a:pt x="2479688" y="6111736"/>
                </a:lnTo>
                <a:lnTo>
                  <a:pt x="2550990" y="6111736"/>
                </a:lnTo>
                <a:lnTo>
                  <a:pt x="2550990" y="6040435"/>
                </a:lnTo>
                <a:close/>
                <a:moveTo>
                  <a:pt x="2337016" y="6040435"/>
                </a:moveTo>
                <a:lnTo>
                  <a:pt x="2337016" y="6111736"/>
                </a:lnTo>
                <a:lnTo>
                  <a:pt x="2408317" y="6111736"/>
                </a:lnTo>
                <a:lnTo>
                  <a:pt x="2408317" y="6040435"/>
                </a:lnTo>
                <a:close/>
                <a:moveTo>
                  <a:pt x="2195429" y="6040435"/>
                </a:moveTo>
                <a:lnTo>
                  <a:pt x="2195429" y="6111736"/>
                </a:lnTo>
                <a:lnTo>
                  <a:pt x="2266731" y="6111736"/>
                </a:lnTo>
                <a:lnTo>
                  <a:pt x="2266731" y="6040435"/>
                </a:lnTo>
                <a:close/>
                <a:moveTo>
                  <a:pt x="2052828" y="6040435"/>
                </a:moveTo>
                <a:lnTo>
                  <a:pt x="2052828" y="6111736"/>
                </a:lnTo>
                <a:lnTo>
                  <a:pt x="2124128" y="6111736"/>
                </a:lnTo>
                <a:lnTo>
                  <a:pt x="2124128" y="6040435"/>
                </a:lnTo>
                <a:close/>
                <a:moveTo>
                  <a:pt x="1910155" y="6040435"/>
                </a:moveTo>
                <a:lnTo>
                  <a:pt x="1910155" y="6111736"/>
                </a:lnTo>
                <a:lnTo>
                  <a:pt x="1981455" y="6111736"/>
                </a:lnTo>
                <a:lnTo>
                  <a:pt x="1981455" y="6040435"/>
                </a:lnTo>
                <a:close/>
                <a:moveTo>
                  <a:pt x="1767483" y="6040435"/>
                </a:moveTo>
                <a:lnTo>
                  <a:pt x="1767483" y="6111736"/>
                </a:lnTo>
                <a:lnTo>
                  <a:pt x="1838783" y="6111736"/>
                </a:lnTo>
                <a:lnTo>
                  <a:pt x="1838783" y="6040435"/>
                </a:lnTo>
                <a:close/>
                <a:moveTo>
                  <a:pt x="1624882" y="6040435"/>
                </a:moveTo>
                <a:lnTo>
                  <a:pt x="1624882" y="6111736"/>
                </a:lnTo>
                <a:lnTo>
                  <a:pt x="1696183" y="6111736"/>
                </a:lnTo>
                <a:lnTo>
                  <a:pt x="1696183" y="6040435"/>
                </a:lnTo>
                <a:close/>
                <a:moveTo>
                  <a:pt x="1482218" y="6040435"/>
                </a:moveTo>
                <a:lnTo>
                  <a:pt x="1482218" y="6111736"/>
                </a:lnTo>
                <a:lnTo>
                  <a:pt x="1553511" y="6111736"/>
                </a:lnTo>
                <a:lnTo>
                  <a:pt x="1553511" y="6040435"/>
                </a:lnTo>
                <a:close/>
                <a:moveTo>
                  <a:pt x="1339621" y="6040435"/>
                </a:moveTo>
                <a:lnTo>
                  <a:pt x="1339621" y="6111736"/>
                </a:lnTo>
                <a:lnTo>
                  <a:pt x="1410920" y="6111736"/>
                </a:lnTo>
                <a:lnTo>
                  <a:pt x="1410920" y="6040435"/>
                </a:lnTo>
                <a:close/>
                <a:moveTo>
                  <a:pt x="1196948" y="6040435"/>
                </a:moveTo>
                <a:lnTo>
                  <a:pt x="1196948" y="6111736"/>
                </a:lnTo>
                <a:lnTo>
                  <a:pt x="1268245" y="6111736"/>
                </a:lnTo>
                <a:lnTo>
                  <a:pt x="1268245" y="6040435"/>
                </a:lnTo>
                <a:close/>
                <a:moveTo>
                  <a:pt x="1054277" y="6040435"/>
                </a:moveTo>
                <a:lnTo>
                  <a:pt x="1054277" y="6111736"/>
                </a:lnTo>
                <a:lnTo>
                  <a:pt x="1125575" y="6111736"/>
                </a:lnTo>
                <a:lnTo>
                  <a:pt x="1125575" y="6040435"/>
                </a:lnTo>
                <a:close/>
                <a:moveTo>
                  <a:pt x="911663" y="6040435"/>
                </a:moveTo>
                <a:lnTo>
                  <a:pt x="911663" y="6111736"/>
                </a:lnTo>
                <a:lnTo>
                  <a:pt x="982964" y="6111736"/>
                </a:lnTo>
                <a:lnTo>
                  <a:pt x="982964" y="6040435"/>
                </a:lnTo>
                <a:close/>
                <a:moveTo>
                  <a:pt x="6857645" y="0"/>
                </a:moveTo>
                <a:lnTo>
                  <a:pt x="9497977" y="0"/>
                </a:lnTo>
                <a:lnTo>
                  <a:pt x="9497977" y="6857968"/>
                </a:lnTo>
                <a:lnTo>
                  <a:pt x="0" y="6857968"/>
                </a:lnTo>
                <a:lnTo>
                  <a:pt x="341118" y="6516838"/>
                </a:lnTo>
                <a:lnTo>
                  <a:pt x="341118" y="6545648"/>
                </a:lnTo>
                <a:lnTo>
                  <a:pt x="412416" y="6545648"/>
                </a:lnTo>
                <a:lnTo>
                  <a:pt x="412416" y="6474347"/>
                </a:lnTo>
                <a:lnTo>
                  <a:pt x="383607" y="6474347"/>
                </a:lnTo>
                <a:lnTo>
                  <a:pt x="483718" y="6374231"/>
                </a:lnTo>
                <a:lnTo>
                  <a:pt x="483718" y="6397010"/>
                </a:lnTo>
                <a:lnTo>
                  <a:pt x="555020" y="6397010"/>
                </a:lnTo>
                <a:lnTo>
                  <a:pt x="555020" y="6325709"/>
                </a:lnTo>
                <a:lnTo>
                  <a:pt x="532239" y="6325709"/>
                </a:lnTo>
                <a:lnTo>
                  <a:pt x="626392" y="6231552"/>
                </a:lnTo>
                <a:lnTo>
                  <a:pt x="626392" y="6254408"/>
                </a:lnTo>
                <a:lnTo>
                  <a:pt x="697691" y="6254408"/>
                </a:lnTo>
                <a:lnTo>
                  <a:pt x="697691" y="6183107"/>
                </a:lnTo>
                <a:lnTo>
                  <a:pt x="674833" y="6183107"/>
                </a:lnTo>
                <a:lnTo>
                  <a:pt x="769001" y="6088935"/>
                </a:lnTo>
                <a:lnTo>
                  <a:pt x="769001" y="6111736"/>
                </a:lnTo>
                <a:lnTo>
                  <a:pt x="840303" y="6111736"/>
                </a:lnTo>
                <a:lnTo>
                  <a:pt x="840303" y="6040435"/>
                </a:lnTo>
                <a:lnTo>
                  <a:pt x="817496" y="604043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r">
              <a:buNone/>
              <a:defRPr sz="2000"/>
            </a:lvl1pPr>
          </a:lstStyle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GB" sz="280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nl-NL" sz="2800" i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Klik hier en kies een afbeelding</a:t>
            </a:r>
            <a:r>
              <a:rPr lang="en-GB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2800" i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uit de</a:t>
            </a:r>
            <a:br>
              <a:rPr lang="en-GB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nl-NL" sz="2800" i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Templafy bibliotheek óf klik</a:t>
            </a:r>
            <a:r>
              <a:rPr lang="en-GB" sz="28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NL" sz="2800" i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 de rechtermuisknop </a:t>
            </a:r>
            <a:br>
              <a:rPr lang="nl-NL" sz="2800" i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nl-NL" sz="2800" i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 kies voor Opvulling &gt; Afbeelding</a:t>
            </a:r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ondertitel toe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CFB27A8-9C4A-461D-9970-77857B17D290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B080469-7312-4D9A-97F8-76CC0D697DCA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917E6CC-D4C4-4A9E-961D-0B948335C1D5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0CC0964-109E-4724-9CBD-9C5E8E1259E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AA75C3C-7293-4F05-A284-5A879C55898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2BC5C39-F12F-4182-BF69-2195D6B83D8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86304D-0D32-4355-AFB8-EE1B95429126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6081E0-F5F3-471B-BD58-FAE737F9B87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977F8C8-F8D3-467D-ADC4-D72F1CD86B0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F03386-67A2-4DA1-933B-68ACD7DB726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29DD2B6B-C0F3-41B0-A2D9-6E3EF76A5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00730C1D-E734-4667-9B09-3F6BEA97D1C1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758635A-2F43-40A4-AC11-905BFDC31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nl-NL" noProof="0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68BCCDE-037F-4221-9C3C-8648B1A6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nl-NL" noProof="0" smtClean="0"/>
              <a:pPr/>
              <a:t>‹#›</a:t>
            </a:fld>
            <a:endParaRPr lang="nl-NL" noProof="0" dirty="0"/>
          </a:p>
        </p:txBody>
      </p:sp>
      <p:sp>
        <p:nvSpPr>
          <p:cNvPr id="446" name="Text Placeholder 2059">
            <a:extLst>
              <a:ext uri="{FF2B5EF4-FFF2-40B4-BE49-F238E27FC236}">
                <a16:creationId xmlns:a16="http://schemas.microsoft.com/office/drawing/2014/main" id="{B4005224-3F47-4576-9D58-87DDA0FD3D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18971" y="6026149"/>
            <a:ext cx="1566642" cy="61753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689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dia met afbeelding (alternatie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icture Placeholder 647">
            <a:extLst>
              <a:ext uri="{FF2B5EF4-FFF2-40B4-BE49-F238E27FC236}">
                <a16:creationId xmlns:a16="http://schemas.microsoft.com/office/drawing/2014/main" id="{34E9255F-4BD2-4449-A3CE-FB90ADC96F7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auto">
          <a:xfrm>
            <a:off x="5382839" y="51489"/>
            <a:ext cx="6809163" cy="6806511"/>
          </a:xfrm>
          <a:custGeom>
            <a:avLst/>
            <a:gdLst>
              <a:gd name="connsiteX0" fmla="*/ 3659391 w 6809163"/>
              <a:gd name="connsiteY0" fmla="*/ 6443281 h 6826901"/>
              <a:gd name="connsiteX1" fmla="*/ 3659391 w 6809163"/>
              <a:gd name="connsiteY1" fmla="*/ 6514582 h 6826901"/>
              <a:gd name="connsiteX2" fmla="*/ 3730692 w 6809163"/>
              <a:gd name="connsiteY2" fmla="*/ 6514582 h 6826901"/>
              <a:gd name="connsiteX3" fmla="*/ 3730692 w 6809163"/>
              <a:gd name="connsiteY3" fmla="*/ 6443281 h 6826901"/>
              <a:gd name="connsiteX4" fmla="*/ 3516789 w 6809163"/>
              <a:gd name="connsiteY4" fmla="*/ 6443281 h 6826901"/>
              <a:gd name="connsiteX5" fmla="*/ 3516789 w 6809163"/>
              <a:gd name="connsiteY5" fmla="*/ 6514582 h 6826901"/>
              <a:gd name="connsiteX6" fmla="*/ 3588090 w 6809163"/>
              <a:gd name="connsiteY6" fmla="*/ 6514582 h 6826901"/>
              <a:gd name="connsiteX7" fmla="*/ 3588090 w 6809163"/>
              <a:gd name="connsiteY7" fmla="*/ 6443281 h 6826901"/>
              <a:gd name="connsiteX8" fmla="*/ 3374117 w 6809163"/>
              <a:gd name="connsiteY8" fmla="*/ 6443281 h 6826901"/>
              <a:gd name="connsiteX9" fmla="*/ 3374117 w 6809163"/>
              <a:gd name="connsiteY9" fmla="*/ 6514582 h 6826901"/>
              <a:gd name="connsiteX10" fmla="*/ 3445417 w 6809163"/>
              <a:gd name="connsiteY10" fmla="*/ 6514582 h 6826901"/>
              <a:gd name="connsiteX11" fmla="*/ 3445417 w 6809163"/>
              <a:gd name="connsiteY11" fmla="*/ 6443281 h 6826901"/>
              <a:gd name="connsiteX12" fmla="*/ 3231444 w 6809163"/>
              <a:gd name="connsiteY12" fmla="*/ 6443281 h 6826901"/>
              <a:gd name="connsiteX13" fmla="*/ 3231444 w 6809163"/>
              <a:gd name="connsiteY13" fmla="*/ 6514582 h 6826901"/>
              <a:gd name="connsiteX14" fmla="*/ 3302745 w 6809163"/>
              <a:gd name="connsiteY14" fmla="*/ 6514582 h 6826901"/>
              <a:gd name="connsiteX15" fmla="*/ 3302745 w 6809163"/>
              <a:gd name="connsiteY15" fmla="*/ 6443281 h 6826901"/>
              <a:gd name="connsiteX16" fmla="*/ 3088843 w 6809163"/>
              <a:gd name="connsiteY16" fmla="*/ 6443281 h 6826901"/>
              <a:gd name="connsiteX17" fmla="*/ 3088843 w 6809163"/>
              <a:gd name="connsiteY17" fmla="*/ 6514582 h 6826901"/>
              <a:gd name="connsiteX18" fmla="*/ 3160144 w 6809163"/>
              <a:gd name="connsiteY18" fmla="*/ 6514582 h 6826901"/>
              <a:gd name="connsiteX19" fmla="*/ 3160144 w 6809163"/>
              <a:gd name="connsiteY19" fmla="*/ 6443281 h 6826901"/>
              <a:gd name="connsiteX20" fmla="*/ 2946170 w 6809163"/>
              <a:gd name="connsiteY20" fmla="*/ 6443281 h 6826901"/>
              <a:gd name="connsiteX21" fmla="*/ 2946170 w 6809163"/>
              <a:gd name="connsiteY21" fmla="*/ 6514582 h 6826901"/>
              <a:gd name="connsiteX22" fmla="*/ 3017471 w 6809163"/>
              <a:gd name="connsiteY22" fmla="*/ 6514582 h 6826901"/>
              <a:gd name="connsiteX23" fmla="*/ 3017471 w 6809163"/>
              <a:gd name="connsiteY23" fmla="*/ 6443281 h 6826901"/>
              <a:gd name="connsiteX24" fmla="*/ 2803569 w 6809163"/>
              <a:gd name="connsiteY24" fmla="*/ 6443281 h 6826901"/>
              <a:gd name="connsiteX25" fmla="*/ 2803569 w 6809163"/>
              <a:gd name="connsiteY25" fmla="*/ 6514582 h 6826901"/>
              <a:gd name="connsiteX26" fmla="*/ 2874870 w 6809163"/>
              <a:gd name="connsiteY26" fmla="*/ 6514582 h 6826901"/>
              <a:gd name="connsiteX27" fmla="*/ 2874870 w 6809163"/>
              <a:gd name="connsiteY27" fmla="*/ 6443281 h 6826901"/>
              <a:gd name="connsiteX28" fmla="*/ 2660896 w 6809163"/>
              <a:gd name="connsiteY28" fmla="*/ 6443281 h 6826901"/>
              <a:gd name="connsiteX29" fmla="*/ 2660896 w 6809163"/>
              <a:gd name="connsiteY29" fmla="*/ 6514582 h 6826901"/>
              <a:gd name="connsiteX30" fmla="*/ 2732197 w 6809163"/>
              <a:gd name="connsiteY30" fmla="*/ 6514582 h 6826901"/>
              <a:gd name="connsiteX31" fmla="*/ 2732197 w 6809163"/>
              <a:gd name="connsiteY31" fmla="*/ 6443281 h 6826901"/>
              <a:gd name="connsiteX32" fmla="*/ 2518224 w 6809163"/>
              <a:gd name="connsiteY32" fmla="*/ 6443281 h 6826901"/>
              <a:gd name="connsiteX33" fmla="*/ 2518224 w 6809163"/>
              <a:gd name="connsiteY33" fmla="*/ 6514582 h 6826901"/>
              <a:gd name="connsiteX34" fmla="*/ 2589525 w 6809163"/>
              <a:gd name="connsiteY34" fmla="*/ 6514582 h 6826901"/>
              <a:gd name="connsiteX35" fmla="*/ 2589525 w 6809163"/>
              <a:gd name="connsiteY35" fmla="*/ 6443281 h 6826901"/>
              <a:gd name="connsiteX36" fmla="*/ 2375622 w 6809163"/>
              <a:gd name="connsiteY36" fmla="*/ 6443281 h 6826901"/>
              <a:gd name="connsiteX37" fmla="*/ 2375622 w 6809163"/>
              <a:gd name="connsiteY37" fmla="*/ 6514582 h 6826901"/>
              <a:gd name="connsiteX38" fmla="*/ 2446923 w 6809163"/>
              <a:gd name="connsiteY38" fmla="*/ 6514582 h 6826901"/>
              <a:gd name="connsiteX39" fmla="*/ 2446923 w 6809163"/>
              <a:gd name="connsiteY39" fmla="*/ 6443281 h 6826901"/>
              <a:gd name="connsiteX40" fmla="*/ 2232949 w 6809163"/>
              <a:gd name="connsiteY40" fmla="*/ 6443281 h 6826901"/>
              <a:gd name="connsiteX41" fmla="*/ 2232949 w 6809163"/>
              <a:gd name="connsiteY41" fmla="*/ 6514582 h 6826901"/>
              <a:gd name="connsiteX42" fmla="*/ 2304250 w 6809163"/>
              <a:gd name="connsiteY42" fmla="*/ 6514582 h 6826901"/>
              <a:gd name="connsiteX43" fmla="*/ 2304250 w 6809163"/>
              <a:gd name="connsiteY43" fmla="*/ 6443281 h 6826901"/>
              <a:gd name="connsiteX44" fmla="*/ 2090348 w 6809163"/>
              <a:gd name="connsiteY44" fmla="*/ 6443281 h 6826901"/>
              <a:gd name="connsiteX45" fmla="*/ 2090348 w 6809163"/>
              <a:gd name="connsiteY45" fmla="*/ 6514582 h 6826901"/>
              <a:gd name="connsiteX46" fmla="*/ 2161649 w 6809163"/>
              <a:gd name="connsiteY46" fmla="*/ 6514582 h 6826901"/>
              <a:gd name="connsiteX47" fmla="*/ 2161649 w 6809163"/>
              <a:gd name="connsiteY47" fmla="*/ 6443281 h 6826901"/>
              <a:gd name="connsiteX48" fmla="*/ 1947675 w 6809163"/>
              <a:gd name="connsiteY48" fmla="*/ 6443281 h 6826901"/>
              <a:gd name="connsiteX49" fmla="*/ 1947675 w 6809163"/>
              <a:gd name="connsiteY49" fmla="*/ 6514582 h 6826901"/>
              <a:gd name="connsiteX50" fmla="*/ 2018976 w 6809163"/>
              <a:gd name="connsiteY50" fmla="*/ 6514582 h 6826901"/>
              <a:gd name="connsiteX51" fmla="*/ 2018976 w 6809163"/>
              <a:gd name="connsiteY51" fmla="*/ 6443281 h 6826901"/>
              <a:gd name="connsiteX52" fmla="*/ 1805074 w 6809163"/>
              <a:gd name="connsiteY52" fmla="*/ 6443281 h 6826901"/>
              <a:gd name="connsiteX53" fmla="*/ 1805074 w 6809163"/>
              <a:gd name="connsiteY53" fmla="*/ 6514582 h 6826901"/>
              <a:gd name="connsiteX54" fmla="*/ 1876375 w 6809163"/>
              <a:gd name="connsiteY54" fmla="*/ 6514582 h 6826901"/>
              <a:gd name="connsiteX55" fmla="*/ 1876375 w 6809163"/>
              <a:gd name="connsiteY55" fmla="*/ 6443281 h 6826901"/>
              <a:gd name="connsiteX56" fmla="*/ 1662401 w 6809163"/>
              <a:gd name="connsiteY56" fmla="*/ 6443281 h 6826901"/>
              <a:gd name="connsiteX57" fmla="*/ 1662401 w 6809163"/>
              <a:gd name="connsiteY57" fmla="*/ 6514582 h 6826901"/>
              <a:gd name="connsiteX58" fmla="*/ 1733702 w 6809163"/>
              <a:gd name="connsiteY58" fmla="*/ 6514582 h 6826901"/>
              <a:gd name="connsiteX59" fmla="*/ 1733702 w 6809163"/>
              <a:gd name="connsiteY59" fmla="*/ 6443281 h 6826901"/>
              <a:gd name="connsiteX60" fmla="*/ 1519800 w 6809163"/>
              <a:gd name="connsiteY60" fmla="*/ 6443281 h 6826901"/>
              <a:gd name="connsiteX61" fmla="*/ 1519800 w 6809163"/>
              <a:gd name="connsiteY61" fmla="*/ 6514582 h 6826901"/>
              <a:gd name="connsiteX62" fmla="*/ 1591101 w 6809163"/>
              <a:gd name="connsiteY62" fmla="*/ 6514582 h 6826901"/>
              <a:gd name="connsiteX63" fmla="*/ 1591101 w 6809163"/>
              <a:gd name="connsiteY63" fmla="*/ 6443281 h 6826901"/>
              <a:gd name="connsiteX64" fmla="*/ 1377127 w 6809163"/>
              <a:gd name="connsiteY64" fmla="*/ 6443281 h 6826901"/>
              <a:gd name="connsiteX65" fmla="*/ 1377127 w 6809163"/>
              <a:gd name="connsiteY65" fmla="*/ 6514582 h 6826901"/>
              <a:gd name="connsiteX66" fmla="*/ 1448428 w 6809163"/>
              <a:gd name="connsiteY66" fmla="*/ 6514582 h 6826901"/>
              <a:gd name="connsiteX67" fmla="*/ 1448428 w 6809163"/>
              <a:gd name="connsiteY67" fmla="*/ 6443281 h 6826901"/>
              <a:gd name="connsiteX68" fmla="*/ 1234455 w 6809163"/>
              <a:gd name="connsiteY68" fmla="*/ 6443281 h 6826901"/>
              <a:gd name="connsiteX69" fmla="*/ 1234455 w 6809163"/>
              <a:gd name="connsiteY69" fmla="*/ 6514582 h 6826901"/>
              <a:gd name="connsiteX70" fmla="*/ 1305756 w 6809163"/>
              <a:gd name="connsiteY70" fmla="*/ 6514582 h 6826901"/>
              <a:gd name="connsiteX71" fmla="*/ 1305756 w 6809163"/>
              <a:gd name="connsiteY71" fmla="*/ 6443281 h 6826901"/>
              <a:gd name="connsiteX72" fmla="*/ 1091853 w 6809163"/>
              <a:gd name="connsiteY72" fmla="*/ 6443281 h 6826901"/>
              <a:gd name="connsiteX73" fmla="*/ 1091853 w 6809163"/>
              <a:gd name="connsiteY73" fmla="*/ 6514582 h 6826901"/>
              <a:gd name="connsiteX74" fmla="*/ 1163154 w 6809163"/>
              <a:gd name="connsiteY74" fmla="*/ 6514582 h 6826901"/>
              <a:gd name="connsiteX75" fmla="*/ 1163154 w 6809163"/>
              <a:gd name="connsiteY75" fmla="*/ 6443281 h 6826901"/>
              <a:gd name="connsiteX76" fmla="*/ 949180 w 6809163"/>
              <a:gd name="connsiteY76" fmla="*/ 6443281 h 6826901"/>
              <a:gd name="connsiteX77" fmla="*/ 949180 w 6809163"/>
              <a:gd name="connsiteY77" fmla="*/ 6514582 h 6826901"/>
              <a:gd name="connsiteX78" fmla="*/ 1020481 w 6809163"/>
              <a:gd name="connsiteY78" fmla="*/ 6514582 h 6826901"/>
              <a:gd name="connsiteX79" fmla="*/ 1020481 w 6809163"/>
              <a:gd name="connsiteY79" fmla="*/ 6443281 h 6826901"/>
              <a:gd name="connsiteX80" fmla="*/ 806579 w 6809163"/>
              <a:gd name="connsiteY80" fmla="*/ 6443281 h 6826901"/>
              <a:gd name="connsiteX81" fmla="*/ 806579 w 6809163"/>
              <a:gd name="connsiteY81" fmla="*/ 6514582 h 6826901"/>
              <a:gd name="connsiteX82" fmla="*/ 877880 w 6809163"/>
              <a:gd name="connsiteY82" fmla="*/ 6514582 h 6826901"/>
              <a:gd name="connsiteX83" fmla="*/ 877880 w 6809163"/>
              <a:gd name="connsiteY83" fmla="*/ 6443281 h 6826901"/>
              <a:gd name="connsiteX84" fmla="*/ 663906 w 6809163"/>
              <a:gd name="connsiteY84" fmla="*/ 6443281 h 6826901"/>
              <a:gd name="connsiteX85" fmla="*/ 663906 w 6809163"/>
              <a:gd name="connsiteY85" fmla="*/ 6514582 h 6826901"/>
              <a:gd name="connsiteX86" fmla="*/ 735207 w 6809163"/>
              <a:gd name="connsiteY86" fmla="*/ 6514582 h 6826901"/>
              <a:gd name="connsiteX87" fmla="*/ 735207 w 6809163"/>
              <a:gd name="connsiteY87" fmla="*/ 6443281 h 6826901"/>
              <a:gd name="connsiteX88" fmla="*/ 521234 w 6809163"/>
              <a:gd name="connsiteY88" fmla="*/ 6443281 h 6826901"/>
              <a:gd name="connsiteX89" fmla="*/ 521234 w 6809163"/>
              <a:gd name="connsiteY89" fmla="*/ 6514582 h 6826901"/>
              <a:gd name="connsiteX90" fmla="*/ 592536 w 6809163"/>
              <a:gd name="connsiteY90" fmla="*/ 6514582 h 6826901"/>
              <a:gd name="connsiteX91" fmla="*/ 592536 w 6809163"/>
              <a:gd name="connsiteY91" fmla="*/ 6443281 h 6826901"/>
              <a:gd name="connsiteX92" fmla="*/ 4657886 w 6809163"/>
              <a:gd name="connsiteY92" fmla="*/ 6294643 h 6826901"/>
              <a:gd name="connsiteX93" fmla="*/ 4657886 w 6809163"/>
              <a:gd name="connsiteY93" fmla="*/ 6365944 h 6826901"/>
              <a:gd name="connsiteX94" fmla="*/ 4729187 w 6809163"/>
              <a:gd name="connsiteY94" fmla="*/ 6365944 h 6826901"/>
              <a:gd name="connsiteX95" fmla="*/ 4729187 w 6809163"/>
              <a:gd name="connsiteY95" fmla="*/ 6294643 h 6826901"/>
              <a:gd name="connsiteX96" fmla="*/ 4515284 w 6809163"/>
              <a:gd name="connsiteY96" fmla="*/ 6294643 h 6826901"/>
              <a:gd name="connsiteX97" fmla="*/ 4515284 w 6809163"/>
              <a:gd name="connsiteY97" fmla="*/ 6365944 h 6826901"/>
              <a:gd name="connsiteX98" fmla="*/ 4586584 w 6809163"/>
              <a:gd name="connsiteY98" fmla="*/ 6365944 h 6826901"/>
              <a:gd name="connsiteX99" fmla="*/ 4586584 w 6809163"/>
              <a:gd name="connsiteY99" fmla="*/ 6294643 h 6826901"/>
              <a:gd name="connsiteX100" fmla="*/ 4372612 w 6809163"/>
              <a:gd name="connsiteY100" fmla="*/ 6294643 h 6826901"/>
              <a:gd name="connsiteX101" fmla="*/ 4372612 w 6809163"/>
              <a:gd name="connsiteY101" fmla="*/ 6365944 h 6826901"/>
              <a:gd name="connsiteX102" fmla="*/ 4443913 w 6809163"/>
              <a:gd name="connsiteY102" fmla="*/ 6365944 h 6826901"/>
              <a:gd name="connsiteX103" fmla="*/ 4443913 w 6809163"/>
              <a:gd name="connsiteY103" fmla="*/ 6294643 h 6826901"/>
              <a:gd name="connsiteX104" fmla="*/ 4229939 w 6809163"/>
              <a:gd name="connsiteY104" fmla="*/ 6294643 h 6826901"/>
              <a:gd name="connsiteX105" fmla="*/ 4229939 w 6809163"/>
              <a:gd name="connsiteY105" fmla="*/ 6365944 h 6826901"/>
              <a:gd name="connsiteX106" fmla="*/ 4301240 w 6809163"/>
              <a:gd name="connsiteY106" fmla="*/ 6365944 h 6826901"/>
              <a:gd name="connsiteX107" fmla="*/ 4301240 w 6809163"/>
              <a:gd name="connsiteY107" fmla="*/ 6294643 h 6826901"/>
              <a:gd name="connsiteX108" fmla="*/ 4087338 w 6809163"/>
              <a:gd name="connsiteY108" fmla="*/ 6294643 h 6826901"/>
              <a:gd name="connsiteX109" fmla="*/ 4087338 w 6809163"/>
              <a:gd name="connsiteY109" fmla="*/ 6365944 h 6826901"/>
              <a:gd name="connsiteX110" fmla="*/ 4158638 w 6809163"/>
              <a:gd name="connsiteY110" fmla="*/ 6365944 h 6826901"/>
              <a:gd name="connsiteX111" fmla="*/ 4158638 w 6809163"/>
              <a:gd name="connsiteY111" fmla="*/ 6294643 h 6826901"/>
              <a:gd name="connsiteX112" fmla="*/ 3944665 w 6809163"/>
              <a:gd name="connsiteY112" fmla="*/ 6294643 h 6826901"/>
              <a:gd name="connsiteX113" fmla="*/ 3944665 w 6809163"/>
              <a:gd name="connsiteY113" fmla="*/ 6365944 h 6826901"/>
              <a:gd name="connsiteX114" fmla="*/ 4015966 w 6809163"/>
              <a:gd name="connsiteY114" fmla="*/ 6365944 h 6826901"/>
              <a:gd name="connsiteX115" fmla="*/ 4015966 w 6809163"/>
              <a:gd name="connsiteY115" fmla="*/ 6294643 h 6826901"/>
              <a:gd name="connsiteX116" fmla="*/ 3802063 w 6809163"/>
              <a:gd name="connsiteY116" fmla="*/ 6294643 h 6826901"/>
              <a:gd name="connsiteX117" fmla="*/ 3802063 w 6809163"/>
              <a:gd name="connsiteY117" fmla="*/ 6365944 h 6826901"/>
              <a:gd name="connsiteX118" fmla="*/ 3873364 w 6809163"/>
              <a:gd name="connsiteY118" fmla="*/ 6365944 h 6826901"/>
              <a:gd name="connsiteX119" fmla="*/ 3873364 w 6809163"/>
              <a:gd name="connsiteY119" fmla="*/ 6294643 h 6826901"/>
              <a:gd name="connsiteX120" fmla="*/ 3659391 w 6809163"/>
              <a:gd name="connsiteY120" fmla="*/ 6294643 h 6826901"/>
              <a:gd name="connsiteX121" fmla="*/ 3659391 w 6809163"/>
              <a:gd name="connsiteY121" fmla="*/ 6365944 h 6826901"/>
              <a:gd name="connsiteX122" fmla="*/ 3730692 w 6809163"/>
              <a:gd name="connsiteY122" fmla="*/ 6365944 h 6826901"/>
              <a:gd name="connsiteX123" fmla="*/ 3730692 w 6809163"/>
              <a:gd name="connsiteY123" fmla="*/ 6294643 h 6826901"/>
              <a:gd name="connsiteX124" fmla="*/ 3516789 w 6809163"/>
              <a:gd name="connsiteY124" fmla="*/ 6294643 h 6826901"/>
              <a:gd name="connsiteX125" fmla="*/ 3516789 w 6809163"/>
              <a:gd name="connsiteY125" fmla="*/ 6365944 h 6826901"/>
              <a:gd name="connsiteX126" fmla="*/ 3588090 w 6809163"/>
              <a:gd name="connsiteY126" fmla="*/ 6365944 h 6826901"/>
              <a:gd name="connsiteX127" fmla="*/ 3588090 w 6809163"/>
              <a:gd name="connsiteY127" fmla="*/ 6294643 h 6826901"/>
              <a:gd name="connsiteX128" fmla="*/ 3374117 w 6809163"/>
              <a:gd name="connsiteY128" fmla="*/ 6294643 h 6826901"/>
              <a:gd name="connsiteX129" fmla="*/ 3374117 w 6809163"/>
              <a:gd name="connsiteY129" fmla="*/ 6365944 h 6826901"/>
              <a:gd name="connsiteX130" fmla="*/ 3445417 w 6809163"/>
              <a:gd name="connsiteY130" fmla="*/ 6365944 h 6826901"/>
              <a:gd name="connsiteX131" fmla="*/ 3445417 w 6809163"/>
              <a:gd name="connsiteY131" fmla="*/ 6294643 h 6826901"/>
              <a:gd name="connsiteX132" fmla="*/ 3231444 w 6809163"/>
              <a:gd name="connsiteY132" fmla="*/ 6294643 h 6826901"/>
              <a:gd name="connsiteX133" fmla="*/ 3231444 w 6809163"/>
              <a:gd name="connsiteY133" fmla="*/ 6365944 h 6826901"/>
              <a:gd name="connsiteX134" fmla="*/ 3302745 w 6809163"/>
              <a:gd name="connsiteY134" fmla="*/ 6365944 h 6826901"/>
              <a:gd name="connsiteX135" fmla="*/ 3302745 w 6809163"/>
              <a:gd name="connsiteY135" fmla="*/ 6294643 h 6826901"/>
              <a:gd name="connsiteX136" fmla="*/ 3088843 w 6809163"/>
              <a:gd name="connsiteY136" fmla="*/ 6294643 h 6826901"/>
              <a:gd name="connsiteX137" fmla="*/ 3088843 w 6809163"/>
              <a:gd name="connsiteY137" fmla="*/ 6365944 h 6826901"/>
              <a:gd name="connsiteX138" fmla="*/ 3160144 w 6809163"/>
              <a:gd name="connsiteY138" fmla="*/ 6365944 h 6826901"/>
              <a:gd name="connsiteX139" fmla="*/ 3160144 w 6809163"/>
              <a:gd name="connsiteY139" fmla="*/ 6294643 h 6826901"/>
              <a:gd name="connsiteX140" fmla="*/ 2946170 w 6809163"/>
              <a:gd name="connsiteY140" fmla="*/ 6294643 h 6826901"/>
              <a:gd name="connsiteX141" fmla="*/ 2946170 w 6809163"/>
              <a:gd name="connsiteY141" fmla="*/ 6365944 h 6826901"/>
              <a:gd name="connsiteX142" fmla="*/ 3017471 w 6809163"/>
              <a:gd name="connsiteY142" fmla="*/ 6365944 h 6826901"/>
              <a:gd name="connsiteX143" fmla="*/ 3017471 w 6809163"/>
              <a:gd name="connsiteY143" fmla="*/ 6294643 h 6826901"/>
              <a:gd name="connsiteX144" fmla="*/ 2803569 w 6809163"/>
              <a:gd name="connsiteY144" fmla="*/ 6294643 h 6826901"/>
              <a:gd name="connsiteX145" fmla="*/ 2803569 w 6809163"/>
              <a:gd name="connsiteY145" fmla="*/ 6365944 h 6826901"/>
              <a:gd name="connsiteX146" fmla="*/ 2874870 w 6809163"/>
              <a:gd name="connsiteY146" fmla="*/ 6365944 h 6826901"/>
              <a:gd name="connsiteX147" fmla="*/ 2874870 w 6809163"/>
              <a:gd name="connsiteY147" fmla="*/ 6294643 h 6826901"/>
              <a:gd name="connsiteX148" fmla="*/ 2660896 w 6809163"/>
              <a:gd name="connsiteY148" fmla="*/ 6294643 h 6826901"/>
              <a:gd name="connsiteX149" fmla="*/ 2660896 w 6809163"/>
              <a:gd name="connsiteY149" fmla="*/ 6365944 h 6826901"/>
              <a:gd name="connsiteX150" fmla="*/ 2732197 w 6809163"/>
              <a:gd name="connsiteY150" fmla="*/ 6365944 h 6826901"/>
              <a:gd name="connsiteX151" fmla="*/ 2732197 w 6809163"/>
              <a:gd name="connsiteY151" fmla="*/ 6294643 h 6826901"/>
              <a:gd name="connsiteX152" fmla="*/ 2518224 w 6809163"/>
              <a:gd name="connsiteY152" fmla="*/ 6294643 h 6826901"/>
              <a:gd name="connsiteX153" fmla="*/ 2518224 w 6809163"/>
              <a:gd name="connsiteY153" fmla="*/ 6365944 h 6826901"/>
              <a:gd name="connsiteX154" fmla="*/ 2589525 w 6809163"/>
              <a:gd name="connsiteY154" fmla="*/ 6365944 h 6826901"/>
              <a:gd name="connsiteX155" fmla="*/ 2589525 w 6809163"/>
              <a:gd name="connsiteY155" fmla="*/ 6294643 h 6826901"/>
              <a:gd name="connsiteX156" fmla="*/ 2375622 w 6809163"/>
              <a:gd name="connsiteY156" fmla="*/ 6294643 h 6826901"/>
              <a:gd name="connsiteX157" fmla="*/ 2375622 w 6809163"/>
              <a:gd name="connsiteY157" fmla="*/ 6365944 h 6826901"/>
              <a:gd name="connsiteX158" fmla="*/ 2446923 w 6809163"/>
              <a:gd name="connsiteY158" fmla="*/ 6365944 h 6826901"/>
              <a:gd name="connsiteX159" fmla="*/ 2446923 w 6809163"/>
              <a:gd name="connsiteY159" fmla="*/ 6294643 h 6826901"/>
              <a:gd name="connsiteX160" fmla="*/ 2232949 w 6809163"/>
              <a:gd name="connsiteY160" fmla="*/ 6294643 h 6826901"/>
              <a:gd name="connsiteX161" fmla="*/ 2232949 w 6809163"/>
              <a:gd name="connsiteY161" fmla="*/ 6365944 h 6826901"/>
              <a:gd name="connsiteX162" fmla="*/ 2304250 w 6809163"/>
              <a:gd name="connsiteY162" fmla="*/ 6365944 h 6826901"/>
              <a:gd name="connsiteX163" fmla="*/ 2304250 w 6809163"/>
              <a:gd name="connsiteY163" fmla="*/ 6294643 h 6826901"/>
              <a:gd name="connsiteX164" fmla="*/ 2090348 w 6809163"/>
              <a:gd name="connsiteY164" fmla="*/ 6294643 h 6826901"/>
              <a:gd name="connsiteX165" fmla="*/ 2090348 w 6809163"/>
              <a:gd name="connsiteY165" fmla="*/ 6365944 h 6826901"/>
              <a:gd name="connsiteX166" fmla="*/ 2161649 w 6809163"/>
              <a:gd name="connsiteY166" fmla="*/ 6365944 h 6826901"/>
              <a:gd name="connsiteX167" fmla="*/ 2161649 w 6809163"/>
              <a:gd name="connsiteY167" fmla="*/ 6294643 h 6826901"/>
              <a:gd name="connsiteX168" fmla="*/ 1947675 w 6809163"/>
              <a:gd name="connsiteY168" fmla="*/ 6294643 h 6826901"/>
              <a:gd name="connsiteX169" fmla="*/ 1947675 w 6809163"/>
              <a:gd name="connsiteY169" fmla="*/ 6365944 h 6826901"/>
              <a:gd name="connsiteX170" fmla="*/ 2018976 w 6809163"/>
              <a:gd name="connsiteY170" fmla="*/ 6365944 h 6826901"/>
              <a:gd name="connsiteX171" fmla="*/ 2018976 w 6809163"/>
              <a:gd name="connsiteY171" fmla="*/ 6294643 h 6826901"/>
              <a:gd name="connsiteX172" fmla="*/ 1805074 w 6809163"/>
              <a:gd name="connsiteY172" fmla="*/ 6294643 h 6826901"/>
              <a:gd name="connsiteX173" fmla="*/ 1805074 w 6809163"/>
              <a:gd name="connsiteY173" fmla="*/ 6365944 h 6826901"/>
              <a:gd name="connsiteX174" fmla="*/ 1876375 w 6809163"/>
              <a:gd name="connsiteY174" fmla="*/ 6365944 h 6826901"/>
              <a:gd name="connsiteX175" fmla="*/ 1876375 w 6809163"/>
              <a:gd name="connsiteY175" fmla="*/ 6294643 h 6826901"/>
              <a:gd name="connsiteX176" fmla="*/ 1662401 w 6809163"/>
              <a:gd name="connsiteY176" fmla="*/ 6294643 h 6826901"/>
              <a:gd name="connsiteX177" fmla="*/ 1662401 w 6809163"/>
              <a:gd name="connsiteY177" fmla="*/ 6365944 h 6826901"/>
              <a:gd name="connsiteX178" fmla="*/ 1733702 w 6809163"/>
              <a:gd name="connsiteY178" fmla="*/ 6365944 h 6826901"/>
              <a:gd name="connsiteX179" fmla="*/ 1733702 w 6809163"/>
              <a:gd name="connsiteY179" fmla="*/ 6294643 h 6826901"/>
              <a:gd name="connsiteX180" fmla="*/ 1519800 w 6809163"/>
              <a:gd name="connsiteY180" fmla="*/ 6294643 h 6826901"/>
              <a:gd name="connsiteX181" fmla="*/ 1519800 w 6809163"/>
              <a:gd name="connsiteY181" fmla="*/ 6365944 h 6826901"/>
              <a:gd name="connsiteX182" fmla="*/ 1591101 w 6809163"/>
              <a:gd name="connsiteY182" fmla="*/ 6365944 h 6826901"/>
              <a:gd name="connsiteX183" fmla="*/ 1591101 w 6809163"/>
              <a:gd name="connsiteY183" fmla="*/ 6294643 h 6826901"/>
              <a:gd name="connsiteX184" fmla="*/ 1377127 w 6809163"/>
              <a:gd name="connsiteY184" fmla="*/ 6294643 h 6826901"/>
              <a:gd name="connsiteX185" fmla="*/ 1377127 w 6809163"/>
              <a:gd name="connsiteY185" fmla="*/ 6365944 h 6826901"/>
              <a:gd name="connsiteX186" fmla="*/ 1448428 w 6809163"/>
              <a:gd name="connsiteY186" fmla="*/ 6365944 h 6826901"/>
              <a:gd name="connsiteX187" fmla="*/ 1448428 w 6809163"/>
              <a:gd name="connsiteY187" fmla="*/ 6294643 h 6826901"/>
              <a:gd name="connsiteX188" fmla="*/ 1234455 w 6809163"/>
              <a:gd name="connsiteY188" fmla="*/ 6294643 h 6826901"/>
              <a:gd name="connsiteX189" fmla="*/ 1234455 w 6809163"/>
              <a:gd name="connsiteY189" fmla="*/ 6365944 h 6826901"/>
              <a:gd name="connsiteX190" fmla="*/ 1305756 w 6809163"/>
              <a:gd name="connsiteY190" fmla="*/ 6365944 h 6826901"/>
              <a:gd name="connsiteX191" fmla="*/ 1305756 w 6809163"/>
              <a:gd name="connsiteY191" fmla="*/ 6294643 h 6826901"/>
              <a:gd name="connsiteX192" fmla="*/ 1091853 w 6809163"/>
              <a:gd name="connsiteY192" fmla="*/ 6294643 h 6826901"/>
              <a:gd name="connsiteX193" fmla="*/ 1091853 w 6809163"/>
              <a:gd name="connsiteY193" fmla="*/ 6365944 h 6826901"/>
              <a:gd name="connsiteX194" fmla="*/ 1163154 w 6809163"/>
              <a:gd name="connsiteY194" fmla="*/ 6365944 h 6826901"/>
              <a:gd name="connsiteX195" fmla="*/ 1163154 w 6809163"/>
              <a:gd name="connsiteY195" fmla="*/ 6294643 h 6826901"/>
              <a:gd name="connsiteX196" fmla="*/ 949180 w 6809163"/>
              <a:gd name="connsiteY196" fmla="*/ 6294643 h 6826901"/>
              <a:gd name="connsiteX197" fmla="*/ 949180 w 6809163"/>
              <a:gd name="connsiteY197" fmla="*/ 6365944 h 6826901"/>
              <a:gd name="connsiteX198" fmla="*/ 1020481 w 6809163"/>
              <a:gd name="connsiteY198" fmla="*/ 6365944 h 6826901"/>
              <a:gd name="connsiteX199" fmla="*/ 1020481 w 6809163"/>
              <a:gd name="connsiteY199" fmla="*/ 6294643 h 6826901"/>
              <a:gd name="connsiteX200" fmla="*/ 806579 w 6809163"/>
              <a:gd name="connsiteY200" fmla="*/ 6294643 h 6826901"/>
              <a:gd name="connsiteX201" fmla="*/ 806579 w 6809163"/>
              <a:gd name="connsiteY201" fmla="*/ 6365944 h 6826901"/>
              <a:gd name="connsiteX202" fmla="*/ 877880 w 6809163"/>
              <a:gd name="connsiteY202" fmla="*/ 6365944 h 6826901"/>
              <a:gd name="connsiteX203" fmla="*/ 877880 w 6809163"/>
              <a:gd name="connsiteY203" fmla="*/ 6294643 h 6826901"/>
              <a:gd name="connsiteX204" fmla="*/ 663906 w 6809163"/>
              <a:gd name="connsiteY204" fmla="*/ 6294643 h 6826901"/>
              <a:gd name="connsiteX205" fmla="*/ 663906 w 6809163"/>
              <a:gd name="connsiteY205" fmla="*/ 6365944 h 6826901"/>
              <a:gd name="connsiteX206" fmla="*/ 735207 w 6809163"/>
              <a:gd name="connsiteY206" fmla="*/ 6365944 h 6826901"/>
              <a:gd name="connsiteX207" fmla="*/ 735207 w 6809163"/>
              <a:gd name="connsiteY207" fmla="*/ 6294643 h 6826901"/>
              <a:gd name="connsiteX208" fmla="*/ 4372612 w 6809163"/>
              <a:gd name="connsiteY208" fmla="*/ 6152041 h 6826901"/>
              <a:gd name="connsiteX209" fmla="*/ 4372612 w 6809163"/>
              <a:gd name="connsiteY209" fmla="*/ 6223342 h 6826901"/>
              <a:gd name="connsiteX210" fmla="*/ 4443913 w 6809163"/>
              <a:gd name="connsiteY210" fmla="*/ 6223342 h 6826901"/>
              <a:gd name="connsiteX211" fmla="*/ 4443913 w 6809163"/>
              <a:gd name="connsiteY211" fmla="*/ 6152041 h 6826901"/>
              <a:gd name="connsiteX212" fmla="*/ 4229939 w 6809163"/>
              <a:gd name="connsiteY212" fmla="*/ 6152041 h 6826901"/>
              <a:gd name="connsiteX213" fmla="*/ 4229939 w 6809163"/>
              <a:gd name="connsiteY213" fmla="*/ 6223342 h 6826901"/>
              <a:gd name="connsiteX214" fmla="*/ 4301240 w 6809163"/>
              <a:gd name="connsiteY214" fmla="*/ 6223342 h 6826901"/>
              <a:gd name="connsiteX215" fmla="*/ 4301240 w 6809163"/>
              <a:gd name="connsiteY215" fmla="*/ 6152041 h 6826901"/>
              <a:gd name="connsiteX216" fmla="*/ 4087338 w 6809163"/>
              <a:gd name="connsiteY216" fmla="*/ 6152041 h 6826901"/>
              <a:gd name="connsiteX217" fmla="*/ 4087338 w 6809163"/>
              <a:gd name="connsiteY217" fmla="*/ 6223342 h 6826901"/>
              <a:gd name="connsiteX218" fmla="*/ 4158638 w 6809163"/>
              <a:gd name="connsiteY218" fmla="*/ 6223342 h 6826901"/>
              <a:gd name="connsiteX219" fmla="*/ 4158638 w 6809163"/>
              <a:gd name="connsiteY219" fmla="*/ 6152041 h 6826901"/>
              <a:gd name="connsiteX220" fmla="*/ 3944665 w 6809163"/>
              <a:gd name="connsiteY220" fmla="*/ 6152041 h 6826901"/>
              <a:gd name="connsiteX221" fmla="*/ 3944665 w 6809163"/>
              <a:gd name="connsiteY221" fmla="*/ 6223342 h 6826901"/>
              <a:gd name="connsiteX222" fmla="*/ 4015966 w 6809163"/>
              <a:gd name="connsiteY222" fmla="*/ 6223342 h 6826901"/>
              <a:gd name="connsiteX223" fmla="*/ 4015966 w 6809163"/>
              <a:gd name="connsiteY223" fmla="*/ 6152041 h 6826901"/>
              <a:gd name="connsiteX224" fmla="*/ 3802063 w 6809163"/>
              <a:gd name="connsiteY224" fmla="*/ 6152041 h 6826901"/>
              <a:gd name="connsiteX225" fmla="*/ 3802063 w 6809163"/>
              <a:gd name="connsiteY225" fmla="*/ 6223342 h 6826901"/>
              <a:gd name="connsiteX226" fmla="*/ 3873364 w 6809163"/>
              <a:gd name="connsiteY226" fmla="*/ 6223342 h 6826901"/>
              <a:gd name="connsiteX227" fmla="*/ 3873364 w 6809163"/>
              <a:gd name="connsiteY227" fmla="*/ 6152041 h 6826901"/>
              <a:gd name="connsiteX228" fmla="*/ 3659391 w 6809163"/>
              <a:gd name="connsiteY228" fmla="*/ 6152041 h 6826901"/>
              <a:gd name="connsiteX229" fmla="*/ 3659391 w 6809163"/>
              <a:gd name="connsiteY229" fmla="*/ 6223342 h 6826901"/>
              <a:gd name="connsiteX230" fmla="*/ 3730692 w 6809163"/>
              <a:gd name="connsiteY230" fmla="*/ 6223342 h 6826901"/>
              <a:gd name="connsiteX231" fmla="*/ 3730692 w 6809163"/>
              <a:gd name="connsiteY231" fmla="*/ 6152041 h 6826901"/>
              <a:gd name="connsiteX232" fmla="*/ 3516789 w 6809163"/>
              <a:gd name="connsiteY232" fmla="*/ 6152041 h 6826901"/>
              <a:gd name="connsiteX233" fmla="*/ 3516789 w 6809163"/>
              <a:gd name="connsiteY233" fmla="*/ 6223342 h 6826901"/>
              <a:gd name="connsiteX234" fmla="*/ 3588090 w 6809163"/>
              <a:gd name="connsiteY234" fmla="*/ 6223342 h 6826901"/>
              <a:gd name="connsiteX235" fmla="*/ 3588090 w 6809163"/>
              <a:gd name="connsiteY235" fmla="*/ 6152041 h 6826901"/>
              <a:gd name="connsiteX236" fmla="*/ 3374117 w 6809163"/>
              <a:gd name="connsiteY236" fmla="*/ 6152041 h 6826901"/>
              <a:gd name="connsiteX237" fmla="*/ 3374117 w 6809163"/>
              <a:gd name="connsiteY237" fmla="*/ 6223342 h 6826901"/>
              <a:gd name="connsiteX238" fmla="*/ 3445417 w 6809163"/>
              <a:gd name="connsiteY238" fmla="*/ 6223342 h 6826901"/>
              <a:gd name="connsiteX239" fmla="*/ 3445417 w 6809163"/>
              <a:gd name="connsiteY239" fmla="*/ 6152041 h 6826901"/>
              <a:gd name="connsiteX240" fmla="*/ 3231444 w 6809163"/>
              <a:gd name="connsiteY240" fmla="*/ 6152041 h 6826901"/>
              <a:gd name="connsiteX241" fmla="*/ 3231444 w 6809163"/>
              <a:gd name="connsiteY241" fmla="*/ 6223342 h 6826901"/>
              <a:gd name="connsiteX242" fmla="*/ 3302745 w 6809163"/>
              <a:gd name="connsiteY242" fmla="*/ 6223342 h 6826901"/>
              <a:gd name="connsiteX243" fmla="*/ 3302745 w 6809163"/>
              <a:gd name="connsiteY243" fmla="*/ 6152041 h 6826901"/>
              <a:gd name="connsiteX244" fmla="*/ 3088843 w 6809163"/>
              <a:gd name="connsiteY244" fmla="*/ 6152041 h 6826901"/>
              <a:gd name="connsiteX245" fmla="*/ 3088843 w 6809163"/>
              <a:gd name="connsiteY245" fmla="*/ 6223342 h 6826901"/>
              <a:gd name="connsiteX246" fmla="*/ 3160144 w 6809163"/>
              <a:gd name="connsiteY246" fmla="*/ 6223342 h 6826901"/>
              <a:gd name="connsiteX247" fmla="*/ 3160144 w 6809163"/>
              <a:gd name="connsiteY247" fmla="*/ 6152041 h 6826901"/>
              <a:gd name="connsiteX248" fmla="*/ 2946170 w 6809163"/>
              <a:gd name="connsiteY248" fmla="*/ 6152041 h 6826901"/>
              <a:gd name="connsiteX249" fmla="*/ 2946170 w 6809163"/>
              <a:gd name="connsiteY249" fmla="*/ 6223342 h 6826901"/>
              <a:gd name="connsiteX250" fmla="*/ 3017471 w 6809163"/>
              <a:gd name="connsiteY250" fmla="*/ 6223342 h 6826901"/>
              <a:gd name="connsiteX251" fmla="*/ 3017471 w 6809163"/>
              <a:gd name="connsiteY251" fmla="*/ 6152041 h 6826901"/>
              <a:gd name="connsiteX252" fmla="*/ 2803569 w 6809163"/>
              <a:gd name="connsiteY252" fmla="*/ 6152041 h 6826901"/>
              <a:gd name="connsiteX253" fmla="*/ 2803569 w 6809163"/>
              <a:gd name="connsiteY253" fmla="*/ 6223342 h 6826901"/>
              <a:gd name="connsiteX254" fmla="*/ 2874870 w 6809163"/>
              <a:gd name="connsiteY254" fmla="*/ 6223342 h 6826901"/>
              <a:gd name="connsiteX255" fmla="*/ 2874870 w 6809163"/>
              <a:gd name="connsiteY255" fmla="*/ 6152041 h 6826901"/>
              <a:gd name="connsiteX256" fmla="*/ 2660896 w 6809163"/>
              <a:gd name="connsiteY256" fmla="*/ 6152041 h 6826901"/>
              <a:gd name="connsiteX257" fmla="*/ 2660896 w 6809163"/>
              <a:gd name="connsiteY257" fmla="*/ 6223342 h 6826901"/>
              <a:gd name="connsiteX258" fmla="*/ 2732197 w 6809163"/>
              <a:gd name="connsiteY258" fmla="*/ 6223342 h 6826901"/>
              <a:gd name="connsiteX259" fmla="*/ 2732197 w 6809163"/>
              <a:gd name="connsiteY259" fmla="*/ 6152041 h 6826901"/>
              <a:gd name="connsiteX260" fmla="*/ 2518224 w 6809163"/>
              <a:gd name="connsiteY260" fmla="*/ 6152041 h 6826901"/>
              <a:gd name="connsiteX261" fmla="*/ 2518224 w 6809163"/>
              <a:gd name="connsiteY261" fmla="*/ 6223342 h 6826901"/>
              <a:gd name="connsiteX262" fmla="*/ 2589525 w 6809163"/>
              <a:gd name="connsiteY262" fmla="*/ 6223342 h 6826901"/>
              <a:gd name="connsiteX263" fmla="*/ 2589525 w 6809163"/>
              <a:gd name="connsiteY263" fmla="*/ 6152041 h 6826901"/>
              <a:gd name="connsiteX264" fmla="*/ 2375622 w 6809163"/>
              <a:gd name="connsiteY264" fmla="*/ 6152041 h 6826901"/>
              <a:gd name="connsiteX265" fmla="*/ 2375622 w 6809163"/>
              <a:gd name="connsiteY265" fmla="*/ 6223342 h 6826901"/>
              <a:gd name="connsiteX266" fmla="*/ 2446923 w 6809163"/>
              <a:gd name="connsiteY266" fmla="*/ 6223342 h 6826901"/>
              <a:gd name="connsiteX267" fmla="*/ 2446923 w 6809163"/>
              <a:gd name="connsiteY267" fmla="*/ 6152041 h 6826901"/>
              <a:gd name="connsiteX268" fmla="*/ 2232949 w 6809163"/>
              <a:gd name="connsiteY268" fmla="*/ 6152041 h 6826901"/>
              <a:gd name="connsiteX269" fmla="*/ 2232949 w 6809163"/>
              <a:gd name="connsiteY269" fmla="*/ 6223342 h 6826901"/>
              <a:gd name="connsiteX270" fmla="*/ 2304250 w 6809163"/>
              <a:gd name="connsiteY270" fmla="*/ 6223342 h 6826901"/>
              <a:gd name="connsiteX271" fmla="*/ 2304250 w 6809163"/>
              <a:gd name="connsiteY271" fmla="*/ 6152041 h 6826901"/>
              <a:gd name="connsiteX272" fmla="*/ 2090348 w 6809163"/>
              <a:gd name="connsiteY272" fmla="*/ 6152041 h 6826901"/>
              <a:gd name="connsiteX273" fmla="*/ 2090348 w 6809163"/>
              <a:gd name="connsiteY273" fmla="*/ 6223342 h 6826901"/>
              <a:gd name="connsiteX274" fmla="*/ 2161649 w 6809163"/>
              <a:gd name="connsiteY274" fmla="*/ 6223342 h 6826901"/>
              <a:gd name="connsiteX275" fmla="*/ 2161649 w 6809163"/>
              <a:gd name="connsiteY275" fmla="*/ 6152041 h 6826901"/>
              <a:gd name="connsiteX276" fmla="*/ 1947675 w 6809163"/>
              <a:gd name="connsiteY276" fmla="*/ 6152041 h 6826901"/>
              <a:gd name="connsiteX277" fmla="*/ 1947675 w 6809163"/>
              <a:gd name="connsiteY277" fmla="*/ 6223342 h 6826901"/>
              <a:gd name="connsiteX278" fmla="*/ 2018976 w 6809163"/>
              <a:gd name="connsiteY278" fmla="*/ 6223342 h 6826901"/>
              <a:gd name="connsiteX279" fmla="*/ 2018976 w 6809163"/>
              <a:gd name="connsiteY279" fmla="*/ 6152041 h 6826901"/>
              <a:gd name="connsiteX280" fmla="*/ 1805074 w 6809163"/>
              <a:gd name="connsiteY280" fmla="*/ 6152041 h 6826901"/>
              <a:gd name="connsiteX281" fmla="*/ 1805074 w 6809163"/>
              <a:gd name="connsiteY281" fmla="*/ 6223342 h 6826901"/>
              <a:gd name="connsiteX282" fmla="*/ 1876375 w 6809163"/>
              <a:gd name="connsiteY282" fmla="*/ 6223342 h 6826901"/>
              <a:gd name="connsiteX283" fmla="*/ 1876375 w 6809163"/>
              <a:gd name="connsiteY283" fmla="*/ 6152041 h 6826901"/>
              <a:gd name="connsiteX284" fmla="*/ 1662401 w 6809163"/>
              <a:gd name="connsiteY284" fmla="*/ 6152041 h 6826901"/>
              <a:gd name="connsiteX285" fmla="*/ 1662401 w 6809163"/>
              <a:gd name="connsiteY285" fmla="*/ 6223342 h 6826901"/>
              <a:gd name="connsiteX286" fmla="*/ 1733702 w 6809163"/>
              <a:gd name="connsiteY286" fmla="*/ 6223342 h 6826901"/>
              <a:gd name="connsiteX287" fmla="*/ 1733702 w 6809163"/>
              <a:gd name="connsiteY287" fmla="*/ 6152041 h 6826901"/>
              <a:gd name="connsiteX288" fmla="*/ 1519800 w 6809163"/>
              <a:gd name="connsiteY288" fmla="*/ 6152041 h 6826901"/>
              <a:gd name="connsiteX289" fmla="*/ 1519800 w 6809163"/>
              <a:gd name="connsiteY289" fmla="*/ 6223342 h 6826901"/>
              <a:gd name="connsiteX290" fmla="*/ 1591101 w 6809163"/>
              <a:gd name="connsiteY290" fmla="*/ 6223342 h 6826901"/>
              <a:gd name="connsiteX291" fmla="*/ 1591101 w 6809163"/>
              <a:gd name="connsiteY291" fmla="*/ 6152041 h 6826901"/>
              <a:gd name="connsiteX292" fmla="*/ 1377127 w 6809163"/>
              <a:gd name="connsiteY292" fmla="*/ 6152041 h 6826901"/>
              <a:gd name="connsiteX293" fmla="*/ 1377127 w 6809163"/>
              <a:gd name="connsiteY293" fmla="*/ 6223342 h 6826901"/>
              <a:gd name="connsiteX294" fmla="*/ 1448428 w 6809163"/>
              <a:gd name="connsiteY294" fmla="*/ 6223342 h 6826901"/>
              <a:gd name="connsiteX295" fmla="*/ 1448428 w 6809163"/>
              <a:gd name="connsiteY295" fmla="*/ 6152041 h 6826901"/>
              <a:gd name="connsiteX296" fmla="*/ 1234455 w 6809163"/>
              <a:gd name="connsiteY296" fmla="*/ 6152041 h 6826901"/>
              <a:gd name="connsiteX297" fmla="*/ 1234455 w 6809163"/>
              <a:gd name="connsiteY297" fmla="*/ 6223342 h 6826901"/>
              <a:gd name="connsiteX298" fmla="*/ 1305756 w 6809163"/>
              <a:gd name="connsiteY298" fmla="*/ 6223342 h 6826901"/>
              <a:gd name="connsiteX299" fmla="*/ 1305756 w 6809163"/>
              <a:gd name="connsiteY299" fmla="*/ 6152041 h 6826901"/>
              <a:gd name="connsiteX300" fmla="*/ 1091853 w 6809163"/>
              <a:gd name="connsiteY300" fmla="*/ 6152041 h 6826901"/>
              <a:gd name="connsiteX301" fmla="*/ 1091853 w 6809163"/>
              <a:gd name="connsiteY301" fmla="*/ 6223342 h 6826901"/>
              <a:gd name="connsiteX302" fmla="*/ 1163154 w 6809163"/>
              <a:gd name="connsiteY302" fmla="*/ 6223342 h 6826901"/>
              <a:gd name="connsiteX303" fmla="*/ 1163154 w 6809163"/>
              <a:gd name="connsiteY303" fmla="*/ 6152041 h 6826901"/>
              <a:gd name="connsiteX304" fmla="*/ 949180 w 6809163"/>
              <a:gd name="connsiteY304" fmla="*/ 6152041 h 6826901"/>
              <a:gd name="connsiteX305" fmla="*/ 949180 w 6809163"/>
              <a:gd name="connsiteY305" fmla="*/ 6223342 h 6826901"/>
              <a:gd name="connsiteX306" fmla="*/ 1020481 w 6809163"/>
              <a:gd name="connsiteY306" fmla="*/ 6223342 h 6826901"/>
              <a:gd name="connsiteX307" fmla="*/ 1020481 w 6809163"/>
              <a:gd name="connsiteY307" fmla="*/ 6152041 h 6826901"/>
              <a:gd name="connsiteX308" fmla="*/ 806579 w 6809163"/>
              <a:gd name="connsiteY308" fmla="*/ 6152041 h 6826901"/>
              <a:gd name="connsiteX309" fmla="*/ 806579 w 6809163"/>
              <a:gd name="connsiteY309" fmla="*/ 6223342 h 6826901"/>
              <a:gd name="connsiteX310" fmla="*/ 877880 w 6809163"/>
              <a:gd name="connsiteY310" fmla="*/ 6223342 h 6826901"/>
              <a:gd name="connsiteX311" fmla="*/ 877880 w 6809163"/>
              <a:gd name="connsiteY311" fmla="*/ 6152041 h 6826901"/>
              <a:gd name="connsiteX312" fmla="*/ 4657886 w 6809163"/>
              <a:gd name="connsiteY312" fmla="*/ 6009369 h 6826901"/>
              <a:gd name="connsiteX313" fmla="*/ 4657886 w 6809163"/>
              <a:gd name="connsiteY313" fmla="*/ 6080670 h 6826901"/>
              <a:gd name="connsiteX314" fmla="*/ 4729187 w 6809163"/>
              <a:gd name="connsiteY314" fmla="*/ 6080670 h 6826901"/>
              <a:gd name="connsiteX315" fmla="*/ 4729187 w 6809163"/>
              <a:gd name="connsiteY315" fmla="*/ 6009369 h 6826901"/>
              <a:gd name="connsiteX316" fmla="*/ 4515284 w 6809163"/>
              <a:gd name="connsiteY316" fmla="*/ 6009369 h 6826901"/>
              <a:gd name="connsiteX317" fmla="*/ 4515284 w 6809163"/>
              <a:gd name="connsiteY317" fmla="*/ 6080670 h 6826901"/>
              <a:gd name="connsiteX318" fmla="*/ 4586584 w 6809163"/>
              <a:gd name="connsiteY318" fmla="*/ 6080670 h 6826901"/>
              <a:gd name="connsiteX319" fmla="*/ 4586584 w 6809163"/>
              <a:gd name="connsiteY319" fmla="*/ 6009369 h 6826901"/>
              <a:gd name="connsiteX320" fmla="*/ 4372612 w 6809163"/>
              <a:gd name="connsiteY320" fmla="*/ 6009369 h 6826901"/>
              <a:gd name="connsiteX321" fmla="*/ 4372612 w 6809163"/>
              <a:gd name="connsiteY321" fmla="*/ 6080670 h 6826901"/>
              <a:gd name="connsiteX322" fmla="*/ 4443913 w 6809163"/>
              <a:gd name="connsiteY322" fmla="*/ 6080670 h 6826901"/>
              <a:gd name="connsiteX323" fmla="*/ 4443913 w 6809163"/>
              <a:gd name="connsiteY323" fmla="*/ 6009369 h 6826901"/>
              <a:gd name="connsiteX324" fmla="*/ 4229939 w 6809163"/>
              <a:gd name="connsiteY324" fmla="*/ 6009369 h 6826901"/>
              <a:gd name="connsiteX325" fmla="*/ 4229939 w 6809163"/>
              <a:gd name="connsiteY325" fmla="*/ 6080670 h 6826901"/>
              <a:gd name="connsiteX326" fmla="*/ 4301240 w 6809163"/>
              <a:gd name="connsiteY326" fmla="*/ 6080670 h 6826901"/>
              <a:gd name="connsiteX327" fmla="*/ 4301240 w 6809163"/>
              <a:gd name="connsiteY327" fmla="*/ 6009369 h 6826901"/>
              <a:gd name="connsiteX328" fmla="*/ 4087338 w 6809163"/>
              <a:gd name="connsiteY328" fmla="*/ 6009369 h 6826901"/>
              <a:gd name="connsiteX329" fmla="*/ 4087338 w 6809163"/>
              <a:gd name="connsiteY329" fmla="*/ 6080670 h 6826901"/>
              <a:gd name="connsiteX330" fmla="*/ 4158638 w 6809163"/>
              <a:gd name="connsiteY330" fmla="*/ 6080670 h 6826901"/>
              <a:gd name="connsiteX331" fmla="*/ 4158638 w 6809163"/>
              <a:gd name="connsiteY331" fmla="*/ 6009369 h 6826901"/>
              <a:gd name="connsiteX332" fmla="*/ 3944665 w 6809163"/>
              <a:gd name="connsiteY332" fmla="*/ 6009369 h 6826901"/>
              <a:gd name="connsiteX333" fmla="*/ 3944665 w 6809163"/>
              <a:gd name="connsiteY333" fmla="*/ 6080670 h 6826901"/>
              <a:gd name="connsiteX334" fmla="*/ 4015966 w 6809163"/>
              <a:gd name="connsiteY334" fmla="*/ 6080670 h 6826901"/>
              <a:gd name="connsiteX335" fmla="*/ 4015966 w 6809163"/>
              <a:gd name="connsiteY335" fmla="*/ 6009369 h 6826901"/>
              <a:gd name="connsiteX336" fmla="*/ 3802063 w 6809163"/>
              <a:gd name="connsiteY336" fmla="*/ 6009369 h 6826901"/>
              <a:gd name="connsiteX337" fmla="*/ 3802063 w 6809163"/>
              <a:gd name="connsiteY337" fmla="*/ 6080670 h 6826901"/>
              <a:gd name="connsiteX338" fmla="*/ 3873364 w 6809163"/>
              <a:gd name="connsiteY338" fmla="*/ 6080670 h 6826901"/>
              <a:gd name="connsiteX339" fmla="*/ 3873364 w 6809163"/>
              <a:gd name="connsiteY339" fmla="*/ 6009369 h 6826901"/>
              <a:gd name="connsiteX340" fmla="*/ 3659391 w 6809163"/>
              <a:gd name="connsiteY340" fmla="*/ 6009369 h 6826901"/>
              <a:gd name="connsiteX341" fmla="*/ 3659391 w 6809163"/>
              <a:gd name="connsiteY341" fmla="*/ 6080670 h 6826901"/>
              <a:gd name="connsiteX342" fmla="*/ 3730692 w 6809163"/>
              <a:gd name="connsiteY342" fmla="*/ 6080670 h 6826901"/>
              <a:gd name="connsiteX343" fmla="*/ 3730692 w 6809163"/>
              <a:gd name="connsiteY343" fmla="*/ 6009369 h 6826901"/>
              <a:gd name="connsiteX344" fmla="*/ 3516789 w 6809163"/>
              <a:gd name="connsiteY344" fmla="*/ 6009369 h 6826901"/>
              <a:gd name="connsiteX345" fmla="*/ 3516789 w 6809163"/>
              <a:gd name="connsiteY345" fmla="*/ 6080670 h 6826901"/>
              <a:gd name="connsiteX346" fmla="*/ 3588090 w 6809163"/>
              <a:gd name="connsiteY346" fmla="*/ 6080670 h 6826901"/>
              <a:gd name="connsiteX347" fmla="*/ 3588090 w 6809163"/>
              <a:gd name="connsiteY347" fmla="*/ 6009369 h 6826901"/>
              <a:gd name="connsiteX348" fmla="*/ 3374117 w 6809163"/>
              <a:gd name="connsiteY348" fmla="*/ 6009369 h 6826901"/>
              <a:gd name="connsiteX349" fmla="*/ 3374117 w 6809163"/>
              <a:gd name="connsiteY349" fmla="*/ 6080670 h 6826901"/>
              <a:gd name="connsiteX350" fmla="*/ 3445417 w 6809163"/>
              <a:gd name="connsiteY350" fmla="*/ 6080670 h 6826901"/>
              <a:gd name="connsiteX351" fmla="*/ 3445417 w 6809163"/>
              <a:gd name="connsiteY351" fmla="*/ 6009369 h 6826901"/>
              <a:gd name="connsiteX352" fmla="*/ 3231444 w 6809163"/>
              <a:gd name="connsiteY352" fmla="*/ 6009369 h 6826901"/>
              <a:gd name="connsiteX353" fmla="*/ 3231444 w 6809163"/>
              <a:gd name="connsiteY353" fmla="*/ 6080670 h 6826901"/>
              <a:gd name="connsiteX354" fmla="*/ 3302745 w 6809163"/>
              <a:gd name="connsiteY354" fmla="*/ 6080670 h 6826901"/>
              <a:gd name="connsiteX355" fmla="*/ 3302745 w 6809163"/>
              <a:gd name="connsiteY355" fmla="*/ 6009369 h 6826901"/>
              <a:gd name="connsiteX356" fmla="*/ 3088843 w 6809163"/>
              <a:gd name="connsiteY356" fmla="*/ 6009369 h 6826901"/>
              <a:gd name="connsiteX357" fmla="*/ 3088843 w 6809163"/>
              <a:gd name="connsiteY357" fmla="*/ 6080670 h 6826901"/>
              <a:gd name="connsiteX358" fmla="*/ 3160144 w 6809163"/>
              <a:gd name="connsiteY358" fmla="*/ 6080670 h 6826901"/>
              <a:gd name="connsiteX359" fmla="*/ 3160144 w 6809163"/>
              <a:gd name="connsiteY359" fmla="*/ 6009369 h 6826901"/>
              <a:gd name="connsiteX360" fmla="*/ 2946170 w 6809163"/>
              <a:gd name="connsiteY360" fmla="*/ 6009369 h 6826901"/>
              <a:gd name="connsiteX361" fmla="*/ 2946170 w 6809163"/>
              <a:gd name="connsiteY361" fmla="*/ 6080670 h 6826901"/>
              <a:gd name="connsiteX362" fmla="*/ 3017471 w 6809163"/>
              <a:gd name="connsiteY362" fmla="*/ 6080670 h 6826901"/>
              <a:gd name="connsiteX363" fmla="*/ 3017471 w 6809163"/>
              <a:gd name="connsiteY363" fmla="*/ 6009369 h 6826901"/>
              <a:gd name="connsiteX364" fmla="*/ 2803569 w 6809163"/>
              <a:gd name="connsiteY364" fmla="*/ 6009369 h 6826901"/>
              <a:gd name="connsiteX365" fmla="*/ 2803569 w 6809163"/>
              <a:gd name="connsiteY365" fmla="*/ 6080670 h 6826901"/>
              <a:gd name="connsiteX366" fmla="*/ 2874870 w 6809163"/>
              <a:gd name="connsiteY366" fmla="*/ 6080670 h 6826901"/>
              <a:gd name="connsiteX367" fmla="*/ 2874870 w 6809163"/>
              <a:gd name="connsiteY367" fmla="*/ 6009369 h 6826901"/>
              <a:gd name="connsiteX368" fmla="*/ 2660896 w 6809163"/>
              <a:gd name="connsiteY368" fmla="*/ 6009369 h 6826901"/>
              <a:gd name="connsiteX369" fmla="*/ 2660896 w 6809163"/>
              <a:gd name="connsiteY369" fmla="*/ 6080670 h 6826901"/>
              <a:gd name="connsiteX370" fmla="*/ 2732197 w 6809163"/>
              <a:gd name="connsiteY370" fmla="*/ 6080670 h 6826901"/>
              <a:gd name="connsiteX371" fmla="*/ 2732197 w 6809163"/>
              <a:gd name="connsiteY371" fmla="*/ 6009369 h 6826901"/>
              <a:gd name="connsiteX372" fmla="*/ 2518224 w 6809163"/>
              <a:gd name="connsiteY372" fmla="*/ 6009369 h 6826901"/>
              <a:gd name="connsiteX373" fmla="*/ 2518224 w 6809163"/>
              <a:gd name="connsiteY373" fmla="*/ 6080670 h 6826901"/>
              <a:gd name="connsiteX374" fmla="*/ 2589525 w 6809163"/>
              <a:gd name="connsiteY374" fmla="*/ 6080670 h 6826901"/>
              <a:gd name="connsiteX375" fmla="*/ 2589525 w 6809163"/>
              <a:gd name="connsiteY375" fmla="*/ 6009369 h 6826901"/>
              <a:gd name="connsiteX376" fmla="*/ 2375622 w 6809163"/>
              <a:gd name="connsiteY376" fmla="*/ 6009369 h 6826901"/>
              <a:gd name="connsiteX377" fmla="*/ 2375622 w 6809163"/>
              <a:gd name="connsiteY377" fmla="*/ 6080670 h 6826901"/>
              <a:gd name="connsiteX378" fmla="*/ 2446923 w 6809163"/>
              <a:gd name="connsiteY378" fmla="*/ 6080670 h 6826901"/>
              <a:gd name="connsiteX379" fmla="*/ 2446923 w 6809163"/>
              <a:gd name="connsiteY379" fmla="*/ 6009369 h 6826901"/>
              <a:gd name="connsiteX380" fmla="*/ 2232949 w 6809163"/>
              <a:gd name="connsiteY380" fmla="*/ 6009369 h 6826901"/>
              <a:gd name="connsiteX381" fmla="*/ 2232949 w 6809163"/>
              <a:gd name="connsiteY381" fmla="*/ 6080670 h 6826901"/>
              <a:gd name="connsiteX382" fmla="*/ 2304250 w 6809163"/>
              <a:gd name="connsiteY382" fmla="*/ 6080670 h 6826901"/>
              <a:gd name="connsiteX383" fmla="*/ 2304250 w 6809163"/>
              <a:gd name="connsiteY383" fmla="*/ 6009369 h 6826901"/>
              <a:gd name="connsiteX384" fmla="*/ 2090348 w 6809163"/>
              <a:gd name="connsiteY384" fmla="*/ 6009369 h 6826901"/>
              <a:gd name="connsiteX385" fmla="*/ 2090348 w 6809163"/>
              <a:gd name="connsiteY385" fmla="*/ 6080670 h 6826901"/>
              <a:gd name="connsiteX386" fmla="*/ 2161649 w 6809163"/>
              <a:gd name="connsiteY386" fmla="*/ 6080670 h 6826901"/>
              <a:gd name="connsiteX387" fmla="*/ 2161649 w 6809163"/>
              <a:gd name="connsiteY387" fmla="*/ 6009369 h 6826901"/>
              <a:gd name="connsiteX388" fmla="*/ 1947675 w 6809163"/>
              <a:gd name="connsiteY388" fmla="*/ 6009369 h 6826901"/>
              <a:gd name="connsiteX389" fmla="*/ 1947675 w 6809163"/>
              <a:gd name="connsiteY389" fmla="*/ 6080670 h 6826901"/>
              <a:gd name="connsiteX390" fmla="*/ 2018976 w 6809163"/>
              <a:gd name="connsiteY390" fmla="*/ 6080670 h 6826901"/>
              <a:gd name="connsiteX391" fmla="*/ 2018976 w 6809163"/>
              <a:gd name="connsiteY391" fmla="*/ 6009369 h 6826901"/>
              <a:gd name="connsiteX392" fmla="*/ 1805074 w 6809163"/>
              <a:gd name="connsiteY392" fmla="*/ 6009369 h 6826901"/>
              <a:gd name="connsiteX393" fmla="*/ 1805074 w 6809163"/>
              <a:gd name="connsiteY393" fmla="*/ 6080670 h 6826901"/>
              <a:gd name="connsiteX394" fmla="*/ 1876375 w 6809163"/>
              <a:gd name="connsiteY394" fmla="*/ 6080670 h 6826901"/>
              <a:gd name="connsiteX395" fmla="*/ 1876375 w 6809163"/>
              <a:gd name="connsiteY395" fmla="*/ 6009369 h 6826901"/>
              <a:gd name="connsiteX396" fmla="*/ 1662401 w 6809163"/>
              <a:gd name="connsiteY396" fmla="*/ 6009369 h 6826901"/>
              <a:gd name="connsiteX397" fmla="*/ 1662401 w 6809163"/>
              <a:gd name="connsiteY397" fmla="*/ 6080670 h 6826901"/>
              <a:gd name="connsiteX398" fmla="*/ 1733702 w 6809163"/>
              <a:gd name="connsiteY398" fmla="*/ 6080670 h 6826901"/>
              <a:gd name="connsiteX399" fmla="*/ 1733702 w 6809163"/>
              <a:gd name="connsiteY399" fmla="*/ 6009369 h 6826901"/>
              <a:gd name="connsiteX400" fmla="*/ 1519800 w 6809163"/>
              <a:gd name="connsiteY400" fmla="*/ 6009369 h 6826901"/>
              <a:gd name="connsiteX401" fmla="*/ 1519800 w 6809163"/>
              <a:gd name="connsiteY401" fmla="*/ 6080670 h 6826901"/>
              <a:gd name="connsiteX402" fmla="*/ 1591101 w 6809163"/>
              <a:gd name="connsiteY402" fmla="*/ 6080670 h 6826901"/>
              <a:gd name="connsiteX403" fmla="*/ 1591101 w 6809163"/>
              <a:gd name="connsiteY403" fmla="*/ 6009369 h 6826901"/>
              <a:gd name="connsiteX404" fmla="*/ 1377127 w 6809163"/>
              <a:gd name="connsiteY404" fmla="*/ 6009369 h 6826901"/>
              <a:gd name="connsiteX405" fmla="*/ 1377127 w 6809163"/>
              <a:gd name="connsiteY405" fmla="*/ 6080670 h 6826901"/>
              <a:gd name="connsiteX406" fmla="*/ 1448428 w 6809163"/>
              <a:gd name="connsiteY406" fmla="*/ 6080670 h 6826901"/>
              <a:gd name="connsiteX407" fmla="*/ 1448428 w 6809163"/>
              <a:gd name="connsiteY407" fmla="*/ 6009369 h 6826901"/>
              <a:gd name="connsiteX408" fmla="*/ 1234455 w 6809163"/>
              <a:gd name="connsiteY408" fmla="*/ 6009369 h 6826901"/>
              <a:gd name="connsiteX409" fmla="*/ 1234455 w 6809163"/>
              <a:gd name="connsiteY409" fmla="*/ 6080670 h 6826901"/>
              <a:gd name="connsiteX410" fmla="*/ 1305756 w 6809163"/>
              <a:gd name="connsiteY410" fmla="*/ 6080670 h 6826901"/>
              <a:gd name="connsiteX411" fmla="*/ 1305756 w 6809163"/>
              <a:gd name="connsiteY411" fmla="*/ 6009369 h 6826901"/>
              <a:gd name="connsiteX412" fmla="*/ 1091853 w 6809163"/>
              <a:gd name="connsiteY412" fmla="*/ 6009369 h 6826901"/>
              <a:gd name="connsiteX413" fmla="*/ 1091853 w 6809163"/>
              <a:gd name="connsiteY413" fmla="*/ 6080670 h 6826901"/>
              <a:gd name="connsiteX414" fmla="*/ 1163154 w 6809163"/>
              <a:gd name="connsiteY414" fmla="*/ 6080670 h 6826901"/>
              <a:gd name="connsiteX415" fmla="*/ 1163154 w 6809163"/>
              <a:gd name="connsiteY415" fmla="*/ 6009369 h 6826901"/>
              <a:gd name="connsiteX416" fmla="*/ 949180 w 6809163"/>
              <a:gd name="connsiteY416" fmla="*/ 6009369 h 6826901"/>
              <a:gd name="connsiteX417" fmla="*/ 949180 w 6809163"/>
              <a:gd name="connsiteY417" fmla="*/ 6080670 h 6826901"/>
              <a:gd name="connsiteX418" fmla="*/ 1020481 w 6809163"/>
              <a:gd name="connsiteY418" fmla="*/ 6080670 h 6826901"/>
              <a:gd name="connsiteX419" fmla="*/ 1020481 w 6809163"/>
              <a:gd name="connsiteY419" fmla="*/ 6009369 h 6826901"/>
              <a:gd name="connsiteX420" fmla="*/ 6807516 w 6809163"/>
              <a:gd name="connsiteY420" fmla="*/ 0 h 6826901"/>
              <a:gd name="connsiteX421" fmla="*/ 6809163 w 6809163"/>
              <a:gd name="connsiteY421" fmla="*/ 6826901 h 6826901"/>
              <a:gd name="connsiteX422" fmla="*/ 0 w 6809163"/>
              <a:gd name="connsiteY422" fmla="*/ 6826901 h 6826901"/>
              <a:gd name="connsiteX423" fmla="*/ 378632 w 6809163"/>
              <a:gd name="connsiteY423" fmla="*/ 6447189 h 6826901"/>
              <a:gd name="connsiteX424" fmla="*/ 378632 w 6809163"/>
              <a:gd name="connsiteY424" fmla="*/ 6514582 h 6826901"/>
              <a:gd name="connsiteX425" fmla="*/ 449934 w 6809163"/>
              <a:gd name="connsiteY425" fmla="*/ 6514582 h 6826901"/>
              <a:gd name="connsiteX426" fmla="*/ 449934 w 6809163"/>
              <a:gd name="connsiteY426" fmla="*/ 6443281 h 6826901"/>
              <a:gd name="connsiteX427" fmla="*/ 382530 w 6809163"/>
              <a:gd name="connsiteY427" fmla="*/ 6443281 h 6826901"/>
              <a:gd name="connsiteX428" fmla="*/ 521234 w 6809163"/>
              <a:gd name="connsiteY428" fmla="*/ 6304180 h 6826901"/>
              <a:gd name="connsiteX429" fmla="*/ 521234 w 6809163"/>
              <a:gd name="connsiteY429" fmla="*/ 6365944 h 6826901"/>
              <a:gd name="connsiteX430" fmla="*/ 592536 w 6809163"/>
              <a:gd name="connsiteY430" fmla="*/ 6365944 h 6826901"/>
              <a:gd name="connsiteX431" fmla="*/ 592536 w 6809163"/>
              <a:gd name="connsiteY431" fmla="*/ 6294643 h 6826901"/>
              <a:gd name="connsiteX432" fmla="*/ 530745 w 6809163"/>
              <a:gd name="connsiteY432" fmla="*/ 6294643 h 6826901"/>
              <a:gd name="connsiteX433" fmla="*/ 663906 w 6809163"/>
              <a:gd name="connsiteY433" fmla="*/ 6161102 h 6826901"/>
              <a:gd name="connsiteX434" fmla="*/ 663906 w 6809163"/>
              <a:gd name="connsiteY434" fmla="*/ 6223342 h 6826901"/>
              <a:gd name="connsiteX435" fmla="*/ 735207 w 6809163"/>
              <a:gd name="connsiteY435" fmla="*/ 6223342 h 6826901"/>
              <a:gd name="connsiteX436" fmla="*/ 735207 w 6809163"/>
              <a:gd name="connsiteY436" fmla="*/ 6152041 h 6826901"/>
              <a:gd name="connsiteX437" fmla="*/ 672942 w 6809163"/>
              <a:gd name="connsiteY437" fmla="*/ 6152041 h 6826901"/>
              <a:gd name="connsiteX438" fmla="*/ 806579 w 6809163"/>
              <a:gd name="connsiteY438" fmla="*/ 6018022 h 6826901"/>
              <a:gd name="connsiteX439" fmla="*/ 806579 w 6809163"/>
              <a:gd name="connsiteY439" fmla="*/ 6080670 h 6826901"/>
              <a:gd name="connsiteX440" fmla="*/ 877880 w 6809163"/>
              <a:gd name="connsiteY440" fmla="*/ 6080670 h 6826901"/>
              <a:gd name="connsiteX441" fmla="*/ 877880 w 6809163"/>
              <a:gd name="connsiteY441" fmla="*/ 6009369 h 6826901"/>
              <a:gd name="connsiteX442" fmla="*/ 815208 w 6809163"/>
              <a:gd name="connsiteY442" fmla="*/ 6009369 h 682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</a:cxnLst>
            <a:rect l="l" t="t" r="r" b="b"/>
            <a:pathLst>
              <a:path w="6809163" h="6826901">
                <a:moveTo>
                  <a:pt x="3659391" y="6443281"/>
                </a:moveTo>
                <a:lnTo>
                  <a:pt x="3659391" y="6514582"/>
                </a:lnTo>
                <a:lnTo>
                  <a:pt x="3730692" y="6514582"/>
                </a:lnTo>
                <a:lnTo>
                  <a:pt x="3730692" y="6443281"/>
                </a:lnTo>
                <a:close/>
                <a:moveTo>
                  <a:pt x="3516789" y="6443281"/>
                </a:moveTo>
                <a:lnTo>
                  <a:pt x="3516789" y="6514582"/>
                </a:lnTo>
                <a:lnTo>
                  <a:pt x="3588090" y="6514582"/>
                </a:lnTo>
                <a:lnTo>
                  <a:pt x="3588090" y="6443281"/>
                </a:lnTo>
                <a:close/>
                <a:moveTo>
                  <a:pt x="3374117" y="6443281"/>
                </a:moveTo>
                <a:lnTo>
                  <a:pt x="3374117" y="6514582"/>
                </a:lnTo>
                <a:lnTo>
                  <a:pt x="3445417" y="6514582"/>
                </a:lnTo>
                <a:lnTo>
                  <a:pt x="3445417" y="6443281"/>
                </a:lnTo>
                <a:close/>
                <a:moveTo>
                  <a:pt x="3231444" y="6443281"/>
                </a:moveTo>
                <a:lnTo>
                  <a:pt x="3231444" y="6514582"/>
                </a:lnTo>
                <a:lnTo>
                  <a:pt x="3302745" y="6514582"/>
                </a:lnTo>
                <a:lnTo>
                  <a:pt x="3302745" y="6443281"/>
                </a:lnTo>
                <a:close/>
                <a:moveTo>
                  <a:pt x="3088843" y="6443281"/>
                </a:moveTo>
                <a:lnTo>
                  <a:pt x="3088843" y="6514582"/>
                </a:lnTo>
                <a:lnTo>
                  <a:pt x="3160144" y="6514582"/>
                </a:lnTo>
                <a:lnTo>
                  <a:pt x="3160144" y="6443281"/>
                </a:lnTo>
                <a:close/>
                <a:moveTo>
                  <a:pt x="2946170" y="6443281"/>
                </a:moveTo>
                <a:lnTo>
                  <a:pt x="2946170" y="6514582"/>
                </a:lnTo>
                <a:lnTo>
                  <a:pt x="3017471" y="6514582"/>
                </a:lnTo>
                <a:lnTo>
                  <a:pt x="3017471" y="6443281"/>
                </a:lnTo>
                <a:close/>
                <a:moveTo>
                  <a:pt x="2803569" y="6443281"/>
                </a:moveTo>
                <a:lnTo>
                  <a:pt x="2803569" y="6514582"/>
                </a:lnTo>
                <a:lnTo>
                  <a:pt x="2874870" y="6514582"/>
                </a:lnTo>
                <a:lnTo>
                  <a:pt x="2874870" y="6443281"/>
                </a:lnTo>
                <a:close/>
                <a:moveTo>
                  <a:pt x="2660896" y="6443281"/>
                </a:moveTo>
                <a:lnTo>
                  <a:pt x="2660896" y="6514582"/>
                </a:lnTo>
                <a:lnTo>
                  <a:pt x="2732197" y="6514582"/>
                </a:lnTo>
                <a:lnTo>
                  <a:pt x="2732197" y="6443281"/>
                </a:lnTo>
                <a:close/>
                <a:moveTo>
                  <a:pt x="2518224" y="6443281"/>
                </a:moveTo>
                <a:lnTo>
                  <a:pt x="2518224" y="6514582"/>
                </a:lnTo>
                <a:lnTo>
                  <a:pt x="2589525" y="6514582"/>
                </a:lnTo>
                <a:lnTo>
                  <a:pt x="2589525" y="6443281"/>
                </a:lnTo>
                <a:close/>
                <a:moveTo>
                  <a:pt x="2375622" y="6443281"/>
                </a:moveTo>
                <a:lnTo>
                  <a:pt x="2375622" y="6514582"/>
                </a:lnTo>
                <a:lnTo>
                  <a:pt x="2446923" y="6514582"/>
                </a:lnTo>
                <a:lnTo>
                  <a:pt x="2446923" y="6443281"/>
                </a:lnTo>
                <a:close/>
                <a:moveTo>
                  <a:pt x="2232949" y="6443281"/>
                </a:moveTo>
                <a:lnTo>
                  <a:pt x="2232949" y="6514582"/>
                </a:lnTo>
                <a:lnTo>
                  <a:pt x="2304250" y="6514582"/>
                </a:lnTo>
                <a:lnTo>
                  <a:pt x="2304250" y="6443281"/>
                </a:lnTo>
                <a:close/>
                <a:moveTo>
                  <a:pt x="2090348" y="6443281"/>
                </a:moveTo>
                <a:lnTo>
                  <a:pt x="2090348" y="6514582"/>
                </a:lnTo>
                <a:lnTo>
                  <a:pt x="2161649" y="6514582"/>
                </a:lnTo>
                <a:lnTo>
                  <a:pt x="2161649" y="6443281"/>
                </a:lnTo>
                <a:close/>
                <a:moveTo>
                  <a:pt x="1947675" y="6443281"/>
                </a:moveTo>
                <a:lnTo>
                  <a:pt x="1947675" y="6514582"/>
                </a:lnTo>
                <a:lnTo>
                  <a:pt x="2018976" y="6514582"/>
                </a:lnTo>
                <a:lnTo>
                  <a:pt x="2018976" y="6443281"/>
                </a:lnTo>
                <a:close/>
                <a:moveTo>
                  <a:pt x="1805074" y="6443281"/>
                </a:moveTo>
                <a:lnTo>
                  <a:pt x="1805074" y="6514582"/>
                </a:lnTo>
                <a:lnTo>
                  <a:pt x="1876375" y="6514582"/>
                </a:lnTo>
                <a:lnTo>
                  <a:pt x="1876375" y="6443281"/>
                </a:lnTo>
                <a:close/>
                <a:moveTo>
                  <a:pt x="1662401" y="6443281"/>
                </a:moveTo>
                <a:lnTo>
                  <a:pt x="1662401" y="6514582"/>
                </a:lnTo>
                <a:lnTo>
                  <a:pt x="1733702" y="6514582"/>
                </a:lnTo>
                <a:lnTo>
                  <a:pt x="1733702" y="6443281"/>
                </a:lnTo>
                <a:close/>
                <a:moveTo>
                  <a:pt x="1519800" y="6443281"/>
                </a:moveTo>
                <a:lnTo>
                  <a:pt x="1519800" y="6514582"/>
                </a:lnTo>
                <a:lnTo>
                  <a:pt x="1591101" y="6514582"/>
                </a:lnTo>
                <a:lnTo>
                  <a:pt x="1591101" y="6443281"/>
                </a:lnTo>
                <a:close/>
                <a:moveTo>
                  <a:pt x="1377127" y="6443281"/>
                </a:moveTo>
                <a:lnTo>
                  <a:pt x="1377127" y="6514582"/>
                </a:lnTo>
                <a:lnTo>
                  <a:pt x="1448428" y="6514582"/>
                </a:lnTo>
                <a:lnTo>
                  <a:pt x="1448428" y="6443281"/>
                </a:lnTo>
                <a:close/>
                <a:moveTo>
                  <a:pt x="1234455" y="6443281"/>
                </a:moveTo>
                <a:lnTo>
                  <a:pt x="1234455" y="6514582"/>
                </a:lnTo>
                <a:lnTo>
                  <a:pt x="1305756" y="6514582"/>
                </a:lnTo>
                <a:lnTo>
                  <a:pt x="1305756" y="6443281"/>
                </a:lnTo>
                <a:close/>
                <a:moveTo>
                  <a:pt x="1091853" y="6443281"/>
                </a:moveTo>
                <a:lnTo>
                  <a:pt x="1091853" y="6514582"/>
                </a:lnTo>
                <a:lnTo>
                  <a:pt x="1163154" y="6514582"/>
                </a:lnTo>
                <a:lnTo>
                  <a:pt x="1163154" y="6443281"/>
                </a:lnTo>
                <a:close/>
                <a:moveTo>
                  <a:pt x="949180" y="6443281"/>
                </a:moveTo>
                <a:lnTo>
                  <a:pt x="949180" y="6514582"/>
                </a:lnTo>
                <a:lnTo>
                  <a:pt x="1020481" y="6514582"/>
                </a:lnTo>
                <a:lnTo>
                  <a:pt x="1020481" y="6443281"/>
                </a:lnTo>
                <a:close/>
                <a:moveTo>
                  <a:pt x="806579" y="6443281"/>
                </a:moveTo>
                <a:lnTo>
                  <a:pt x="806579" y="6514582"/>
                </a:lnTo>
                <a:lnTo>
                  <a:pt x="877880" y="6514582"/>
                </a:lnTo>
                <a:lnTo>
                  <a:pt x="877880" y="6443281"/>
                </a:lnTo>
                <a:close/>
                <a:moveTo>
                  <a:pt x="663906" y="6443281"/>
                </a:moveTo>
                <a:lnTo>
                  <a:pt x="663906" y="6514582"/>
                </a:lnTo>
                <a:lnTo>
                  <a:pt x="735207" y="6514582"/>
                </a:lnTo>
                <a:lnTo>
                  <a:pt x="735207" y="6443281"/>
                </a:lnTo>
                <a:close/>
                <a:moveTo>
                  <a:pt x="521234" y="6443281"/>
                </a:moveTo>
                <a:lnTo>
                  <a:pt x="521234" y="6514582"/>
                </a:lnTo>
                <a:lnTo>
                  <a:pt x="592536" y="6514582"/>
                </a:lnTo>
                <a:lnTo>
                  <a:pt x="592536" y="6443281"/>
                </a:lnTo>
                <a:close/>
                <a:moveTo>
                  <a:pt x="4657886" y="6294643"/>
                </a:moveTo>
                <a:lnTo>
                  <a:pt x="4657886" y="6365944"/>
                </a:lnTo>
                <a:lnTo>
                  <a:pt x="4729187" y="6365944"/>
                </a:lnTo>
                <a:lnTo>
                  <a:pt x="4729187" y="6294643"/>
                </a:lnTo>
                <a:close/>
                <a:moveTo>
                  <a:pt x="4515284" y="6294643"/>
                </a:moveTo>
                <a:lnTo>
                  <a:pt x="4515284" y="6365944"/>
                </a:lnTo>
                <a:lnTo>
                  <a:pt x="4586584" y="6365944"/>
                </a:lnTo>
                <a:lnTo>
                  <a:pt x="4586584" y="6294643"/>
                </a:lnTo>
                <a:close/>
                <a:moveTo>
                  <a:pt x="4372612" y="6294643"/>
                </a:moveTo>
                <a:lnTo>
                  <a:pt x="4372612" y="6365944"/>
                </a:lnTo>
                <a:lnTo>
                  <a:pt x="4443913" y="6365944"/>
                </a:lnTo>
                <a:lnTo>
                  <a:pt x="4443913" y="6294643"/>
                </a:lnTo>
                <a:close/>
                <a:moveTo>
                  <a:pt x="4229939" y="6294643"/>
                </a:moveTo>
                <a:lnTo>
                  <a:pt x="4229939" y="6365944"/>
                </a:lnTo>
                <a:lnTo>
                  <a:pt x="4301240" y="6365944"/>
                </a:lnTo>
                <a:lnTo>
                  <a:pt x="4301240" y="6294643"/>
                </a:lnTo>
                <a:close/>
                <a:moveTo>
                  <a:pt x="4087338" y="6294643"/>
                </a:moveTo>
                <a:lnTo>
                  <a:pt x="4087338" y="6365944"/>
                </a:lnTo>
                <a:lnTo>
                  <a:pt x="4158638" y="6365944"/>
                </a:lnTo>
                <a:lnTo>
                  <a:pt x="4158638" y="6294643"/>
                </a:lnTo>
                <a:close/>
                <a:moveTo>
                  <a:pt x="3944665" y="6294643"/>
                </a:moveTo>
                <a:lnTo>
                  <a:pt x="3944665" y="6365944"/>
                </a:lnTo>
                <a:lnTo>
                  <a:pt x="4015966" y="6365944"/>
                </a:lnTo>
                <a:lnTo>
                  <a:pt x="4015966" y="6294643"/>
                </a:lnTo>
                <a:close/>
                <a:moveTo>
                  <a:pt x="3802063" y="6294643"/>
                </a:moveTo>
                <a:lnTo>
                  <a:pt x="3802063" y="6365944"/>
                </a:lnTo>
                <a:lnTo>
                  <a:pt x="3873364" y="6365944"/>
                </a:lnTo>
                <a:lnTo>
                  <a:pt x="3873364" y="6294643"/>
                </a:lnTo>
                <a:close/>
                <a:moveTo>
                  <a:pt x="3659391" y="6294643"/>
                </a:moveTo>
                <a:lnTo>
                  <a:pt x="3659391" y="6365944"/>
                </a:lnTo>
                <a:lnTo>
                  <a:pt x="3730692" y="6365944"/>
                </a:lnTo>
                <a:lnTo>
                  <a:pt x="3730692" y="6294643"/>
                </a:lnTo>
                <a:close/>
                <a:moveTo>
                  <a:pt x="3516789" y="6294643"/>
                </a:moveTo>
                <a:lnTo>
                  <a:pt x="3516789" y="6365944"/>
                </a:lnTo>
                <a:lnTo>
                  <a:pt x="3588090" y="6365944"/>
                </a:lnTo>
                <a:lnTo>
                  <a:pt x="3588090" y="6294643"/>
                </a:lnTo>
                <a:close/>
                <a:moveTo>
                  <a:pt x="3374117" y="6294643"/>
                </a:moveTo>
                <a:lnTo>
                  <a:pt x="3374117" y="6365944"/>
                </a:lnTo>
                <a:lnTo>
                  <a:pt x="3445417" y="6365944"/>
                </a:lnTo>
                <a:lnTo>
                  <a:pt x="3445417" y="6294643"/>
                </a:lnTo>
                <a:close/>
                <a:moveTo>
                  <a:pt x="3231444" y="6294643"/>
                </a:moveTo>
                <a:lnTo>
                  <a:pt x="3231444" y="6365944"/>
                </a:lnTo>
                <a:lnTo>
                  <a:pt x="3302745" y="6365944"/>
                </a:lnTo>
                <a:lnTo>
                  <a:pt x="3302745" y="6294643"/>
                </a:lnTo>
                <a:close/>
                <a:moveTo>
                  <a:pt x="3088843" y="6294643"/>
                </a:moveTo>
                <a:lnTo>
                  <a:pt x="3088843" y="6365944"/>
                </a:lnTo>
                <a:lnTo>
                  <a:pt x="3160144" y="6365944"/>
                </a:lnTo>
                <a:lnTo>
                  <a:pt x="3160144" y="6294643"/>
                </a:lnTo>
                <a:close/>
                <a:moveTo>
                  <a:pt x="2946170" y="6294643"/>
                </a:moveTo>
                <a:lnTo>
                  <a:pt x="2946170" y="6365944"/>
                </a:lnTo>
                <a:lnTo>
                  <a:pt x="3017471" y="6365944"/>
                </a:lnTo>
                <a:lnTo>
                  <a:pt x="3017471" y="6294643"/>
                </a:lnTo>
                <a:close/>
                <a:moveTo>
                  <a:pt x="2803569" y="6294643"/>
                </a:moveTo>
                <a:lnTo>
                  <a:pt x="2803569" y="6365944"/>
                </a:lnTo>
                <a:lnTo>
                  <a:pt x="2874870" y="6365944"/>
                </a:lnTo>
                <a:lnTo>
                  <a:pt x="2874870" y="6294643"/>
                </a:lnTo>
                <a:close/>
                <a:moveTo>
                  <a:pt x="2660896" y="6294643"/>
                </a:moveTo>
                <a:lnTo>
                  <a:pt x="2660896" y="6365944"/>
                </a:lnTo>
                <a:lnTo>
                  <a:pt x="2732197" y="6365944"/>
                </a:lnTo>
                <a:lnTo>
                  <a:pt x="2732197" y="6294643"/>
                </a:lnTo>
                <a:close/>
                <a:moveTo>
                  <a:pt x="2518224" y="6294643"/>
                </a:moveTo>
                <a:lnTo>
                  <a:pt x="2518224" y="6365944"/>
                </a:lnTo>
                <a:lnTo>
                  <a:pt x="2589525" y="6365944"/>
                </a:lnTo>
                <a:lnTo>
                  <a:pt x="2589525" y="6294643"/>
                </a:lnTo>
                <a:close/>
                <a:moveTo>
                  <a:pt x="2375622" y="6294643"/>
                </a:moveTo>
                <a:lnTo>
                  <a:pt x="2375622" y="6365944"/>
                </a:lnTo>
                <a:lnTo>
                  <a:pt x="2446923" y="6365944"/>
                </a:lnTo>
                <a:lnTo>
                  <a:pt x="2446923" y="6294643"/>
                </a:lnTo>
                <a:close/>
                <a:moveTo>
                  <a:pt x="2232949" y="6294643"/>
                </a:moveTo>
                <a:lnTo>
                  <a:pt x="2232949" y="6365944"/>
                </a:lnTo>
                <a:lnTo>
                  <a:pt x="2304250" y="6365944"/>
                </a:lnTo>
                <a:lnTo>
                  <a:pt x="2304250" y="6294643"/>
                </a:lnTo>
                <a:close/>
                <a:moveTo>
                  <a:pt x="2090348" y="6294643"/>
                </a:moveTo>
                <a:lnTo>
                  <a:pt x="2090348" y="6365944"/>
                </a:lnTo>
                <a:lnTo>
                  <a:pt x="2161649" y="6365944"/>
                </a:lnTo>
                <a:lnTo>
                  <a:pt x="2161649" y="6294643"/>
                </a:lnTo>
                <a:close/>
                <a:moveTo>
                  <a:pt x="1947675" y="6294643"/>
                </a:moveTo>
                <a:lnTo>
                  <a:pt x="1947675" y="6365944"/>
                </a:lnTo>
                <a:lnTo>
                  <a:pt x="2018976" y="6365944"/>
                </a:lnTo>
                <a:lnTo>
                  <a:pt x="2018976" y="6294643"/>
                </a:lnTo>
                <a:close/>
                <a:moveTo>
                  <a:pt x="1805074" y="6294643"/>
                </a:moveTo>
                <a:lnTo>
                  <a:pt x="1805074" y="6365944"/>
                </a:lnTo>
                <a:lnTo>
                  <a:pt x="1876375" y="6365944"/>
                </a:lnTo>
                <a:lnTo>
                  <a:pt x="1876375" y="6294643"/>
                </a:lnTo>
                <a:close/>
                <a:moveTo>
                  <a:pt x="1662401" y="6294643"/>
                </a:moveTo>
                <a:lnTo>
                  <a:pt x="1662401" y="6365944"/>
                </a:lnTo>
                <a:lnTo>
                  <a:pt x="1733702" y="6365944"/>
                </a:lnTo>
                <a:lnTo>
                  <a:pt x="1733702" y="6294643"/>
                </a:lnTo>
                <a:close/>
                <a:moveTo>
                  <a:pt x="1519800" y="6294643"/>
                </a:moveTo>
                <a:lnTo>
                  <a:pt x="1519800" y="6365944"/>
                </a:lnTo>
                <a:lnTo>
                  <a:pt x="1591101" y="6365944"/>
                </a:lnTo>
                <a:lnTo>
                  <a:pt x="1591101" y="6294643"/>
                </a:lnTo>
                <a:close/>
                <a:moveTo>
                  <a:pt x="1377127" y="6294643"/>
                </a:moveTo>
                <a:lnTo>
                  <a:pt x="1377127" y="6365944"/>
                </a:lnTo>
                <a:lnTo>
                  <a:pt x="1448428" y="6365944"/>
                </a:lnTo>
                <a:lnTo>
                  <a:pt x="1448428" y="6294643"/>
                </a:lnTo>
                <a:close/>
                <a:moveTo>
                  <a:pt x="1234455" y="6294643"/>
                </a:moveTo>
                <a:lnTo>
                  <a:pt x="1234455" y="6365944"/>
                </a:lnTo>
                <a:lnTo>
                  <a:pt x="1305756" y="6365944"/>
                </a:lnTo>
                <a:lnTo>
                  <a:pt x="1305756" y="6294643"/>
                </a:lnTo>
                <a:close/>
                <a:moveTo>
                  <a:pt x="1091853" y="6294643"/>
                </a:moveTo>
                <a:lnTo>
                  <a:pt x="1091853" y="6365944"/>
                </a:lnTo>
                <a:lnTo>
                  <a:pt x="1163154" y="6365944"/>
                </a:lnTo>
                <a:lnTo>
                  <a:pt x="1163154" y="6294643"/>
                </a:lnTo>
                <a:close/>
                <a:moveTo>
                  <a:pt x="949180" y="6294643"/>
                </a:moveTo>
                <a:lnTo>
                  <a:pt x="949180" y="6365944"/>
                </a:lnTo>
                <a:lnTo>
                  <a:pt x="1020481" y="6365944"/>
                </a:lnTo>
                <a:lnTo>
                  <a:pt x="1020481" y="6294643"/>
                </a:lnTo>
                <a:close/>
                <a:moveTo>
                  <a:pt x="806579" y="6294643"/>
                </a:moveTo>
                <a:lnTo>
                  <a:pt x="806579" y="6365944"/>
                </a:lnTo>
                <a:lnTo>
                  <a:pt x="877880" y="6365944"/>
                </a:lnTo>
                <a:lnTo>
                  <a:pt x="877880" y="6294643"/>
                </a:lnTo>
                <a:close/>
                <a:moveTo>
                  <a:pt x="663906" y="6294643"/>
                </a:moveTo>
                <a:lnTo>
                  <a:pt x="663906" y="6365944"/>
                </a:lnTo>
                <a:lnTo>
                  <a:pt x="735207" y="6365944"/>
                </a:lnTo>
                <a:lnTo>
                  <a:pt x="735207" y="6294643"/>
                </a:lnTo>
                <a:close/>
                <a:moveTo>
                  <a:pt x="4372612" y="6152041"/>
                </a:moveTo>
                <a:lnTo>
                  <a:pt x="4372612" y="6223342"/>
                </a:lnTo>
                <a:lnTo>
                  <a:pt x="4443913" y="6223342"/>
                </a:lnTo>
                <a:lnTo>
                  <a:pt x="4443913" y="6152041"/>
                </a:lnTo>
                <a:close/>
                <a:moveTo>
                  <a:pt x="4229939" y="6152041"/>
                </a:moveTo>
                <a:lnTo>
                  <a:pt x="4229939" y="6223342"/>
                </a:lnTo>
                <a:lnTo>
                  <a:pt x="4301240" y="6223342"/>
                </a:lnTo>
                <a:lnTo>
                  <a:pt x="4301240" y="6152041"/>
                </a:lnTo>
                <a:close/>
                <a:moveTo>
                  <a:pt x="4087338" y="6152041"/>
                </a:moveTo>
                <a:lnTo>
                  <a:pt x="4087338" y="6223342"/>
                </a:lnTo>
                <a:lnTo>
                  <a:pt x="4158638" y="6223342"/>
                </a:lnTo>
                <a:lnTo>
                  <a:pt x="4158638" y="6152041"/>
                </a:lnTo>
                <a:close/>
                <a:moveTo>
                  <a:pt x="3944665" y="6152041"/>
                </a:moveTo>
                <a:lnTo>
                  <a:pt x="3944665" y="6223342"/>
                </a:lnTo>
                <a:lnTo>
                  <a:pt x="4015966" y="6223342"/>
                </a:lnTo>
                <a:lnTo>
                  <a:pt x="4015966" y="6152041"/>
                </a:lnTo>
                <a:close/>
                <a:moveTo>
                  <a:pt x="3802063" y="6152041"/>
                </a:moveTo>
                <a:lnTo>
                  <a:pt x="3802063" y="6223342"/>
                </a:lnTo>
                <a:lnTo>
                  <a:pt x="3873364" y="6223342"/>
                </a:lnTo>
                <a:lnTo>
                  <a:pt x="3873364" y="6152041"/>
                </a:lnTo>
                <a:close/>
                <a:moveTo>
                  <a:pt x="3659391" y="6152041"/>
                </a:moveTo>
                <a:lnTo>
                  <a:pt x="3659391" y="6223342"/>
                </a:lnTo>
                <a:lnTo>
                  <a:pt x="3730692" y="6223342"/>
                </a:lnTo>
                <a:lnTo>
                  <a:pt x="3730692" y="6152041"/>
                </a:lnTo>
                <a:close/>
                <a:moveTo>
                  <a:pt x="3516789" y="6152041"/>
                </a:moveTo>
                <a:lnTo>
                  <a:pt x="3516789" y="6223342"/>
                </a:lnTo>
                <a:lnTo>
                  <a:pt x="3588090" y="6223342"/>
                </a:lnTo>
                <a:lnTo>
                  <a:pt x="3588090" y="6152041"/>
                </a:lnTo>
                <a:close/>
                <a:moveTo>
                  <a:pt x="3374117" y="6152041"/>
                </a:moveTo>
                <a:lnTo>
                  <a:pt x="3374117" y="6223342"/>
                </a:lnTo>
                <a:lnTo>
                  <a:pt x="3445417" y="6223342"/>
                </a:lnTo>
                <a:lnTo>
                  <a:pt x="3445417" y="6152041"/>
                </a:lnTo>
                <a:close/>
                <a:moveTo>
                  <a:pt x="3231444" y="6152041"/>
                </a:moveTo>
                <a:lnTo>
                  <a:pt x="3231444" y="6223342"/>
                </a:lnTo>
                <a:lnTo>
                  <a:pt x="3302745" y="6223342"/>
                </a:lnTo>
                <a:lnTo>
                  <a:pt x="3302745" y="6152041"/>
                </a:lnTo>
                <a:close/>
                <a:moveTo>
                  <a:pt x="3088843" y="6152041"/>
                </a:moveTo>
                <a:lnTo>
                  <a:pt x="3088843" y="6223342"/>
                </a:lnTo>
                <a:lnTo>
                  <a:pt x="3160144" y="6223342"/>
                </a:lnTo>
                <a:lnTo>
                  <a:pt x="3160144" y="6152041"/>
                </a:lnTo>
                <a:close/>
                <a:moveTo>
                  <a:pt x="2946170" y="6152041"/>
                </a:moveTo>
                <a:lnTo>
                  <a:pt x="2946170" y="6223342"/>
                </a:lnTo>
                <a:lnTo>
                  <a:pt x="3017471" y="6223342"/>
                </a:lnTo>
                <a:lnTo>
                  <a:pt x="3017471" y="6152041"/>
                </a:lnTo>
                <a:close/>
                <a:moveTo>
                  <a:pt x="2803569" y="6152041"/>
                </a:moveTo>
                <a:lnTo>
                  <a:pt x="2803569" y="6223342"/>
                </a:lnTo>
                <a:lnTo>
                  <a:pt x="2874870" y="6223342"/>
                </a:lnTo>
                <a:lnTo>
                  <a:pt x="2874870" y="6152041"/>
                </a:lnTo>
                <a:close/>
                <a:moveTo>
                  <a:pt x="2660896" y="6152041"/>
                </a:moveTo>
                <a:lnTo>
                  <a:pt x="2660896" y="6223342"/>
                </a:lnTo>
                <a:lnTo>
                  <a:pt x="2732197" y="6223342"/>
                </a:lnTo>
                <a:lnTo>
                  <a:pt x="2732197" y="6152041"/>
                </a:lnTo>
                <a:close/>
                <a:moveTo>
                  <a:pt x="2518224" y="6152041"/>
                </a:moveTo>
                <a:lnTo>
                  <a:pt x="2518224" y="6223342"/>
                </a:lnTo>
                <a:lnTo>
                  <a:pt x="2589525" y="6223342"/>
                </a:lnTo>
                <a:lnTo>
                  <a:pt x="2589525" y="6152041"/>
                </a:lnTo>
                <a:close/>
                <a:moveTo>
                  <a:pt x="2375622" y="6152041"/>
                </a:moveTo>
                <a:lnTo>
                  <a:pt x="2375622" y="6223342"/>
                </a:lnTo>
                <a:lnTo>
                  <a:pt x="2446923" y="6223342"/>
                </a:lnTo>
                <a:lnTo>
                  <a:pt x="2446923" y="6152041"/>
                </a:lnTo>
                <a:close/>
                <a:moveTo>
                  <a:pt x="2232949" y="6152041"/>
                </a:moveTo>
                <a:lnTo>
                  <a:pt x="2232949" y="6223342"/>
                </a:lnTo>
                <a:lnTo>
                  <a:pt x="2304250" y="6223342"/>
                </a:lnTo>
                <a:lnTo>
                  <a:pt x="2304250" y="6152041"/>
                </a:lnTo>
                <a:close/>
                <a:moveTo>
                  <a:pt x="2090348" y="6152041"/>
                </a:moveTo>
                <a:lnTo>
                  <a:pt x="2090348" y="6223342"/>
                </a:lnTo>
                <a:lnTo>
                  <a:pt x="2161649" y="6223342"/>
                </a:lnTo>
                <a:lnTo>
                  <a:pt x="2161649" y="6152041"/>
                </a:lnTo>
                <a:close/>
                <a:moveTo>
                  <a:pt x="1947675" y="6152041"/>
                </a:moveTo>
                <a:lnTo>
                  <a:pt x="1947675" y="6223342"/>
                </a:lnTo>
                <a:lnTo>
                  <a:pt x="2018976" y="6223342"/>
                </a:lnTo>
                <a:lnTo>
                  <a:pt x="2018976" y="6152041"/>
                </a:lnTo>
                <a:close/>
                <a:moveTo>
                  <a:pt x="1805074" y="6152041"/>
                </a:moveTo>
                <a:lnTo>
                  <a:pt x="1805074" y="6223342"/>
                </a:lnTo>
                <a:lnTo>
                  <a:pt x="1876375" y="6223342"/>
                </a:lnTo>
                <a:lnTo>
                  <a:pt x="1876375" y="6152041"/>
                </a:lnTo>
                <a:close/>
                <a:moveTo>
                  <a:pt x="1662401" y="6152041"/>
                </a:moveTo>
                <a:lnTo>
                  <a:pt x="1662401" y="6223342"/>
                </a:lnTo>
                <a:lnTo>
                  <a:pt x="1733702" y="6223342"/>
                </a:lnTo>
                <a:lnTo>
                  <a:pt x="1733702" y="6152041"/>
                </a:lnTo>
                <a:close/>
                <a:moveTo>
                  <a:pt x="1519800" y="6152041"/>
                </a:moveTo>
                <a:lnTo>
                  <a:pt x="1519800" y="6223342"/>
                </a:lnTo>
                <a:lnTo>
                  <a:pt x="1591101" y="6223342"/>
                </a:lnTo>
                <a:lnTo>
                  <a:pt x="1591101" y="6152041"/>
                </a:lnTo>
                <a:close/>
                <a:moveTo>
                  <a:pt x="1377127" y="6152041"/>
                </a:moveTo>
                <a:lnTo>
                  <a:pt x="1377127" y="6223342"/>
                </a:lnTo>
                <a:lnTo>
                  <a:pt x="1448428" y="6223342"/>
                </a:lnTo>
                <a:lnTo>
                  <a:pt x="1448428" y="6152041"/>
                </a:lnTo>
                <a:close/>
                <a:moveTo>
                  <a:pt x="1234455" y="6152041"/>
                </a:moveTo>
                <a:lnTo>
                  <a:pt x="1234455" y="6223342"/>
                </a:lnTo>
                <a:lnTo>
                  <a:pt x="1305756" y="6223342"/>
                </a:lnTo>
                <a:lnTo>
                  <a:pt x="1305756" y="6152041"/>
                </a:lnTo>
                <a:close/>
                <a:moveTo>
                  <a:pt x="1091853" y="6152041"/>
                </a:moveTo>
                <a:lnTo>
                  <a:pt x="1091853" y="6223342"/>
                </a:lnTo>
                <a:lnTo>
                  <a:pt x="1163154" y="6223342"/>
                </a:lnTo>
                <a:lnTo>
                  <a:pt x="1163154" y="6152041"/>
                </a:lnTo>
                <a:close/>
                <a:moveTo>
                  <a:pt x="949180" y="6152041"/>
                </a:moveTo>
                <a:lnTo>
                  <a:pt x="949180" y="6223342"/>
                </a:lnTo>
                <a:lnTo>
                  <a:pt x="1020481" y="6223342"/>
                </a:lnTo>
                <a:lnTo>
                  <a:pt x="1020481" y="6152041"/>
                </a:lnTo>
                <a:close/>
                <a:moveTo>
                  <a:pt x="806579" y="6152041"/>
                </a:moveTo>
                <a:lnTo>
                  <a:pt x="806579" y="6223342"/>
                </a:lnTo>
                <a:lnTo>
                  <a:pt x="877880" y="6223342"/>
                </a:lnTo>
                <a:lnTo>
                  <a:pt x="877880" y="6152041"/>
                </a:lnTo>
                <a:close/>
                <a:moveTo>
                  <a:pt x="4657886" y="6009369"/>
                </a:moveTo>
                <a:lnTo>
                  <a:pt x="4657886" y="6080670"/>
                </a:lnTo>
                <a:lnTo>
                  <a:pt x="4729187" y="6080670"/>
                </a:lnTo>
                <a:lnTo>
                  <a:pt x="4729187" y="6009369"/>
                </a:lnTo>
                <a:close/>
                <a:moveTo>
                  <a:pt x="4515284" y="6009369"/>
                </a:moveTo>
                <a:lnTo>
                  <a:pt x="4515284" y="6080670"/>
                </a:lnTo>
                <a:lnTo>
                  <a:pt x="4586584" y="6080670"/>
                </a:lnTo>
                <a:lnTo>
                  <a:pt x="4586584" y="6009369"/>
                </a:lnTo>
                <a:close/>
                <a:moveTo>
                  <a:pt x="4372612" y="6009369"/>
                </a:moveTo>
                <a:lnTo>
                  <a:pt x="4372612" y="6080670"/>
                </a:lnTo>
                <a:lnTo>
                  <a:pt x="4443913" y="6080670"/>
                </a:lnTo>
                <a:lnTo>
                  <a:pt x="4443913" y="6009369"/>
                </a:lnTo>
                <a:close/>
                <a:moveTo>
                  <a:pt x="4229939" y="6009369"/>
                </a:moveTo>
                <a:lnTo>
                  <a:pt x="4229939" y="6080670"/>
                </a:lnTo>
                <a:lnTo>
                  <a:pt x="4301240" y="6080670"/>
                </a:lnTo>
                <a:lnTo>
                  <a:pt x="4301240" y="6009369"/>
                </a:lnTo>
                <a:close/>
                <a:moveTo>
                  <a:pt x="4087338" y="6009369"/>
                </a:moveTo>
                <a:lnTo>
                  <a:pt x="4087338" y="6080670"/>
                </a:lnTo>
                <a:lnTo>
                  <a:pt x="4158638" y="6080670"/>
                </a:lnTo>
                <a:lnTo>
                  <a:pt x="4158638" y="6009369"/>
                </a:lnTo>
                <a:close/>
                <a:moveTo>
                  <a:pt x="3944665" y="6009369"/>
                </a:moveTo>
                <a:lnTo>
                  <a:pt x="3944665" y="6080670"/>
                </a:lnTo>
                <a:lnTo>
                  <a:pt x="4015966" y="6080670"/>
                </a:lnTo>
                <a:lnTo>
                  <a:pt x="4015966" y="6009369"/>
                </a:lnTo>
                <a:close/>
                <a:moveTo>
                  <a:pt x="3802063" y="6009369"/>
                </a:moveTo>
                <a:lnTo>
                  <a:pt x="3802063" y="6080670"/>
                </a:lnTo>
                <a:lnTo>
                  <a:pt x="3873364" y="6080670"/>
                </a:lnTo>
                <a:lnTo>
                  <a:pt x="3873364" y="6009369"/>
                </a:lnTo>
                <a:close/>
                <a:moveTo>
                  <a:pt x="3659391" y="6009369"/>
                </a:moveTo>
                <a:lnTo>
                  <a:pt x="3659391" y="6080670"/>
                </a:lnTo>
                <a:lnTo>
                  <a:pt x="3730692" y="6080670"/>
                </a:lnTo>
                <a:lnTo>
                  <a:pt x="3730692" y="6009369"/>
                </a:lnTo>
                <a:close/>
                <a:moveTo>
                  <a:pt x="3516789" y="6009369"/>
                </a:moveTo>
                <a:lnTo>
                  <a:pt x="3516789" y="6080670"/>
                </a:lnTo>
                <a:lnTo>
                  <a:pt x="3588090" y="6080670"/>
                </a:lnTo>
                <a:lnTo>
                  <a:pt x="3588090" y="6009369"/>
                </a:lnTo>
                <a:close/>
                <a:moveTo>
                  <a:pt x="3374117" y="6009369"/>
                </a:moveTo>
                <a:lnTo>
                  <a:pt x="3374117" y="6080670"/>
                </a:lnTo>
                <a:lnTo>
                  <a:pt x="3445417" y="6080670"/>
                </a:lnTo>
                <a:lnTo>
                  <a:pt x="3445417" y="6009369"/>
                </a:lnTo>
                <a:close/>
                <a:moveTo>
                  <a:pt x="3231444" y="6009369"/>
                </a:moveTo>
                <a:lnTo>
                  <a:pt x="3231444" y="6080670"/>
                </a:lnTo>
                <a:lnTo>
                  <a:pt x="3302745" y="6080670"/>
                </a:lnTo>
                <a:lnTo>
                  <a:pt x="3302745" y="6009369"/>
                </a:lnTo>
                <a:close/>
                <a:moveTo>
                  <a:pt x="3088843" y="6009369"/>
                </a:moveTo>
                <a:lnTo>
                  <a:pt x="3088843" y="6080670"/>
                </a:lnTo>
                <a:lnTo>
                  <a:pt x="3160144" y="6080670"/>
                </a:lnTo>
                <a:lnTo>
                  <a:pt x="3160144" y="6009369"/>
                </a:lnTo>
                <a:close/>
                <a:moveTo>
                  <a:pt x="2946170" y="6009369"/>
                </a:moveTo>
                <a:lnTo>
                  <a:pt x="2946170" y="6080670"/>
                </a:lnTo>
                <a:lnTo>
                  <a:pt x="3017471" y="6080670"/>
                </a:lnTo>
                <a:lnTo>
                  <a:pt x="3017471" y="6009369"/>
                </a:lnTo>
                <a:close/>
                <a:moveTo>
                  <a:pt x="2803569" y="6009369"/>
                </a:moveTo>
                <a:lnTo>
                  <a:pt x="2803569" y="6080670"/>
                </a:lnTo>
                <a:lnTo>
                  <a:pt x="2874870" y="6080670"/>
                </a:lnTo>
                <a:lnTo>
                  <a:pt x="2874870" y="6009369"/>
                </a:lnTo>
                <a:close/>
                <a:moveTo>
                  <a:pt x="2660896" y="6009369"/>
                </a:moveTo>
                <a:lnTo>
                  <a:pt x="2660896" y="6080670"/>
                </a:lnTo>
                <a:lnTo>
                  <a:pt x="2732197" y="6080670"/>
                </a:lnTo>
                <a:lnTo>
                  <a:pt x="2732197" y="6009369"/>
                </a:lnTo>
                <a:close/>
                <a:moveTo>
                  <a:pt x="2518224" y="6009369"/>
                </a:moveTo>
                <a:lnTo>
                  <a:pt x="2518224" y="6080670"/>
                </a:lnTo>
                <a:lnTo>
                  <a:pt x="2589525" y="6080670"/>
                </a:lnTo>
                <a:lnTo>
                  <a:pt x="2589525" y="6009369"/>
                </a:lnTo>
                <a:close/>
                <a:moveTo>
                  <a:pt x="2375622" y="6009369"/>
                </a:moveTo>
                <a:lnTo>
                  <a:pt x="2375622" y="6080670"/>
                </a:lnTo>
                <a:lnTo>
                  <a:pt x="2446923" y="6080670"/>
                </a:lnTo>
                <a:lnTo>
                  <a:pt x="2446923" y="6009369"/>
                </a:lnTo>
                <a:close/>
                <a:moveTo>
                  <a:pt x="2232949" y="6009369"/>
                </a:moveTo>
                <a:lnTo>
                  <a:pt x="2232949" y="6080670"/>
                </a:lnTo>
                <a:lnTo>
                  <a:pt x="2304250" y="6080670"/>
                </a:lnTo>
                <a:lnTo>
                  <a:pt x="2304250" y="6009369"/>
                </a:lnTo>
                <a:close/>
                <a:moveTo>
                  <a:pt x="2090348" y="6009369"/>
                </a:moveTo>
                <a:lnTo>
                  <a:pt x="2090348" y="6080670"/>
                </a:lnTo>
                <a:lnTo>
                  <a:pt x="2161649" y="6080670"/>
                </a:lnTo>
                <a:lnTo>
                  <a:pt x="2161649" y="6009369"/>
                </a:lnTo>
                <a:close/>
                <a:moveTo>
                  <a:pt x="1947675" y="6009369"/>
                </a:moveTo>
                <a:lnTo>
                  <a:pt x="1947675" y="6080670"/>
                </a:lnTo>
                <a:lnTo>
                  <a:pt x="2018976" y="6080670"/>
                </a:lnTo>
                <a:lnTo>
                  <a:pt x="2018976" y="6009369"/>
                </a:lnTo>
                <a:close/>
                <a:moveTo>
                  <a:pt x="1805074" y="6009369"/>
                </a:moveTo>
                <a:lnTo>
                  <a:pt x="1805074" y="6080670"/>
                </a:lnTo>
                <a:lnTo>
                  <a:pt x="1876375" y="6080670"/>
                </a:lnTo>
                <a:lnTo>
                  <a:pt x="1876375" y="6009369"/>
                </a:lnTo>
                <a:close/>
                <a:moveTo>
                  <a:pt x="1662401" y="6009369"/>
                </a:moveTo>
                <a:lnTo>
                  <a:pt x="1662401" y="6080670"/>
                </a:lnTo>
                <a:lnTo>
                  <a:pt x="1733702" y="6080670"/>
                </a:lnTo>
                <a:lnTo>
                  <a:pt x="1733702" y="6009369"/>
                </a:lnTo>
                <a:close/>
                <a:moveTo>
                  <a:pt x="1519800" y="6009369"/>
                </a:moveTo>
                <a:lnTo>
                  <a:pt x="1519800" y="6080670"/>
                </a:lnTo>
                <a:lnTo>
                  <a:pt x="1591101" y="6080670"/>
                </a:lnTo>
                <a:lnTo>
                  <a:pt x="1591101" y="6009369"/>
                </a:lnTo>
                <a:close/>
                <a:moveTo>
                  <a:pt x="1377127" y="6009369"/>
                </a:moveTo>
                <a:lnTo>
                  <a:pt x="1377127" y="6080670"/>
                </a:lnTo>
                <a:lnTo>
                  <a:pt x="1448428" y="6080670"/>
                </a:lnTo>
                <a:lnTo>
                  <a:pt x="1448428" y="6009369"/>
                </a:lnTo>
                <a:close/>
                <a:moveTo>
                  <a:pt x="1234455" y="6009369"/>
                </a:moveTo>
                <a:lnTo>
                  <a:pt x="1234455" y="6080670"/>
                </a:lnTo>
                <a:lnTo>
                  <a:pt x="1305756" y="6080670"/>
                </a:lnTo>
                <a:lnTo>
                  <a:pt x="1305756" y="6009369"/>
                </a:lnTo>
                <a:close/>
                <a:moveTo>
                  <a:pt x="1091853" y="6009369"/>
                </a:moveTo>
                <a:lnTo>
                  <a:pt x="1091853" y="6080670"/>
                </a:lnTo>
                <a:lnTo>
                  <a:pt x="1163154" y="6080670"/>
                </a:lnTo>
                <a:lnTo>
                  <a:pt x="1163154" y="6009369"/>
                </a:lnTo>
                <a:close/>
                <a:moveTo>
                  <a:pt x="949180" y="6009369"/>
                </a:moveTo>
                <a:lnTo>
                  <a:pt x="949180" y="6080670"/>
                </a:lnTo>
                <a:lnTo>
                  <a:pt x="1020481" y="6080670"/>
                </a:lnTo>
                <a:lnTo>
                  <a:pt x="1020481" y="6009369"/>
                </a:lnTo>
                <a:close/>
                <a:moveTo>
                  <a:pt x="6807516" y="0"/>
                </a:moveTo>
                <a:lnTo>
                  <a:pt x="6809163" y="6826901"/>
                </a:lnTo>
                <a:lnTo>
                  <a:pt x="0" y="6826901"/>
                </a:lnTo>
                <a:lnTo>
                  <a:pt x="378632" y="6447189"/>
                </a:lnTo>
                <a:lnTo>
                  <a:pt x="378632" y="6514582"/>
                </a:lnTo>
                <a:lnTo>
                  <a:pt x="449934" y="6514582"/>
                </a:lnTo>
                <a:lnTo>
                  <a:pt x="449934" y="6443281"/>
                </a:lnTo>
                <a:lnTo>
                  <a:pt x="382530" y="6443281"/>
                </a:lnTo>
                <a:lnTo>
                  <a:pt x="521234" y="6304180"/>
                </a:lnTo>
                <a:lnTo>
                  <a:pt x="521234" y="6365944"/>
                </a:lnTo>
                <a:lnTo>
                  <a:pt x="592536" y="6365944"/>
                </a:lnTo>
                <a:lnTo>
                  <a:pt x="592536" y="6294643"/>
                </a:lnTo>
                <a:lnTo>
                  <a:pt x="530745" y="6294643"/>
                </a:lnTo>
                <a:lnTo>
                  <a:pt x="663906" y="6161102"/>
                </a:lnTo>
                <a:lnTo>
                  <a:pt x="663906" y="6223342"/>
                </a:lnTo>
                <a:lnTo>
                  <a:pt x="735207" y="6223342"/>
                </a:lnTo>
                <a:lnTo>
                  <a:pt x="735207" y="6152041"/>
                </a:lnTo>
                <a:lnTo>
                  <a:pt x="672942" y="6152041"/>
                </a:lnTo>
                <a:lnTo>
                  <a:pt x="806579" y="6018022"/>
                </a:lnTo>
                <a:lnTo>
                  <a:pt x="806579" y="6080670"/>
                </a:lnTo>
                <a:lnTo>
                  <a:pt x="877880" y="6080670"/>
                </a:lnTo>
                <a:lnTo>
                  <a:pt x="877880" y="6009369"/>
                </a:lnTo>
                <a:lnTo>
                  <a:pt x="815208" y="600936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>
            <a:lvl1pPr marL="0" indent="0" algn="r">
              <a:buNone/>
              <a:defRPr/>
            </a:lvl1pPr>
          </a:lstStyle>
          <a:p>
            <a:r>
              <a:rPr lang="nl-NL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Klik op deze vorm en kies een afbeelding uit de Templafy bibliotheek</a:t>
            </a:r>
            <a:endParaRPr lang="en-US" dirty="0"/>
          </a:p>
        </p:txBody>
      </p:sp>
      <p:sp>
        <p:nvSpPr>
          <p:cNvPr id="84" name="Titel 1">
            <a:extLst>
              <a:ext uri="{FF2B5EF4-FFF2-40B4-BE49-F238E27FC236}">
                <a16:creationId xmlns:a16="http://schemas.microsoft.com/office/drawing/2014/main" id="{47AE4C24-5AF6-4E4A-9315-DADF66615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1776548"/>
            <a:ext cx="7411909" cy="894117"/>
          </a:xfrm>
        </p:spPr>
        <p:txBody>
          <a:bodyPr anchor="t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Voeg titel toe</a:t>
            </a:r>
            <a:endParaRPr lang="en-GB" noProof="0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3477D4A-1B0D-4855-AED5-020E217FE9FF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BD62A7A-5FD3-4FEB-9530-EE0F5C360BF2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F4E971B-879B-492E-8AAF-364F70D9EBD3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0CA55659-6962-4045-9083-644EB9C284B3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A8B184D-B4CC-4BCE-92F0-0D4497CF0DAC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A4EDA8B-7AE3-4FA2-9C3A-AECE66D040AE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DBAE73D-B3FA-4C9F-93B2-EDE39CFAD2E1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93776FFC-3176-4623-8D60-367E08FCE2B7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0993F3E-2EF6-47BC-AA1A-D377BD805AE2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403741D-A913-4F97-85DE-B43A88A382C9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49" name="Group 648">
            <a:extLst>
              <a:ext uri="{FF2B5EF4-FFF2-40B4-BE49-F238E27FC236}">
                <a16:creationId xmlns:a16="http://schemas.microsoft.com/office/drawing/2014/main" id="{952A5519-D437-4A8B-A663-A8A33FA7FC5C}"/>
              </a:ext>
            </a:extLst>
          </p:cNvPr>
          <p:cNvGrpSpPr/>
          <p:nvPr userDrawn="1"/>
        </p:nvGrpSpPr>
        <p:grpSpPr>
          <a:xfrm>
            <a:off x="57964" y="6040468"/>
            <a:ext cx="10054060" cy="505212"/>
            <a:chOff x="57964" y="6040468"/>
            <a:chExt cx="10054060" cy="505212"/>
          </a:xfrm>
          <a:solidFill>
            <a:schemeClr val="bg1"/>
          </a:solidFill>
        </p:grpSpPr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4A7579D9-3E86-43B0-9A0A-ED11D977BEDA}"/>
                </a:ext>
              </a:extLst>
            </p:cNvPr>
            <p:cNvSpPr/>
            <p:nvPr/>
          </p:nvSpPr>
          <p:spPr>
            <a:xfrm>
              <a:off x="918490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84CA168E-8F9F-4A32-BA8F-DADFEA16E4B7}"/>
                </a:ext>
              </a:extLst>
            </p:cNvPr>
            <p:cNvSpPr/>
            <p:nvPr/>
          </p:nvSpPr>
          <p:spPr>
            <a:xfrm>
              <a:off x="918490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AD730FAD-CDC3-49E6-BA15-7B907AAD4D23}"/>
                </a:ext>
              </a:extLst>
            </p:cNvPr>
            <p:cNvSpPr/>
            <p:nvPr/>
          </p:nvSpPr>
          <p:spPr>
            <a:xfrm>
              <a:off x="918490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CD62EDF1-3DF8-440D-B5ED-45AAAFF5671D}"/>
                </a:ext>
              </a:extLst>
            </p:cNvPr>
            <p:cNvSpPr/>
            <p:nvPr/>
          </p:nvSpPr>
          <p:spPr>
            <a:xfrm>
              <a:off x="932750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87E48FE-D4AD-4ECB-B036-AA78FEDC71DE}"/>
                </a:ext>
              </a:extLst>
            </p:cNvPr>
            <p:cNvSpPr/>
            <p:nvPr/>
          </p:nvSpPr>
          <p:spPr>
            <a:xfrm>
              <a:off x="932750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DD0AB86F-549C-4197-814B-C0BEE456379B}"/>
                </a:ext>
              </a:extLst>
            </p:cNvPr>
            <p:cNvSpPr/>
            <p:nvPr/>
          </p:nvSpPr>
          <p:spPr>
            <a:xfrm>
              <a:off x="932750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B3A9E766-475E-45D7-81CA-DE49036C11D8}"/>
                </a:ext>
              </a:extLst>
            </p:cNvPr>
            <p:cNvSpPr/>
            <p:nvPr/>
          </p:nvSpPr>
          <p:spPr>
            <a:xfrm>
              <a:off x="947017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ED0D4E3C-55B4-4BED-91C4-F6EA2137F3DD}"/>
                </a:ext>
              </a:extLst>
            </p:cNvPr>
            <p:cNvSpPr/>
            <p:nvPr/>
          </p:nvSpPr>
          <p:spPr>
            <a:xfrm>
              <a:off x="947017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360C6004-1BF8-41EB-8CAF-F15FB0802B3E}"/>
                </a:ext>
              </a:extLst>
            </p:cNvPr>
            <p:cNvSpPr/>
            <p:nvPr/>
          </p:nvSpPr>
          <p:spPr>
            <a:xfrm>
              <a:off x="947017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3A66472D-1D37-4FFB-8731-BB2F9C61273E}"/>
                </a:ext>
              </a:extLst>
            </p:cNvPr>
            <p:cNvSpPr/>
            <p:nvPr/>
          </p:nvSpPr>
          <p:spPr>
            <a:xfrm>
              <a:off x="961277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F7448FFD-193B-428F-A58A-20C90547954B}"/>
                </a:ext>
              </a:extLst>
            </p:cNvPr>
            <p:cNvSpPr/>
            <p:nvPr/>
          </p:nvSpPr>
          <p:spPr>
            <a:xfrm>
              <a:off x="961277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81D0E35F-8D82-4808-A418-B0819A834ADF}"/>
                </a:ext>
              </a:extLst>
            </p:cNvPr>
            <p:cNvSpPr/>
            <p:nvPr/>
          </p:nvSpPr>
          <p:spPr>
            <a:xfrm>
              <a:off x="961277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635A3189-5725-4751-9F9A-10150E752D75}"/>
                </a:ext>
              </a:extLst>
            </p:cNvPr>
            <p:cNvSpPr/>
            <p:nvPr/>
          </p:nvSpPr>
          <p:spPr>
            <a:xfrm>
              <a:off x="97554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3673D3F1-1669-495D-9EA0-BF2AFFF76D98}"/>
                </a:ext>
              </a:extLst>
            </p:cNvPr>
            <p:cNvSpPr/>
            <p:nvPr/>
          </p:nvSpPr>
          <p:spPr>
            <a:xfrm>
              <a:off x="97554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66830FA0-3E46-4524-BBC1-225DED9B19C0}"/>
                </a:ext>
              </a:extLst>
            </p:cNvPr>
            <p:cNvSpPr/>
            <p:nvPr/>
          </p:nvSpPr>
          <p:spPr>
            <a:xfrm>
              <a:off x="97554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88CEE22A-D448-437C-A76A-6E57C851BFFB}"/>
                </a:ext>
              </a:extLst>
            </p:cNvPr>
            <p:cNvSpPr/>
            <p:nvPr/>
          </p:nvSpPr>
          <p:spPr>
            <a:xfrm>
              <a:off x="98981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996CBA5F-6BAE-451A-B3E7-2F02EBAD4DA9}"/>
                </a:ext>
              </a:extLst>
            </p:cNvPr>
            <p:cNvSpPr/>
            <p:nvPr/>
          </p:nvSpPr>
          <p:spPr>
            <a:xfrm>
              <a:off x="98981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E0F6371-CAC6-451D-850D-45E04BAE8764}"/>
                </a:ext>
              </a:extLst>
            </p:cNvPr>
            <p:cNvSpPr/>
            <p:nvPr/>
          </p:nvSpPr>
          <p:spPr>
            <a:xfrm>
              <a:off x="100407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03B625C9-3894-4CBE-BE41-A31D5C0B957C}"/>
                </a:ext>
              </a:extLst>
            </p:cNvPr>
            <p:cNvSpPr/>
            <p:nvPr/>
          </p:nvSpPr>
          <p:spPr>
            <a:xfrm>
              <a:off x="100407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542C7D84-BEF8-40ED-873A-732694A81B71}"/>
                </a:ext>
              </a:extLst>
            </p:cNvPr>
            <p:cNvSpPr/>
            <p:nvPr/>
          </p:nvSpPr>
          <p:spPr>
            <a:xfrm>
              <a:off x="50482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6587352D-FBF4-47B6-B5C3-541A3F884123}"/>
                </a:ext>
              </a:extLst>
            </p:cNvPr>
            <p:cNvSpPr/>
            <p:nvPr/>
          </p:nvSpPr>
          <p:spPr>
            <a:xfrm>
              <a:off x="761578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46BB5D62-C8A5-4D69-8BAE-AF8BD25FAE0A}"/>
                </a:ext>
              </a:extLst>
            </p:cNvPr>
            <p:cNvSpPr/>
            <p:nvPr/>
          </p:nvSpPr>
          <p:spPr>
            <a:xfrm>
              <a:off x="50482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9749F5-738D-46E6-83F2-2931A503E6DE}"/>
                </a:ext>
              </a:extLst>
            </p:cNvPr>
            <p:cNvSpPr/>
            <p:nvPr/>
          </p:nvSpPr>
          <p:spPr>
            <a:xfrm>
              <a:off x="50482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4CBB2AF-84B3-4003-A722-567D361D1E3D}"/>
                </a:ext>
              </a:extLst>
            </p:cNvPr>
            <p:cNvSpPr/>
            <p:nvPr/>
          </p:nvSpPr>
          <p:spPr>
            <a:xfrm>
              <a:off x="504825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51E65849-3AEC-402F-AE7E-177B6B34325A}"/>
                </a:ext>
              </a:extLst>
            </p:cNvPr>
            <p:cNvSpPr/>
            <p:nvPr/>
          </p:nvSpPr>
          <p:spPr>
            <a:xfrm>
              <a:off x="761578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C75632EE-14C7-4C1A-8632-96090159F28C}"/>
                </a:ext>
              </a:extLst>
            </p:cNvPr>
            <p:cNvSpPr/>
            <p:nvPr/>
          </p:nvSpPr>
          <p:spPr>
            <a:xfrm>
              <a:off x="761578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F4A90CF0-66B4-43AB-AC71-AA0D566E8918}"/>
                </a:ext>
              </a:extLst>
            </p:cNvPr>
            <p:cNvSpPr/>
            <p:nvPr/>
          </p:nvSpPr>
          <p:spPr>
            <a:xfrm>
              <a:off x="761578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C1E7A849-D9BA-4A74-A5C2-9F07A17D68A9}"/>
                </a:ext>
              </a:extLst>
            </p:cNvPr>
            <p:cNvSpPr/>
            <p:nvPr/>
          </p:nvSpPr>
          <p:spPr>
            <a:xfrm>
              <a:off x="53335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CADD2EA7-F904-4F09-8F28-48DE098F3129}"/>
                </a:ext>
              </a:extLst>
            </p:cNvPr>
            <p:cNvSpPr/>
            <p:nvPr/>
          </p:nvSpPr>
          <p:spPr>
            <a:xfrm>
              <a:off x="790106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2A533467-DE69-4C76-A1BC-E3635299B712}"/>
                </a:ext>
              </a:extLst>
            </p:cNvPr>
            <p:cNvSpPr/>
            <p:nvPr/>
          </p:nvSpPr>
          <p:spPr>
            <a:xfrm>
              <a:off x="533352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A580345E-E074-4EB4-9D11-926117D83506}"/>
                </a:ext>
              </a:extLst>
            </p:cNvPr>
            <p:cNvSpPr/>
            <p:nvPr/>
          </p:nvSpPr>
          <p:spPr>
            <a:xfrm>
              <a:off x="53335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C53BCC5A-B21A-4E36-A7DC-C1C5B9F15026}"/>
                </a:ext>
              </a:extLst>
            </p:cNvPr>
            <p:cNvSpPr/>
            <p:nvPr/>
          </p:nvSpPr>
          <p:spPr>
            <a:xfrm>
              <a:off x="533352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AE903234-3D0A-4DF1-BCF0-BF078E8860BF}"/>
                </a:ext>
              </a:extLst>
            </p:cNvPr>
            <p:cNvSpPr/>
            <p:nvPr/>
          </p:nvSpPr>
          <p:spPr>
            <a:xfrm>
              <a:off x="790106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1DBBE67A-4AE5-4D31-9ED3-F0DFBE773BAF}"/>
                </a:ext>
              </a:extLst>
            </p:cNvPr>
            <p:cNvSpPr/>
            <p:nvPr/>
          </p:nvSpPr>
          <p:spPr>
            <a:xfrm>
              <a:off x="790106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B2AD4B2B-0DEF-4E8E-9D03-6980E67D9013}"/>
                </a:ext>
              </a:extLst>
            </p:cNvPr>
            <p:cNvSpPr/>
            <p:nvPr/>
          </p:nvSpPr>
          <p:spPr>
            <a:xfrm>
              <a:off x="790106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FE57C8BC-2F27-4F10-99AF-8541147FB6B4}"/>
                </a:ext>
              </a:extLst>
            </p:cNvPr>
            <p:cNvSpPr/>
            <p:nvPr/>
          </p:nvSpPr>
          <p:spPr>
            <a:xfrm>
              <a:off x="54761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5D43F4D9-81F3-47A8-84A1-77C7A03E6334}"/>
                </a:ext>
              </a:extLst>
            </p:cNvPr>
            <p:cNvSpPr/>
            <p:nvPr/>
          </p:nvSpPr>
          <p:spPr>
            <a:xfrm>
              <a:off x="804373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A4F7B9A9-0A53-4676-AC53-E6D4067843E6}"/>
                </a:ext>
              </a:extLst>
            </p:cNvPr>
            <p:cNvSpPr/>
            <p:nvPr/>
          </p:nvSpPr>
          <p:spPr>
            <a:xfrm>
              <a:off x="54761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B8B43929-4B9F-476C-BF2B-71DC2D35F47F}"/>
                </a:ext>
              </a:extLst>
            </p:cNvPr>
            <p:cNvSpPr/>
            <p:nvPr/>
          </p:nvSpPr>
          <p:spPr>
            <a:xfrm>
              <a:off x="54761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6D1B900B-E747-470B-81C3-44F168D0A1EC}"/>
                </a:ext>
              </a:extLst>
            </p:cNvPr>
            <p:cNvSpPr/>
            <p:nvPr/>
          </p:nvSpPr>
          <p:spPr>
            <a:xfrm>
              <a:off x="54761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DF13123C-E761-4ABE-9A5D-62DBCB36EDF8}"/>
                </a:ext>
              </a:extLst>
            </p:cNvPr>
            <p:cNvSpPr/>
            <p:nvPr/>
          </p:nvSpPr>
          <p:spPr>
            <a:xfrm>
              <a:off x="804373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D421FCD1-F7FF-4AED-9617-DD8466B6E42A}"/>
                </a:ext>
              </a:extLst>
            </p:cNvPr>
            <p:cNvSpPr/>
            <p:nvPr/>
          </p:nvSpPr>
          <p:spPr>
            <a:xfrm>
              <a:off x="804373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8FD0302A-AD9D-41F8-88BC-AAA97CC330AC}"/>
                </a:ext>
              </a:extLst>
            </p:cNvPr>
            <p:cNvSpPr/>
            <p:nvPr/>
          </p:nvSpPr>
          <p:spPr>
            <a:xfrm>
              <a:off x="804373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A40C4C62-93B4-4137-9B1A-528E4B665470}"/>
                </a:ext>
              </a:extLst>
            </p:cNvPr>
            <p:cNvSpPr/>
            <p:nvPr/>
          </p:nvSpPr>
          <p:spPr>
            <a:xfrm>
              <a:off x="561879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9C5A257E-EB2E-48DF-9893-6AC3D4CA8314}"/>
                </a:ext>
              </a:extLst>
            </p:cNvPr>
            <p:cNvSpPr/>
            <p:nvPr/>
          </p:nvSpPr>
          <p:spPr>
            <a:xfrm>
              <a:off x="818640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798183EE-0DAF-4E35-AB2F-86BE53AA9CBC}"/>
                </a:ext>
              </a:extLst>
            </p:cNvPr>
            <p:cNvSpPr/>
            <p:nvPr/>
          </p:nvSpPr>
          <p:spPr>
            <a:xfrm>
              <a:off x="561879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6526D83E-5332-4053-B5F1-4AA945266259}"/>
                </a:ext>
              </a:extLst>
            </p:cNvPr>
            <p:cNvSpPr/>
            <p:nvPr/>
          </p:nvSpPr>
          <p:spPr>
            <a:xfrm>
              <a:off x="561879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88AE5474-765D-45F3-969E-63ECB427C43D}"/>
                </a:ext>
              </a:extLst>
            </p:cNvPr>
            <p:cNvSpPr/>
            <p:nvPr/>
          </p:nvSpPr>
          <p:spPr>
            <a:xfrm>
              <a:off x="561879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699CAAD7-8A59-44AF-ADBE-9874E11B1F9D}"/>
                </a:ext>
              </a:extLst>
            </p:cNvPr>
            <p:cNvSpPr/>
            <p:nvPr/>
          </p:nvSpPr>
          <p:spPr>
            <a:xfrm>
              <a:off x="818640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AA64E09-DED1-4B89-9BB3-FA2FA820149D}"/>
                </a:ext>
              </a:extLst>
            </p:cNvPr>
            <p:cNvSpPr/>
            <p:nvPr/>
          </p:nvSpPr>
          <p:spPr>
            <a:xfrm>
              <a:off x="818640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4E710145-52AB-4F21-B635-E5EBEB0DD759}"/>
                </a:ext>
              </a:extLst>
            </p:cNvPr>
            <p:cNvSpPr/>
            <p:nvPr/>
          </p:nvSpPr>
          <p:spPr>
            <a:xfrm>
              <a:off x="818640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FAF2EB0D-253D-4A69-937D-E231DCD6E497}"/>
                </a:ext>
              </a:extLst>
            </p:cNvPr>
            <p:cNvSpPr/>
            <p:nvPr/>
          </p:nvSpPr>
          <p:spPr>
            <a:xfrm>
              <a:off x="576147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A4DCBF22-ED0A-4253-B8AF-95B64D412A69}"/>
                </a:ext>
              </a:extLst>
            </p:cNvPr>
            <p:cNvSpPr/>
            <p:nvPr/>
          </p:nvSpPr>
          <p:spPr>
            <a:xfrm>
              <a:off x="832900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760B4A82-BFCA-49FE-A3CC-882A1490178B}"/>
                </a:ext>
              </a:extLst>
            </p:cNvPr>
            <p:cNvSpPr/>
            <p:nvPr/>
          </p:nvSpPr>
          <p:spPr>
            <a:xfrm>
              <a:off x="576147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5946D81F-EA5A-4457-8487-8FD25D453405}"/>
                </a:ext>
              </a:extLst>
            </p:cNvPr>
            <p:cNvSpPr/>
            <p:nvPr/>
          </p:nvSpPr>
          <p:spPr>
            <a:xfrm>
              <a:off x="576147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0E0BDD3C-7B49-495B-83D2-E56C3BFB6DA5}"/>
                </a:ext>
              </a:extLst>
            </p:cNvPr>
            <p:cNvSpPr/>
            <p:nvPr/>
          </p:nvSpPr>
          <p:spPr>
            <a:xfrm>
              <a:off x="576147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1608B2A7-65D0-4DC5-ADD2-2BCFD61320ED}"/>
                </a:ext>
              </a:extLst>
            </p:cNvPr>
            <p:cNvSpPr/>
            <p:nvPr/>
          </p:nvSpPr>
          <p:spPr>
            <a:xfrm>
              <a:off x="832900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7E6468A5-0DFC-4ABB-B565-F051C143F979}"/>
                </a:ext>
              </a:extLst>
            </p:cNvPr>
            <p:cNvSpPr/>
            <p:nvPr/>
          </p:nvSpPr>
          <p:spPr>
            <a:xfrm>
              <a:off x="832900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51D624B8-BE8F-4E7B-B00D-D94D8D606E26}"/>
                </a:ext>
              </a:extLst>
            </p:cNvPr>
            <p:cNvSpPr/>
            <p:nvPr/>
          </p:nvSpPr>
          <p:spPr>
            <a:xfrm>
              <a:off x="832900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08E77EA8-FD9C-4C2E-9F18-27DA1B24E5A5}"/>
                </a:ext>
              </a:extLst>
            </p:cNvPr>
            <p:cNvSpPr/>
            <p:nvPr/>
          </p:nvSpPr>
          <p:spPr>
            <a:xfrm>
              <a:off x="5904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942E3EDE-22AA-4A0C-893D-F2B9A27DC5FD}"/>
                </a:ext>
              </a:extLst>
            </p:cNvPr>
            <p:cNvSpPr/>
            <p:nvPr/>
          </p:nvSpPr>
          <p:spPr>
            <a:xfrm>
              <a:off x="847168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7B285FE8-BCF8-4E46-87D8-77564B329D67}"/>
                </a:ext>
              </a:extLst>
            </p:cNvPr>
            <p:cNvSpPr/>
            <p:nvPr/>
          </p:nvSpPr>
          <p:spPr>
            <a:xfrm>
              <a:off x="5904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AF04BA79-8050-4E26-8625-31B4979D77BF}"/>
                </a:ext>
              </a:extLst>
            </p:cNvPr>
            <p:cNvSpPr/>
            <p:nvPr/>
          </p:nvSpPr>
          <p:spPr>
            <a:xfrm>
              <a:off x="5904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8CD4FF7D-8309-403A-983E-24BEDA62B48D}"/>
                </a:ext>
              </a:extLst>
            </p:cNvPr>
            <p:cNvSpPr/>
            <p:nvPr/>
          </p:nvSpPr>
          <p:spPr>
            <a:xfrm>
              <a:off x="5904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654AA8FA-601C-4626-9CCF-A92FAD9D27F8}"/>
                </a:ext>
              </a:extLst>
            </p:cNvPr>
            <p:cNvSpPr/>
            <p:nvPr/>
          </p:nvSpPr>
          <p:spPr>
            <a:xfrm>
              <a:off x="847168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5BA63ECD-F64E-4C30-922E-0B6EFAB44058}"/>
                </a:ext>
              </a:extLst>
            </p:cNvPr>
            <p:cNvSpPr/>
            <p:nvPr/>
          </p:nvSpPr>
          <p:spPr>
            <a:xfrm>
              <a:off x="847168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876C2CA0-A07B-4E4A-8137-537AB38E4CC8}"/>
                </a:ext>
              </a:extLst>
            </p:cNvPr>
            <p:cNvSpPr/>
            <p:nvPr/>
          </p:nvSpPr>
          <p:spPr>
            <a:xfrm>
              <a:off x="604674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582AC73C-DB3C-4292-B53D-EC215E83805F}"/>
                </a:ext>
              </a:extLst>
            </p:cNvPr>
            <p:cNvSpPr/>
            <p:nvPr/>
          </p:nvSpPr>
          <p:spPr>
            <a:xfrm>
              <a:off x="861428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EAEC7E28-AF00-4FC3-AF82-3542C5FD443E}"/>
                </a:ext>
              </a:extLst>
            </p:cNvPr>
            <p:cNvSpPr/>
            <p:nvPr/>
          </p:nvSpPr>
          <p:spPr>
            <a:xfrm>
              <a:off x="604674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1F8BE279-2F84-46E3-AEBF-A2AA79A500C9}"/>
                </a:ext>
              </a:extLst>
            </p:cNvPr>
            <p:cNvSpPr/>
            <p:nvPr/>
          </p:nvSpPr>
          <p:spPr>
            <a:xfrm>
              <a:off x="604674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ED6E6790-13F8-4F9C-AC07-1F0A962D7229}"/>
                </a:ext>
              </a:extLst>
            </p:cNvPr>
            <p:cNvSpPr/>
            <p:nvPr/>
          </p:nvSpPr>
          <p:spPr>
            <a:xfrm>
              <a:off x="604674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44DF12F7-DFBE-481A-B242-0FAD5AEBC4EC}"/>
                </a:ext>
              </a:extLst>
            </p:cNvPr>
            <p:cNvSpPr/>
            <p:nvPr/>
          </p:nvSpPr>
          <p:spPr>
            <a:xfrm>
              <a:off x="861428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3F333445-0517-4A8A-8A73-CC8ED17A925F}"/>
                </a:ext>
              </a:extLst>
            </p:cNvPr>
            <p:cNvSpPr/>
            <p:nvPr/>
          </p:nvSpPr>
          <p:spPr>
            <a:xfrm>
              <a:off x="861428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7BCEB8A7-A712-4C7A-B36C-FEE4175DDCE3}"/>
                </a:ext>
              </a:extLst>
            </p:cNvPr>
            <p:cNvSpPr/>
            <p:nvPr/>
          </p:nvSpPr>
          <p:spPr>
            <a:xfrm>
              <a:off x="861428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F37F8A20-9B3D-41D2-BB9E-B7802CD47B74}"/>
                </a:ext>
              </a:extLst>
            </p:cNvPr>
            <p:cNvSpPr/>
            <p:nvPr/>
          </p:nvSpPr>
          <p:spPr>
            <a:xfrm>
              <a:off x="618941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EB29A806-E45A-43A1-B519-186985BAC241}"/>
                </a:ext>
              </a:extLst>
            </p:cNvPr>
            <p:cNvSpPr/>
            <p:nvPr/>
          </p:nvSpPr>
          <p:spPr>
            <a:xfrm>
              <a:off x="875695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E6EA8D1-A87F-49B2-AB4A-3F5945D73C0E}"/>
                </a:ext>
              </a:extLst>
            </p:cNvPr>
            <p:cNvSpPr/>
            <p:nvPr/>
          </p:nvSpPr>
          <p:spPr>
            <a:xfrm>
              <a:off x="618941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28EEB3FF-6435-4F25-ACCD-92F9599B3BDF}"/>
                </a:ext>
              </a:extLst>
            </p:cNvPr>
            <p:cNvSpPr/>
            <p:nvPr/>
          </p:nvSpPr>
          <p:spPr>
            <a:xfrm>
              <a:off x="618941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8F32D05F-D013-4157-A461-FE8F97C82347}"/>
                </a:ext>
              </a:extLst>
            </p:cNvPr>
            <p:cNvSpPr/>
            <p:nvPr/>
          </p:nvSpPr>
          <p:spPr>
            <a:xfrm>
              <a:off x="618941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28146E73-06A7-4ECA-8552-BC0614A772DB}"/>
                </a:ext>
              </a:extLst>
            </p:cNvPr>
            <p:cNvSpPr/>
            <p:nvPr/>
          </p:nvSpPr>
          <p:spPr>
            <a:xfrm>
              <a:off x="875695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BC596489-15C7-4C8B-91BF-73690A651489}"/>
                </a:ext>
              </a:extLst>
            </p:cNvPr>
            <p:cNvSpPr/>
            <p:nvPr/>
          </p:nvSpPr>
          <p:spPr>
            <a:xfrm>
              <a:off x="875695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15E66663-B03C-46FB-84DF-7310895151D5}"/>
                </a:ext>
              </a:extLst>
            </p:cNvPr>
            <p:cNvSpPr/>
            <p:nvPr/>
          </p:nvSpPr>
          <p:spPr>
            <a:xfrm>
              <a:off x="875695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416E210C-C737-4CAA-9BDF-80D79EE046AD}"/>
                </a:ext>
              </a:extLst>
            </p:cNvPr>
            <p:cNvSpPr/>
            <p:nvPr/>
          </p:nvSpPr>
          <p:spPr>
            <a:xfrm>
              <a:off x="633201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5A926DA7-4D6C-4ACF-BE87-253984D1EFFB}"/>
                </a:ext>
              </a:extLst>
            </p:cNvPr>
            <p:cNvSpPr/>
            <p:nvPr/>
          </p:nvSpPr>
          <p:spPr>
            <a:xfrm>
              <a:off x="88996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3EBB7D74-7CEF-447B-9ECE-6F507F4F6361}"/>
                </a:ext>
              </a:extLst>
            </p:cNvPr>
            <p:cNvSpPr/>
            <p:nvPr/>
          </p:nvSpPr>
          <p:spPr>
            <a:xfrm>
              <a:off x="633201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BDCC8E1F-F47C-4D18-98EF-595F3FA9E41F}"/>
                </a:ext>
              </a:extLst>
            </p:cNvPr>
            <p:cNvSpPr/>
            <p:nvPr/>
          </p:nvSpPr>
          <p:spPr>
            <a:xfrm>
              <a:off x="633201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C00F1D74-74C8-4846-BD3A-D5934D42037B}"/>
                </a:ext>
              </a:extLst>
            </p:cNvPr>
            <p:cNvSpPr/>
            <p:nvPr/>
          </p:nvSpPr>
          <p:spPr>
            <a:xfrm>
              <a:off x="633201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233AFB4B-C22A-4592-B950-F5D01D3A3A1A}"/>
                </a:ext>
              </a:extLst>
            </p:cNvPr>
            <p:cNvSpPr/>
            <p:nvPr/>
          </p:nvSpPr>
          <p:spPr>
            <a:xfrm>
              <a:off x="88996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CE5CF42B-D7C0-42DD-ACF0-6F1CDC80D54D}"/>
                </a:ext>
              </a:extLst>
            </p:cNvPr>
            <p:cNvSpPr/>
            <p:nvPr/>
          </p:nvSpPr>
          <p:spPr>
            <a:xfrm>
              <a:off x="88996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7562BFE5-2E47-4C9E-9661-F5BAFBB81480}"/>
                </a:ext>
              </a:extLst>
            </p:cNvPr>
            <p:cNvSpPr/>
            <p:nvPr/>
          </p:nvSpPr>
          <p:spPr>
            <a:xfrm>
              <a:off x="88996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6A50FCE7-D4C2-4980-A883-97BB21D4E38E}"/>
                </a:ext>
              </a:extLst>
            </p:cNvPr>
            <p:cNvSpPr/>
            <p:nvPr/>
          </p:nvSpPr>
          <p:spPr>
            <a:xfrm>
              <a:off x="647469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FB065692-9B06-498F-A0F1-A13FE51573F2}"/>
                </a:ext>
              </a:extLst>
            </p:cNvPr>
            <p:cNvSpPr/>
            <p:nvPr/>
          </p:nvSpPr>
          <p:spPr>
            <a:xfrm>
              <a:off x="904222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CC779C5D-493C-4F61-9745-B55C294C3AA0}"/>
                </a:ext>
              </a:extLst>
            </p:cNvPr>
            <p:cNvSpPr/>
            <p:nvPr/>
          </p:nvSpPr>
          <p:spPr>
            <a:xfrm>
              <a:off x="647469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43F0F6AB-B870-418F-81E5-015DDB8E30FF}"/>
                </a:ext>
              </a:extLst>
            </p:cNvPr>
            <p:cNvSpPr/>
            <p:nvPr/>
          </p:nvSpPr>
          <p:spPr>
            <a:xfrm>
              <a:off x="647469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2D6CFF1B-50B1-4AFF-910F-6A766B0B9447}"/>
                </a:ext>
              </a:extLst>
            </p:cNvPr>
            <p:cNvSpPr/>
            <p:nvPr/>
          </p:nvSpPr>
          <p:spPr>
            <a:xfrm>
              <a:off x="647469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170374D7-98C8-48A8-BBB4-B6BA13E3B8E7}"/>
                </a:ext>
              </a:extLst>
            </p:cNvPr>
            <p:cNvSpPr/>
            <p:nvPr/>
          </p:nvSpPr>
          <p:spPr>
            <a:xfrm>
              <a:off x="904222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C86869-C682-459D-AFEB-94E99BE81B3D}"/>
                </a:ext>
              </a:extLst>
            </p:cNvPr>
            <p:cNvSpPr/>
            <p:nvPr/>
          </p:nvSpPr>
          <p:spPr>
            <a:xfrm>
              <a:off x="904222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3D0D995C-8818-4194-972D-720AE45AD9EF}"/>
                </a:ext>
              </a:extLst>
            </p:cNvPr>
            <p:cNvSpPr/>
            <p:nvPr/>
          </p:nvSpPr>
          <p:spPr>
            <a:xfrm>
              <a:off x="904222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D88A5C16-BFF6-473A-B19F-403DA9B0967D}"/>
                </a:ext>
              </a:extLst>
            </p:cNvPr>
            <p:cNvSpPr/>
            <p:nvPr/>
          </p:nvSpPr>
          <p:spPr>
            <a:xfrm>
              <a:off x="661729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491299CA-3E95-4B3E-BD3C-586F2FE529B6}"/>
                </a:ext>
              </a:extLst>
            </p:cNvPr>
            <p:cNvSpPr/>
            <p:nvPr/>
          </p:nvSpPr>
          <p:spPr>
            <a:xfrm>
              <a:off x="661729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34BBEB72-A90C-421B-A829-D8AA6047CE4C}"/>
                </a:ext>
              </a:extLst>
            </p:cNvPr>
            <p:cNvSpPr/>
            <p:nvPr/>
          </p:nvSpPr>
          <p:spPr>
            <a:xfrm>
              <a:off x="661729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BE2394FA-0B80-4215-8EAC-DB8DF83FEACA}"/>
                </a:ext>
              </a:extLst>
            </p:cNvPr>
            <p:cNvSpPr/>
            <p:nvPr/>
          </p:nvSpPr>
          <p:spPr>
            <a:xfrm>
              <a:off x="661729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234D2EDB-7797-488E-A26D-0626A88FFE5A}"/>
                </a:ext>
              </a:extLst>
            </p:cNvPr>
            <p:cNvSpPr/>
            <p:nvPr/>
          </p:nvSpPr>
          <p:spPr>
            <a:xfrm>
              <a:off x="675996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61A71AB4-1E30-4214-98A7-7648F7DA2D16}"/>
                </a:ext>
              </a:extLst>
            </p:cNvPr>
            <p:cNvSpPr/>
            <p:nvPr/>
          </p:nvSpPr>
          <p:spPr>
            <a:xfrm>
              <a:off x="675996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BFC1FA53-16D2-4B7F-95BB-D2A1DFD3A056}"/>
                </a:ext>
              </a:extLst>
            </p:cNvPr>
            <p:cNvSpPr/>
            <p:nvPr/>
          </p:nvSpPr>
          <p:spPr>
            <a:xfrm>
              <a:off x="675996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40C7DACF-F634-44E1-9137-C54D1445D89C}"/>
                </a:ext>
              </a:extLst>
            </p:cNvPr>
            <p:cNvSpPr/>
            <p:nvPr/>
          </p:nvSpPr>
          <p:spPr>
            <a:xfrm>
              <a:off x="675996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AD71793E-1A0E-4EED-ABAA-425D9CA64596}"/>
                </a:ext>
              </a:extLst>
            </p:cNvPr>
            <p:cNvSpPr/>
            <p:nvPr/>
          </p:nvSpPr>
          <p:spPr>
            <a:xfrm>
              <a:off x="69026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5420089D-ADDA-44A8-A77B-03BD14F0CECF}"/>
                </a:ext>
              </a:extLst>
            </p:cNvPr>
            <p:cNvSpPr/>
            <p:nvPr/>
          </p:nvSpPr>
          <p:spPr>
            <a:xfrm>
              <a:off x="69026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75C28F3D-06C5-4C68-8BFA-24A0929736B2}"/>
                </a:ext>
              </a:extLst>
            </p:cNvPr>
            <p:cNvSpPr/>
            <p:nvPr/>
          </p:nvSpPr>
          <p:spPr>
            <a:xfrm>
              <a:off x="69026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CAF48FDE-9561-4452-9E28-FD6242C7BEF2}"/>
                </a:ext>
              </a:extLst>
            </p:cNvPr>
            <p:cNvSpPr/>
            <p:nvPr/>
          </p:nvSpPr>
          <p:spPr>
            <a:xfrm>
              <a:off x="69026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144EAA7A-F778-4049-8892-A0B456C5DDC7}"/>
                </a:ext>
              </a:extLst>
            </p:cNvPr>
            <p:cNvSpPr/>
            <p:nvPr/>
          </p:nvSpPr>
          <p:spPr>
            <a:xfrm>
              <a:off x="704523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1C4F4FDE-4202-4A56-AD67-E9B733D38644}"/>
                </a:ext>
              </a:extLst>
            </p:cNvPr>
            <p:cNvSpPr/>
            <p:nvPr/>
          </p:nvSpPr>
          <p:spPr>
            <a:xfrm>
              <a:off x="704523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264B8E20-B744-40F8-9BCB-A1D7830E3CAE}"/>
                </a:ext>
              </a:extLst>
            </p:cNvPr>
            <p:cNvSpPr/>
            <p:nvPr/>
          </p:nvSpPr>
          <p:spPr>
            <a:xfrm>
              <a:off x="704523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DF12528A-D1B6-4418-971A-3CD95F408132}"/>
                </a:ext>
              </a:extLst>
            </p:cNvPr>
            <p:cNvSpPr/>
            <p:nvPr/>
          </p:nvSpPr>
          <p:spPr>
            <a:xfrm>
              <a:off x="704523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2FC10C21-BB61-479C-AFA6-99E0E45E4A89}"/>
                </a:ext>
              </a:extLst>
            </p:cNvPr>
            <p:cNvSpPr/>
            <p:nvPr/>
          </p:nvSpPr>
          <p:spPr>
            <a:xfrm>
              <a:off x="718791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6013E88D-5B96-40FD-84FD-8DAA8D924BA2}"/>
                </a:ext>
              </a:extLst>
            </p:cNvPr>
            <p:cNvSpPr/>
            <p:nvPr/>
          </p:nvSpPr>
          <p:spPr>
            <a:xfrm>
              <a:off x="718791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286BC8AC-9EFE-4842-8D55-53072FEB784B}"/>
                </a:ext>
              </a:extLst>
            </p:cNvPr>
            <p:cNvSpPr/>
            <p:nvPr/>
          </p:nvSpPr>
          <p:spPr>
            <a:xfrm>
              <a:off x="718791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93131264-BD18-4E51-BB89-28B65CE821EA}"/>
                </a:ext>
              </a:extLst>
            </p:cNvPr>
            <p:cNvSpPr/>
            <p:nvPr/>
          </p:nvSpPr>
          <p:spPr>
            <a:xfrm>
              <a:off x="718791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7C77ACF6-1C5B-499A-9D5C-512062A08B33}"/>
                </a:ext>
              </a:extLst>
            </p:cNvPr>
            <p:cNvSpPr/>
            <p:nvPr/>
          </p:nvSpPr>
          <p:spPr>
            <a:xfrm>
              <a:off x="733051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9700DF5D-47C3-4740-9EF5-D89993A7E665}"/>
                </a:ext>
              </a:extLst>
            </p:cNvPr>
            <p:cNvSpPr/>
            <p:nvPr/>
          </p:nvSpPr>
          <p:spPr>
            <a:xfrm>
              <a:off x="733051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E1EFA55B-D4AD-4C47-8181-999229AB2300}"/>
                </a:ext>
              </a:extLst>
            </p:cNvPr>
            <p:cNvSpPr/>
            <p:nvPr/>
          </p:nvSpPr>
          <p:spPr>
            <a:xfrm>
              <a:off x="733051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8299D5F7-5C82-4D1D-BD05-BAF6E96F3676}"/>
                </a:ext>
              </a:extLst>
            </p:cNvPr>
            <p:cNvSpPr/>
            <p:nvPr/>
          </p:nvSpPr>
          <p:spPr>
            <a:xfrm>
              <a:off x="733051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B24C4787-7984-4B43-8259-E464004D3512}"/>
                </a:ext>
              </a:extLst>
            </p:cNvPr>
            <p:cNvSpPr/>
            <p:nvPr/>
          </p:nvSpPr>
          <p:spPr>
            <a:xfrm>
              <a:off x="747318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0A1DE1FE-367E-4F45-83E9-D6484F2D771B}"/>
                </a:ext>
              </a:extLst>
            </p:cNvPr>
            <p:cNvSpPr/>
            <p:nvPr/>
          </p:nvSpPr>
          <p:spPr>
            <a:xfrm>
              <a:off x="747318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85029611-7D07-464B-BA84-834B6D0A00F2}"/>
                </a:ext>
              </a:extLst>
            </p:cNvPr>
            <p:cNvSpPr/>
            <p:nvPr/>
          </p:nvSpPr>
          <p:spPr>
            <a:xfrm>
              <a:off x="747318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038483BE-5CDE-42F4-8B6B-994F8F5C0620}"/>
                </a:ext>
              </a:extLst>
            </p:cNvPr>
            <p:cNvSpPr/>
            <p:nvPr/>
          </p:nvSpPr>
          <p:spPr>
            <a:xfrm>
              <a:off x="747318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35BDCB75-8BA3-4C79-8078-3F5164979B25}"/>
                </a:ext>
              </a:extLst>
            </p:cNvPr>
            <p:cNvSpPr/>
            <p:nvPr/>
          </p:nvSpPr>
          <p:spPr>
            <a:xfrm>
              <a:off x="51909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9DFAEAC-50E6-43C4-A07A-F465393B9286}"/>
                </a:ext>
              </a:extLst>
            </p:cNvPr>
            <p:cNvSpPr/>
            <p:nvPr/>
          </p:nvSpPr>
          <p:spPr>
            <a:xfrm>
              <a:off x="775846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10152B5C-F5AB-4ED1-AE59-A4CCF81395F3}"/>
                </a:ext>
              </a:extLst>
            </p:cNvPr>
            <p:cNvSpPr/>
            <p:nvPr/>
          </p:nvSpPr>
          <p:spPr>
            <a:xfrm>
              <a:off x="519092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7A2B36FA-EDEF-479D-9157-EC21540EDA14}"/>
                </a:ext>
              </a:extLst>
            </p:cNvPr>
            <p:cNvSpPr/>
            <p:nvPr/>
          </p:nvSpPr>
          <p:spPr>
            <a:xfrm>
              <a:off x="51909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03188861-F4C9-42A4-80F4-B74B088F4A65}"/>
                </a:ext>
              </a:extLst>
            </p:cNvPr>
            <p:cNvSpPr/>
            <p:nvPr/>
          </p:nvSpPr>
          <p:spPr>
            <a:xfrm>
              <a:off x="519092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8781C1D6-CB91-48D0-B5B5-E818BE0168CB}"/>
                </a:ext>
              </a:extLst>
            </p:cNvPr>
            <p:cNvSpPr/>
            <p:nvPr/>
          </p:nvSpPr>
          <p:spPr>
            <a:xfrm>
              <a:off x="775846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F7EE5A5D-0DBF-4D56-A550-66EEA22EA8D6}"/>
                </a:ext>
              </a:extLst>
            </p:cNvPr>
            <p:cNvSpPr/>
            <p:nvPr/>
          </p:nvSpPr>
          <p:spPr>
            <a:xfrm>
              <a:off x="775846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55577C07-37D4-4289-81E5-2A98FCD310A4}"/>
                </a:ext>
              </a:extLst>
            </p:cNvPr>
            <p:cNvSpPr/>
            <p:nvPr/>
          </p:nvSpPr>
          <p:spPr>
            <a:xfrm>
              <a:off x="775846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8D5D30B0-4A11-4E71-9962-4E6350D4AACF}"/>
                </a:ext>
              </a:extLst>
            </p:cNvPr>
            <p:cNvSpPr/>
            <p:nvPr/>
          </p:nvSpPr>
          <p:spPr>
            <a:xfrm>
              <a:off x="847168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F47A231B-2517-4177-8C19-D6F77967F09B}"/>
                </a:ext>
              </a:extLst>
            </p:cNvPr>
            <p:cNvSpPr/>
            <p:nvPr/>
          </p:nvSpPr>
          <p:spPr>
            <a:xfrm>
              <a:off x="91268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870424B5-CCDD-471A-9983-E80807376283}"/>
                </a:ext>
              </a:extLst>
            </p:cNvPr>
            <p:cNvSpPr/>
            <p:nvPr/>
          </p:nvSpPr>
          <p:spPr>
            <a:xfrm>
              <a:off x="348022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655671E0-FD2C-4BFC-90FE-7FFA1EB596FD}"/>
                </a:ext>
              </a:extLst>
            </p:cNvPr>
            <p:cNvSpPr/>
            <p:nvPr/>
          </p:nvSpPr>
          <p:spPr>
            <a:xfrm>
              <a:off x="91268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438ECF4E-5178-4791-9CEB-7139A90C8C4C}"/>
                </a:ext>
              </a:extLst>
            </p:cNvPr>
            <p:cNvSpPr/>
            <p:nvPr/>
          </p:nvSpPr>
          <p:spPr>
            <a:xfrm>
              <a:off x="91268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85B094F1-6E9F-4E0D-B1AE-96469B150BE2}"/>
                </a:ext>
              </a:extLst>
            </p:cNvPr>
            <p:cNvSpPr/>
            <p:nvPr/>
          </p:nvSpPr>
          <p:spPr>
            <a:xfrm>
              <a:off x="91268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8282C98B-9297-45F1-963C-C8D1E21C364F}"/>
                </a:ext>
              </a:extLst>
            </p:cNvPr>
            <p:cNvSpPr/>
            <p:nvPr/>
          </p:nvSpPr>
          <p:spPr>
            <a:xfrm>
              <a:off x="348022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D6C98C91-6AC4-43AD-BD5E-E6024263CA7D}"/>
                </a:ext>
              </a:extLst>
            </p:cNvPr>
            <p:cNvSpPr/>
            <p:nvPr/>
          </p:nvSpPr>
          <p:spPr>
            <a:xfrm>
              <a:off x="348022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0DA4C7FD-7518-410E-9A36-0A929138B4AC}"/>
                </a:ext>
              </a:extLst>
            </p:cNvPr>
            <p:cNvSpPr/>
            <p:nvPr/>
          </p:nvSpPr>
          <p:spPr>
            <a:xfrm>
              <a:off x="348022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35FF550F-3E3C-406F-B830-75E4D128EE91}"/>
                </a:ext>
              </a:extLst>
            </p:cNvPr>
            <p:cNvSpPr/>
            <p:nvPr/>
          </p:nvSpPr>
          <p:spPr>
            <a:xfrm>
              <a:off x="119795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96B73F27-77A0-4A12-941E-FFFDDEC877EA}"/>
                </a:ext>
              </a:extLst>
            </p:cNvPr>
            <p:cNvSpPr/>
            <p:nvPr/>
          </p:nvSpPr>
          <p:spPr>
            <a:xfrm>
              <a:off x="37654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9F497CEA-6395-426F-B91D-C4B2B90BCBD4}"/>
                </a:ext>
              </a:extLst>
            </p:cNvPr>
            <p:cNvSpPr/>
            <p:nvPr/>
          </p:nvSpPr>
          <p:spPr>
            <a:xfrm>
              <a:off x="119795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CC7078A9-29CF-49D2-8DF8-CC393ED245A6}"/>
                </a:ext>
              </a:extLst>
            </p:cNvPr>
            <p:cNvSpPr/>
            <p:nvPr/>
          </p:nvSpPr>
          <p:spPr>
            <a:xfrm>
              <a:off x="119795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2B472E4D-FA1A-4B0B-B00C-BEE4CDE6E90D}"/>
                </a:ext>
              </a:extLst>
            </p:cNvPr>
            <p:cNvSpPr/>
            <p:nvPr/>
          </p:nvSpPr>
          <p:spPr>
            <a:xfrm>
              <a:off x="119795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C5F8D134-291E-41DF-81A0-E418279654CC}"/>
                </a:ext>
              </a:extLst>
            </p:cNvPr>
            <p:cNvSpPr/>
            <p:nvPr/>
          </p:nvSpPr>
          <p:spPr>
            <a:xfrm>
              <a:off x="37654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BFB157B8-EF78-4C08-B103-0C15708F3243}"/>
                </a:ext>
              </a:extLst>
            </p:cNvPr>
            <p:cNvSpPr/>
            <p:nvPr/>
          </p:nvSpPr>
          <p:spPr>
            <a:xfrm>
              <a:off x="37654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6ADCA2A7-58FD-4EA2-9353-7DD3324424BD}"/>
                </a:ext>
              </a:extLst>
            </p:cNvPr>
            <p:cNvSpPr/>
            <p:nvPr/>
          </p:nvSpPr>
          <p:spPr>
            <a:xfrm>
              <a:off x="37654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B9C69053-368E-4C20-B01D-E0AE0E36A625}"/>
                </a:ext>
              </a:extLst>
            </p:cNvPr>
            <p:cNvSpPr/>
            <p:nvPr/>
          </p:nvSpPr>
          <p:spPr>
            <a:xfrm>
              <a:off x="134063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7C2BD604-C625-4FEB-B714-F5546678A5A3}"/>
                </a:ext>
              </a:extLst>
            </p:cNvPr>
            <p:cNvSpPr/>
            <p:nvPr/>
          </p:nvSpPr>
          <p:spPr>
            <a:xfrm>
              <a:off x="390816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581FCA81-E2B7-4C31-A1FE-15555DEF1C1F}"/>
                </a:ext>
              </a:extLst>
            </p:cNvPr>
            <p:cNvSpPr/>
            <p:nvPr/>
          </p:nvSpPr>
          <p:spPr>
            <a:xfrm>
              <a:off x="134063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CD94D3FD-3154-400F-BA5E-F621BEE47516}"/>
                </a:ext>
              </a:extLst>
            </p:cNvPr>
            <p:cNvSpPr/>
            <p:nvPr/>
          </p:nvSpPr>
          <p:spPr>
            <a:xfrm>
              <a:off x="134063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EE068BB9-B456-414F-AE60-4F6760C916CF}"/>
                </a:ext>
              </a:extLst>
            </p:cNvPr>
            <p:cNvSpPr/>
            <p:nvPr/>
          </p:nvSpPr>
          <p:spPr>
            <a:xfrm>
              <a:off x="134063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EC99B537-6138-424A-8A14-6E64ABA5DBCF}"/>
                </a:ext>
              </a:extLst>
            </p:cNvPr>
            <p:cNvSpPr/>
            <p:nvPr/>
          </p:nvSpPr>
          <p:spPr>
            <a:xfrm>
              <a:off x="390816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2944CC3B-C045-4210-8687-0B20C24DCADB}"/>
                </a:ext>
              </a:extLst>
            </p:cNvPr>
            <p:cNvSpPr/>
            <p:nvPr/>
          </p:nvSpPr>
          <p:spPr>
            <a:xfrm>
              <a:off x="390816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48267B91-C580-477E-BA75-62B03945C356}"/>
                </a:ext>
              </a:extLst>
            </p:cNvPr>
            <p:cNvSpPr/>
            <p:nvPr/>
          </p:nvSpPr>
          <p:spPr>
            <a:xfrm>
              <a:off x="390816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D3DA6994-A25C-4C02-8360-53E38CEAD802}"/>
                </a:ext>
              </a:extLst>
            </p:cNvPr>
            <p:cNvSpPr/>
            <p:nvPr/>
          </p:nvSpPr>
          <p:spPr>
            <a:xfrm>
              <a:off x="148323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72842F15-80BC-4CF2-8460-2BB9A91438ED}"/>
                </a:ext>
              </a:extLst>
            </p:cNvPr>
            <p:cNvSpPr/>
            <p:nvPr/>
          </p:nvSpPr>
          <p:spPr>
            <a:xfrm>
              <a:off x="405084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3D2E5DB7-41F1-444D-AF37-3C231AAEA815}"/>
                </a:ext>
              </a:extLst>
            </p:cNvPr>
            <p:cNvSpPr/>
            <p:nvPr/>
          </p:nvSpPr>
          <p:spPr>
            <a:xfrm>
              <a:off x="148323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6477AFCB-97FB-4456-8599-50133BCE8F18}"/>
                </a:ext>
              </a:extLst>
            </p:cNvPr>
            <p:cNvSpPr/>
            <p:nvPr/>
          </p:nvSpPr>
          <p:spPr>
            <a:xfrm>
              <a:off x="148323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9C6D4235-A4D3-4766-9EC2-0536BF0484E8}"/>
                </a:ext>
              </a:extLst>
            </p:cNvPr>
            <p:cNvSpPr/>
            <p:nvPr/>
          </p:nvSpPr>
          <p:spPr>
            <a:xfrm>
              <a:off x="148323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467E0EEB-AFE9-44AD-ACE2-31B2740AF5AA}"/>
                </a:ext>
              </a:extLst>
            </p:cNvPr>
            <p:cNvSpPr/>
            <p:nvPr/>
          </p:nvSpPr>
          <p:spPr>
            <a:xfrm>
              <a:off x="405084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D83B6074-882E-4441-9A2D-72FB7FE84978}"/>
                </a:ext>
              </a:extLst>
            </p:cNvPr>
            <p:cNvSpPr/>
            <p:nvPr/>
          </p:nvSpPr>
          <p:spPr>
            <a:xfrm>
              <a:off x="405084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EA4094DD-0652-4FFA-A7B4-CC5243A75302}"/>
                </a:ext>
              </a:extLst>
            </p:cNvPr>
            <p:cNvSpPr/>
            <p:nvPr/>
          </p:nvSpPr>
          <p:spPr>
            <a:xfrm>
              <a:off x="405084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A57084D3-55AA-416A-B029-75C79A9C4F61}"/>
                </a:ext>
              </a:extLst>
            </p:cNvPr>
            <p:cNvSpPr/>
            <p:nvPr/>
          </p:nvSpPr>
          <p:spPr>
            <a:xfrm>
              <a:off x="162590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A777310D-66CC-4F86-9A1D-0E13091BD99D}"/>
                </a:ext>
              </a:extLst>
            </p:cNvPr>
            <p:cNvSpPr/>
            <p:nvPr/>
          </p:nvSpPr>
          <p:spPr>
            <a:xfrm>
              <a:off x="419344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B8818183-34E3-4675-B6FD-A0DF341F1928}"/>
                </a:ext>
              </a:extLst>
            </p:cNvPr>
            <p:cNvSpPr/>
            <p:nvPr/>
          </p:nvSpPr>
          <p:spPr>
            <a:xfrm>
              <a:off x="162590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2B7D3F2B-8DD3-4851-8A6D-D5C3A7806FC4}"/>
                </a:ext>
              </a:extLst>
            </p:cNvPr>
            <p:cNvSpPr/>
            <p:nvPr/>
          </p:nvSpPr>
          <p:spPr>
            <a:xfrm>
              <a:off x="162590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99282C7A-52F6-4056-975C-4BC44270CB1C}"/>
                </a:ext>
              </a:extLst>
            </p:cNvPr>
            <p:cNvSpPr/>
            <p:nvPr/>
          </p:nvSpPr>
          <p:spPr>
            <a:xfrm>
              <a:off x="162590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93731349-8F6E-4183-9491-EFCA7BCCEE4D}"/>
                </a:ext>
              </a:extLst>
            </p:cNvPr>
            <p:cNvSpPr/>
            <p:nvPr/>
          </p:nvSpPr>
          <p:spPr>
            <a:xfrm>
              <a:off x="419344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ED3A3402-115D-490F-A965-94D91AB0445B}"/>
                </a:ext>
              </a:extLst>
            </p:cNvPr>
            <p:cNvSpPr/>
            <p:nvPr/>
          </p:nvSpPr>
          <p:spPr>
            <a:xfrm>
              <a:off x="419344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EC020F8-DB15-455D-BA36-5B13FDFDC8C2}"/>
                </a:ext>
              </a:extLst>
            </p:cNvPr>
            <p:cNvSpPr/>
            <p:nvPr/>
          </p:nvSpPr>
          <p:spPr>
            <a:xfrm>
              <a:off x="419344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C634C474-1AB1-4062-9E1E-C9153A8AA83C}"/>
                </a:ext>
              </a:extLst>
            </p:cNvPr>
            <p:cNvSpPr/>
            <p:nvPr/>
          </p:nvSpPr>
          <p:spPr>
            <a:xfrm>
              <a:off x="176850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68F27E07-1EEF-42D3-9565-AE255CD0F758}"/>
                </a:ext>
              </a:extLst>
            </p:cNvPr>
            <p:cNvSpPr/>
            <p:nvPr/>
          </p:nvSpPr>
          <p:spPr>
            <a:xfrm>
              <a:off x="433611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D3F39D49-4A83-4018-A649-90B933A55C1E}"/>
                </a:ext>
              </a:extLst>
            </p:cNvPr>
            <p:cNvSpPr/>
            <p:nvPr/>
          </p:nvSpPr>
          <p:spPr>
            <a:xfrm>
              <a:off x="176850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02B43AD9-F2A2-435B-8F16-EBA577A785D9}"/>
                </a:ext>
              </a:extLst>
            </p:cNvPr>
            <p:cNvSpPr/>
            <p:nvPr/>
          </p:nvSpPr>
          <p:spPr>
            <a:xfrm>
              <a:off x="176850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387F62BA-DCF8-4473-BFA6-1295069D5224}"/>
                </a:ext>
              </a:extLst>
            </p:cNvPr>
            <p:cNvSpPr/>
            <p:nvPr/>
          </p:nvSpPr>
          <p:spPr>
            <a:xfrm>
              <a:off x="176850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69AFB2E0-3AFA-478F-9FB2-040C81CC81FE}"/>
                </a:ext>
              </a:extLst>
            </p:cNvPr>
            <p:cNvSpPr/>
            <p:nvPr/>
          </p:nvSpPr>
          <p:spPr>
            <a:xfrm>
              <a:off x="433611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8CA30420-CBBD-4865-B4B3-AF0C55BFCF6A}"/>
                </a:ext>
              </a:extLst>
            </p:cNvPr>
            <p:cNvSpPr/>
            <p:nvPr/>
          </p:nvSpPr>
          <p:spPr>
            <a:xfrm>
              <a:off x="433611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D9992ACB-88F7-4E9F-8568-D6C769A0263F}"/>
                </a:ext>
              </a:extLst>
            </p:cNvPr>
            <p:cNvSpPr/>
            <p:nvPr/>
          </p:nvSpPr>
          <p:spPr>
            <a:xfrm>
              <a:off x="191117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42586B4E-656E-45E8-8A78-17A766AF425D}"/>
                </a:ext>
              </a:extLst>
            </p:cNvPr>
            <p:cNvSpPr/>
            <p:nvPr/>
          </p:nvSpPr>
          <p:spPr>
            <a:xfrm>
              <a:off x="447871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BF0C647F-C508-476C-91C5-BB45ACD195A4}"/>
                </a:ext>
              </a:extLst>
            </p:cNvPr>
            <p:cNvSpPr/>
            <p:nvPr/>
          </p:nvSpPr>
          <p:spPr>
            <a:xfrm>
              <a:off x="191117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10534114-45C5-442E-AB31-8946CD224CD8}"/>
                </a:ext>
              </a:extLst>
            </p:cNvPr>
            <p:cNvSpPr/>
            <p:nvPr/>
          </p:nvSpPr>
          <p:spPr>
            <a:xfrm>
              <a:off x="191117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AC08E020-0D11-4653-9C36-B24D7ED47008}"/>
                </a:ext>
              </a:extLst>
            </p:cNvPr>
            <p:cNvSpPr/>
            <p:nvPr/>
          </p:nvSpPr>
          <p:spPr>
            <a:xfrm>
              <a:off x="191117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6994EAA5-5D82-4173-B836-6D97B67500DE}"/>
                </a:ext>
              </a:extLst>
            </p:cNvPr>
            <p:cNvSpPr/>
            <p:nvPr/>
          </p:nvSpPr>
          <p:spPr>
            <a:xfrm>
              <a:off x="447871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B6DA8E28-B186-49F3-9552-F7A9DBF99A1C}"/>
                </a:ext>
              </a:extLst>
            </p:cNvPr>
            <p:cNvSpPr/>
            <p:nvPr/>
          </p:nvSpPr>
          <p:spPr>
            <a:xfrm>
              <a:off x="447871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E29FCC2-8386-4F3A-AFCB-2A47601B3AB4}"/>
                </a:ext>
              </a:extLst>
            </p:cNvPr>
            <p:cNvSpPr/>
            <p:nvPr/>
          </p:nvSpPr>
          <p:spPr>
            <a:xfrm>
              <a:off x="447871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288AE7B4-3EFA-4469-8099-081E059976CD}"/>
                </a:ext>
              </a:extLst>
            </p:cNvPr>
            <p:cNvSpPr/>
            <p:nvPr/>
          </p:nvSpPr>
          <p:spPr>
            <a:xfrm>
              <a:off x="205385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F92B6456-D075-4093-A3D6-221E1409EB35}"/>
                </a:ext>
              </a:extLst>
            </p:cNvPr>
            <p:cNvSpPr/>
            <p:nvPr/>
          </p:nvSpPr>
          <p:spPr>
            <a:xfrm>
              <a:off x="462138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AB8FF9CB-00FE-4F0A-9B73-DE442C04E414}"/>
                </a:ext>
              </a:extLst>
            </p:cNvPr>
            <p:cNvSpPr/>
            <p:nvPr/>
          </p:nvSpPr>
          <p:spPr>
            <a:xfrm>
              <a:off x="205385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C1250568-FE9F-463A-A60D-45AAD18B9817}"/>
                </a:ext>
              </a:extLst>
            </p:cNvPr>
            <p:cNvSpPr/>
            <p:nvPr/>
          </p:nvSpPr>
          <p:spPr>
            <a:xfrm>
              <a:off x="205385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660480E-A92A-4749-BB8C-EFFD5AB49BBE}"/>
                </a:ext>
              </a:extLst>
            </p:cNvPr>
            <p:cNvSpPr/>
            <p:nvPr/>
          </p:nvSpPr>
          <p:spPr>
            <a:xfrm>
              <a:off x="205385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7128BED6-4374-4590-89CE-B4675CD9F433}"/>
                </a:ext>
              </a:extLst>
            </p:cNvPr>
            <p:cNvSpPr/>
            <p:nvPr/>
          </p:nvSpPr>
          <p:spPr>
            <a:xfrm>
              <a:off x="462138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E3FDEB37-20C6-4E97-BF6A-72269357DB32}"/>
                </a:ext>
              </a:extLst>
            </p:cNvPr>
            <p:cNvSpPr/>
            <p:nvPr/>
          </p:nvSpPr>
          <p:spPr>
            <a:xfrm>
              <a:off x="462138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AF6F21E1-82AA-4EE4-80FD-623AFACA3CB4}"/>
                </a:ext>
              </a:extLst>
            </p:cNvPr>
            <p:cNvSpPr/>
            <p:nvPr/>
          </p:nvSpPr>
          <p:spPr>
            <a:xfrm>
              <a:off x="462138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B7711CEE-2DC1-4C01-A3B7-B4483EFE5BF1}"/>
                </a:ext>
              </a:extLst>
            </p:cNvPr>
            <p:cNvSpPr/>
            <p:nvPr/>
          </p:nvSpPr>
          <p:spPr>
            <a:xfrm>
              <a:off x="219645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0297294F-4D05-48FE-9837-43A5800561FA}"/>
                </a:ext>
              </a:extLst>
            </p:cNvPr>
            <p:cNvSpPr/>
            <p:nvPr/>
          </p:nvSpPr>
          <p:spPr>
            <a:xfrm>
              <a:off x="476406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42D4C426-27C5-4CE4-AFAA-63F839FE54B9}"/>
                </a:ext>
              </a:extLst>
            </p:cNvPr>
            <p:cNvSpPr/>
            <p:nvPr/>
          </p:nvSpPr>
          <p:spPr>
            <a:xfrm>
              <a:off x="219645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3F2CB39A-FD42-44F6-A346-1E852A0C87A0}"/>
                </a:ext>
              </a:extLst>
            </p:cNvPr>
            <p:cNvSpPr/>
            <p:nvPr/>
          </p:nvSpPr>
          <p:spPr>
            <a:xfrm>
              <a:off x="219645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5990B966-48ED-4B84-9273-244F174D60B5}"/>
                </a:ext>
              </a:extLst>
            </p:cNvPr>
            <p:cNvSpPr/>
            <p:nvPr/>
          </p:nvSpPr>
          <p:spPr>
            <a:xfrm>
              <a:off x="219645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9F689D6B-B144-4A45-AC2E-486376DD0696}"/>
                </a:ext>
              </a:extLst>
            </p:cNvPr>
            <p:cNvSpPr/>
            <p:nvPr/>
          </p:nvSpPr>
          <p:spPr>
            <a:xfrm>
              <a:off x="476406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BAEE4ABA-15B5-4E6E-934F-6C6FA100AB09}"/>
                </a:ext>
              </a:extLst>
            </p:cNvPr>
            <p:cNvSpPr/>
            <p:nvPr/>
          </p:nvSpPr>
          <p:spPr>
            <a:xfrm>
              <a:off x="476406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F628676A-17C1-4284-8E43-5D301C945A67}"/>
                </a:ext>
              </a:extLst>
            </p:cNvPr>
            <p:cNvSpPr/>
            <p:nvPr/>
          </p:nvSpPr>
          <p:spPr>
            <a:xfrm>
              <a:off x="476406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F4EE78F8-E63C-4E5F-BA5B-34B5E611D323}"/>
                </a:ext>
              </a:extLst>
            </p:cNvPr>
            <p:cNvSpPr/>
            <p:nvPr/>
          </p:nvSpPr>
          <p:spPr>
            <a:xfrm>
              <a:off x="233912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D6F86757-2EC5-435F-86BB-A7D7D2FF4F4D}"/>
                </a:ext>
              </a:extLst>
            </p:cNvPr>
            <p:cNvSpPr/>
            <p:nvPr/>
          </p:nvSpPr>
          <p:spPr>
            <a:xfrm>
              <a:off x="490666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D84902E9-57D8-4D83-9F49-720C52D40634}"/>
                </a:ext>
              </a:extLst>
            </p:cNvPr>
            <p:cNvSpPr/>
            <p:nvPr/>
          </p:nvSpPr>
          <p:spPr>
            <a:xfrm>
              <a:off x="233912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963D2EC3-F79A-4185-AEC0-211131F160E5}"/>
                </a:ext>
              </a:extLst>
            </p:cNvPr>
            <p:cNvSpPr/>
            <p:nvPr/>
          </p:nvSpPr>
          <p:spPr>
            <a:xfrm>
              <a:off x="233912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C1686580-00FA-41C7-B15B-3F77EBDCE6EA}"/>
                </a:ext>
              </a:extLst>
            </p:cNvPr>
            <p:cNvSpPr/>
            <p:nvPr/>
          </p:nvSpPr>
          <p:spPr>
            <a:xfrm>
              <a:off x="233912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10AF588-7FC0-4F64-AB9C-6BD51CDF3360}"/>
                </a:ext>
              </a:extLst>
            </p:cNvPr>
            <p:cNvSpPr/>
            <p:nvPr/>
          </p:nvSpPr>
          <p:spPr>
            <a:xfrm>
              <a:off x="490666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37E176EE-EABE-4929-AD74-7BF17B573631}"/>
                </a:ext>
              </a:extLst>
            </p:cNvPr>
            <p:cNvSpPr/>
            <p:nvPr/>
          </p:nvSpPr>
          <p:spPr>
            <a:xfrm>
              <a:off x="490666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98940014-7788-4596-9C57-C81C8A32F556}"/>
                </a:ext>
              </a:extLst>
            </p:cNvPr>
            <p:cNvSpPr/>
            <p:nvPr/>
          </p:nvSpPr>
          <p:spPr>
            <a:xfrm>
              <a:off x="490666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81A2E34-3513-4384-98B7-6B1D123A46B9}"/>
                </a:ext>
              </a:extLst>
            </p:cNvPr>
            <p:cNvSpPr/>
            <p:nvPr/>
          </p:nvSpPr>
          <p:spPr>
            <a:xfrm>
              <a:off x="24817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50BD3A1F-7B9E-442B-A08F-17EF0A1CA416}"/>
                </a:ext>
              </a:extLst>
            </p:cNvPr>
            <p:cNvSpPr/>
            <p:nvPr/>
          </p:nvSpPr>
          <p:spPr>
            <a:xfrm>
              <a:off x="24817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5BDBB410-F33C-4268-87F1-B2F87DB9A27D}"/>
                </a:ext>
              </a:extLst>
            </p:cNvPr>
            <p:cNvSpPr/>
            <p:nvPr/>
          </p:nvSpPr>
          <p:spPr>
            <a:xfrm>
              <a:off x="24817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D19F2CB-5E46-4887-8A9E-478666765288}"/>
                </a:ext>
              </a:extLst>
            </p:cNvPr>
            <p:cNvSpPr/>
            <p:nvPr/>
          </p:nvSpPr>
          <p:spPr>
            <a:xfrm>
              <a:off x="24817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980C9EB8-3771-4576-8A61-C962569C37F2}"/>
                </a:ext>
              </a:extLst>
            </p:cNvPr>
            <p:cNvSpPr/>
            <p:nvPr/>
          </p:nvSpPr>
          <p:spPr>
            <a:xfrm>
              <a:off x="262439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688CE1B3-BC70-452E-A6D2-F2C0AE6B43F2}"/>
                </a:ext>
              </a:extLst>
            </p:cNvPr>
            <p:cNvSpPr/>
            <p:nvPr/>
          </p:nvSpPr>
          <p:spPr>
            <a:xfrm>
              <a:off x="262439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552C5AE6-C329-4D73-A84D-9B16B41773F0}"/>
                </a:ext>
              </a:extLst>
            </p:cNvPr>
            <p:cNvSpPr/>
            <p:nvPr/>
          </p:nvSpPr>
          <p:spPr>
            <a:xfrm>
              <a:off x="262439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7D15C064-9B9E-41DA-906D-AA1A6F6E3ADC}"/>
                </a:ext>
              </a:extLst>
            </p:cNvPr>
            <p:cNvSpPr/>
            <p:nvPr/>
          </p:nvSpPr>
          <p:spPr>
            <a:xfrm>
              <a:off x="262439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544968A-A9B0-48B5-BE84-5C5E4497696C}"/>
                </a:ext>
              </a:extLst>
            </p:cNvPr>
            <p:cNvSpPr/>
            <p:nvPr/>
          </p:nvSpPr>
          <p:spPr>
            <a:xfrm>
              <a:off x="2767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E385463A-41E9-4348-9685-9B76AD4D353D}"/>
                </a:ext>
              </a:extLst>
            </p:cNvPr>
            <p:cNvSpPr/>
            <p:nvPr/>
          </p:nvSpPr>
          <p:spPr>
            <a:xfrm>
              <a:off x="2767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15D43192-8471-4C5C-A6DB-60BDE951F3B6}"/>
                </a:ext>
              </a:extLst>
            </p:cNvPr>
            <p:cNvSpPr/>
            <p:nvPr/>
          </p:nvSpPr>
          <p:spPr>
            <a:xfrm>
              <a:off x="2767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7D052CE3-8D1D-40A6-899C-9DFF31D90C5D}"/>
                </a:ext>
              </a:extLst>
            </p:cNvPr>
            <p:cNvSpPr/>
            <p:nvPr/>
          </p:nvSpPr>
          <p:spPr>
            <a:xfrm>
              <a:off x="2767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F1DBFC-5D6D-40D4-8B1F-CEAD14768DE6}"/>
                </a:ext>
              </a:extLst>
            </p:cNvPr>
            <p:cNvSpPr/>
            <p:nvPr/>
          </p:nvSpPr>
          <p:spPr>
            <a:xfrm>
              <a:off x="290967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5E3AE1B-1B63-4BEF-A327-5C9BFDB5B310}"/>
                </a:ext>
              </a:extLst>
            </p:cNvPr>
            <p:cNvSpPr/>
            <p:nvPr/>
          </p:nvSpPr>
          <p:spPr>
            <a:xfrm>
              <a:off x="290967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D5C02D53-BD48-4772-AAE3-6ADF01D9F4AF}"/>
                </a:ext>
              </a:extLst>
            </p:cNvPr>
            <p:cNvSpPr/>
            <p:nvPr/>
          </p:nvSpPr>
          <p:spPr>
            <a:xfrm>
              <a:off x="290967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101686CC-4B91-4D77-85DC-D29209B2F89F}"/>
                </a:ext>
              </a:extLst>
            </p:cNvPr>
            <p:cNvSpPr/>
            <p:nvPr/>
          </p:nvSpPr>
          <p:spPr>
            <a:xfrm>
              <a:off x="290967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5BA27A01-562C-4A2A-9F23-6A59F803FAE7}"/>
                </a:ext>
              </a:extLst>
            </p:cNvPr>
            <p:cNvSpPr/>
            <p:nvPr/>
          </p:nvSpPr>
          <p:spPr>
            <a:xfrm>
              <a:off x="305234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756FCA17-118A-4A43-9122-DEFB4E2F86B2}"/>
                </a:ext>
              </a:extLst>
            </p:cNvPr>
            <p:cNvSpPr/>
            <p:nvPr/>
          </p:nvSpPr>
          <p:spPr>
            <a:xfrm>
              <a:off x="305234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7324A662-54D5-4782-9149-30E908480F76}"/>
                </a:ext>
              </a:extLst>
            </p:cNvPr>
            <p:cNvSpPr/>
            <p:nvPr/>
          </p:nvSpPr>
          <p:spPr>
            <a:xfrm>
              <a:off x="305234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95CDD55D-4360-4B69-ADA7-8698222B5025}"/>
                </a:ext>
              </a:extLst>
            </p:cNvPr>
            <p:cNvSpPr/>
            <p:nvPr/>
          </p:nvSpPr>
          <p:spPr>
            <a:xfrm>
              <a:off x="305234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AC798404-ECCA-418B-971E-DDCC381B2631}"/>
                </a:ext>
              </a:extLst>
            </p:cNvPr>
            <p:cNvSpPr/>
            <p:nvPr/>
          </p:nvSpPr>
          <p:spPr>
            <a:xfrm>
              <a:off x="319494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99E7AACC-D298-400B-B329-BC7C4F1AEB03}"/>
                </a:ext>
              </a:extLst>
            </p:cNvPr>
            <p:cNvSpPr/>
            <p:nvPr/>
          </p:nvSpPr>
          <p:spPr>
            <a:xfrm>
              <a:off x="319494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8409EB2A-DC83-4734-ACCF-10599AE2A5FD}"/>
                </a:ext>
              </a:extLst>
            </p:cNvPr>
            <p:cNvSpPr/>
            <p:nvPr/>
          </p:nvSpPr>
          <p:spPr>
            <a:xfrm>
              <a:off x="319494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FB245EE9-F005-4F49-9DD7-4EFBD53B9D20}"/>
                </a:ext>
              </a:extLst>
            </p:cNvPr>
            <p:cNvSpPr/>
            <p:nvPr/>
          </p:nvSpPr>
          <p:spPr>
            <a:xfrm>
              <a:off x="319494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C6FBE0C9-23EC-4E5F-853F-732D5E61FA1F}"/>
                </a:ext>
              </a:extLst>
            </p:cNvPr>
            <p:cNvSpPr/>
            <p:nvPr/>
          </p:nvSpPr>
          <p:spPr>
            <a:xfrm>
              <a:off x="333762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0EB53203-49F2-45F5-BB5E-B9D3A7BA723D}"/>
                </a:ext>
              </a:extLst>
            </p:cNvPr>
            <p:cNvSpPr/>
            <p:nvPr/>
          </p:nvSpPr>
          <p:spPr>
            <a:xfrm>
              <a:off x="333762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8CBBB3F5-5033-4513-A6D9-1175A005C8DA}"/>
                </a:ext>
              </a:extLst>
            </p:cNvPr>
            <p:cNvSpPr/>
            <p:nvPr/>
          </p:nvSpPr>
          <p:spPr>
            <a:xfrm>
              <a:off x="333762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DBE2E459-8FFC-4E01-8840-A55554A07315}"/>
                </a:ext>
              </a:extLst>
            </p:cNvPr>
            <p:cNvSpPr/>
            <p:nvPr/>
          </p:nvSpPr>
          <p:spPr>
            <a:xfrm>
              <a:off x="333762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4C44B840-6C74-463D-BB7E-57AF8C047CA5}"/>
                </a:ext>
              </a:extLst>
            </p:cNvPr>
            <p:cNvSpPr/>
            <p:nvPr/>
          </p:nvSpPr>
          <p:spPr>
            <a:xfrm>
              <a:off x="105535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3C9EC05-7F21-4FEA-87A7-ABE907C8B56F}"/>
                </a:ext>
              </a:extLst>
            </p:cNvPr>
            <p:cNvSpPr/>
            <p:nvPr/>
          </p:nvSpPr>
          <p:spPr>
            <a:xfrm>
              <a:off x="362289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587CE760-4F1A-4F03-BDB6-117B87A1993B}"/>
                </a:ext>
              </a:extLst>
            </p:cNvPr>
            <p:cNvSpPr/>
            <p:nvPr/>
          </p:nvSpPr>
          <p:spPr>
            <a:xfrm>
              <a:off x="105535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4C58FCE0-B2E9-42B3-B471-C7C314D908E3}"/>
                </a:ext>
              </a:extLst>
            </p:cNvPr>
            <p:cNvSpPr/>
            <p:nvPr/>
          </p:nvSpPr>
          <p:spPr>
            <a:xfrm>
              <a:off x="105535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71CFEA5C-0BC9-4C62-BB26-A071B2446252}"/>
                </a:ext>
              </a:extLst>
            </p:cNvPr>
            <p:cNvSpPr/>
            <p:nvPr/>
          </p:nvSpPr>
          <p:spPr>
            <a:xfrm>
              <a:off x="105535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C6E2CDC1-E1E2-4F13-89EB-70BC5F5EBF03}"/>
                </a:ext>
              </a:extLst>
            </p:cNvPr>
            <p:cNvSpPr/>
            <p:nvPr/>
          </p:nvSpPr>
          <p:spPr>
            <a:xfrm>
              <a:off x="362289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C28CFF3C-7D40-4585-BF88-E080E8385840}"/>
                </a:ext>
              </a:extLst>
            </p:cNvPr>
            <p:cNvSpPr/>
            <p:nvPr/>
          </p:nvSpPr>
          <p:spPr>
            <a:xfrm>
              <a:off x="362289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D61B68B-DA86-45F8-813F-A389C968EF77}"/>
                </a:ext>
              </a:extLst>
            </p:cNvPr>
            <p:cNvSpPr/>
            <p:nvPr/>
          </p:nvSpPr>
          <p:spPr>
            <a:xfrm>
              <a:off x="362289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7C0B32C7-B08E-4DC8-A2EF-90173D1664BC}"/>
                </a:ext>
              </a:extLst>
            </p:cNvPr>
            <p:cNvSpPr/>
            <p:nvPr/>
          </p:nvSpPr>
          <p:spPr>
            <a:xfrm>
              <a:off x="433611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375AF5F3-5A05-4437-8E4F-FF23A6C04821}"/>
                </a:ext>
              </a:extLst>
            </p:cNvPr>
            <p:cNvSpPr/>
            <p:nvPr/>
          </p:nvSpPr>
          <p:spPr>
            <a:xfrm>
              <a:off x="5796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A8B23A5C-026F-402B-8F7F-5E9F8A583E63}"/>
                </a:ext>
              </a:extLst>
            </p:cNvPr>
            <p:cNvSpPr/>
            <p:nvPr/>
          </p:nvSpPr>
          <p:spPr>
            <a:xfrm>
              <a:off x="5796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7F6CA2C8-7B51-4BE3-BD01-CCF8DF7F116A}"/>
                </a:ext>
              </a:extLst>
            </p:cNvPr>
            <p:cNvSpPr/>
            <p:nvPr/>
          </p:nvSpPr>
          <p:spPr>
            <a:xfrm>
              <a:off x="5796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29F96600-B88D-4993-A53B-3C4D2D8752DE}"/>
                </a:ext>
              </a:extLst>
            </p:cNvPr>
            <p:cNvSpPr/>
            <p:nvPr/>
          </p:nvSpPr>
          <p:spPr>
            <a:xfrm>
              <a:off x="5796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ED8117D8-1CF2-4F73-AE84-4FC83191C945}"/>
                </a:ext>
              </a:extLst>
            </p:cNvPr>
            <p:cNvSpPr/>
            <p:nvPr/>
          </p:nvSpPr>
          <p:spPr>
            <a:xfrm>
              <a:off x="20063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C99E34F5-B917-4D14-B8E1-1A02F5364878}"/>
                </a:ext>
              </a:extLst>
            </p:cNvPr>
            <p:cNvSpPr/>
            <p:nvPr/>
          </p:nvSpPr>
          <p:spPr>
            <a:xfrm>
              <a:off x="20063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D390F972-38CA-4EBE-BAFD-7D0F813F4EAA}"/>
                </a:ext>
              </a:extLst>
            </p:cNvPr>
            <p:cNvSpPr/>
            <p:nvPr/>
          </p:nvSpPr>
          <p:spPr>
            <a:xfrm>
              <a:off x="20063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EAE91E7-5A44-491E-8702-CE331227F2D9}"/>
                </a:ext>
              </a:extLst>
            </p:cNvPr>
            <p:cNvSpPr/>
            <p:nvPr/>
          </p:nvSpPr>
          <p:spPr>
            <a:xfrm>
              <a:off x="3432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700FA56A-C9BE-4294-9B85-2A9E535382B5}"/>
                </a:ext>
              </a:extLst>
            </p:cNvPr>
            <p:cNvSpPr/>
            <p:nvPr/>
          </p:nvSpPr>
          <p:spPr>
            <a:xfrm>
              <a:off x="3432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6A42420D-4DBC-44C9-B6EF-F8C968C5571E}"/>
                </a:ext>
              </a:extLst>
            </p:cNvPr>
            <p:cNvSpPr/>
            <p:nvPr/>
          </p:nvSpPr>
          <p:spPr>
            <a:xfrm>
              <a:off x="3432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B894FE5-7282-440F-B3BD-DE4F9A562555}"/>
                </a:ext>
              </a:extLst>
            </p:cNvPr>
            <p:cNvSpPr/>
            <p:nvPr/>
          </p:nvSpPr>
          <p:spPr>
            <a:xfrm>
              <a:off x="3432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50569F85-9ED1-4663-A8B4-CB10E649F5CA}"/>
                </a:ext>
              </a:extLst>
            </p:cNvPr>
            <p:cNvSpPr/>
            <p:nvPr/>
          </p:nvSpPr>
          <p:spPr>
            <a:xfrm>
              <a:off x="48591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EEB3632A-8A46-4197-843E-85495BB838E8}"/>
                </a:ext>
              </a:extLst>
            </p:cNvPr>
            <p:cNvSpPr/>
            <p:nvPr/>
          </p:nvSpPr>
          <p:spPr>
            <a:xfrm>
              <a:off x="48591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1D1FCCE9-9666-4814-B17F-96392D98AAA0}"/>
                </a:ext>
              </a:extLst>
            </p:cNvPr>
            <p:cNvSpPr/>
            <p:nvPr/>
          </p:nvSpPr>
          <p:spPr>
            <a:xfrm>
              <a:off x="48591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7F5443F5-17E5-403C-96DB-4C85E4F08444}"/>
                </a:ext>
              </a:extLst>
            </p:cNvPr>
            <p:cNvSpPr/>
            <p:nvPr/>
          </p:nvSpPr>
          <p:spPr>
            <a:xfrm>
              <a:off x="48591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C7B243CB-71BD-4465-8BD7-D915993F661D}"/>
                </a:ext>
              </a:extLst>
            </p:cNvPr>
            <p:cNvSpPr/>
            <p:nvPr/>
          </p:nvSpPr>
          <p:spPr>
            <a:xfrm>
              <a:off x="62858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86D8B143-01B8-492D-9B8D-821DF707335C}"/>
                </a:ext>
              </a:extLst>
            </p:cNvPr>
            <p:cNvSpPr/>
            <p:nvPr/>
          </p:nvSpPr>
          <p:spPr>
            <a:xfrm>
              <a:off x="62858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F2D9D993-F9EE-4AA3-ACC8-16067E88E17E}"/>
                </a:ext>
              </a:extLst>
            </p:cNvPr>
            <p:cNvSpPr/>
            <p:nvPr/>
          </p:nvSpPr>
          <p:spPr>
            <a:xfrm>
              <a:off x="62858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832F6A35-320D-4BB2-9850-E9A1D7A075D5}"/>
                </a:ext>
              </a:extLst>
            </p:cNvPr>
            <p:cNvSpPr/>
            <p:nvPr/>
          </p:nvSpPr>
          <p:spPr>
            <a:xfrm>
              <a:off x="62858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9AC30445-FD61-47A0-A5B1-A730C1CB5FE8}"/>
                </a:ext>
              </a:extLst>
            </p:cNvPr>
            <p:cNvSpPr/>
            <p:nvPr/>
          </p:nvSpPr>
          <p:spPr>
            <a:xfrm>
              <a:off x="77118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333ACE67-8B9B-415E-9FDF-E8108ABCA446}"/>
                </a:ext>
              </a:extLst>
            </p:cNvPr>
            <p:cNvSpPr/>
            <p:nvPr/>
          </p:nvSpPr>
          <p:spPr>
            <a:xfrm>
              <a:off x="77118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5A8E9127-E04C-46FB-A9FD-36CD4F6AA842}"/>
                </a:ext>
              </a:extLst>
            </p:cNvPr>
            <p:cNvSpPr/>
            <p:nvPr/>
          </p:nvSpPr>
          <p:spPr>
            <a:xfrm>
              <a:off x="77118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3A62D3EE-B041-46AC-91E5-B0ECEE0FC2D8}"/>
                </a:ext>
              </a:extLst>
            </p:cNvPr>
            <p:cNvSpPr/>
            <p:nvPr/>
          </p:nvSpPr>
          <p:spPr>
            <a:xfrm>
              <a:off x="77118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1B46FE9D-B8D4-4D8E-8E59-74A1A2BC546B}"/>
                </a:ext>
              </a:extLst>
            </p:cNvPr>
            <p:cNvSpPr/>
            <p:nvPr/>
          </p:nvSpPr>
          <p:spPr>
            <a:xfrm>
              <a:off x="20063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4" name="Ondertitel 2">
            <a:extLst>
              <a:ext uri="{FF2B5EF4-FFF2-40B4-BE49-F238E27FC236}">
                <a16:creationId xmlns:a16="http://schemas.microsoft.com/office/drawing/2014/main" id="{52C2D506-C20C-4144-970E-1F30626721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758136"/>
            <a:ext cx="7411909" cy="1207146"/>
          </a:xfrm>
        </p:spPr>
        <p:txBody>
          <a:bodyPr anchor="b"/>
          <a:lstStyle>
            <a:lvl1pPr marL="0" indent="0" algn="l">
              <a:buNone/>
              <a:defRPr sz="24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 (optioneel)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0436758D-A761-416C-BE19-E67431685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600" y="4024800"/>
            <a:ext cx="4312800" cy="4608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Subregel</a:t>
            </a:r>
            <a:r>
              <a:rPr lang="nl-NL" dirty="0"/>
              <a:t> (optioneel)</a:t>
            </a:r>
            <a:endParaRPr lang="en-GB" dirty="0"/>
          </a:p>
        </p:txBody>
      </p:sp>
      <p:sp>
        <p:nvSpPr>
          <p:cNvPr id="3" name="Text Placeholder 2059">
            <a:extLst>
              <a:ext uri="{FF2B5EF4-FFF2-40B4-BE49-F238E27FC236}">
                <a16:creationId xmlns:a16="http://schemas.microsoft.com/office/drawing/2014/main" id="{550926CD-4435-3C8E-CA59-31A2DFAC52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18971" y="6026149"/>
            <a:ext cx="1566642" cy="61753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300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A2CBD-7AFA-5E47-9EDF-AA246AB44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5" y="1709738"/>
            <a:ext cx="1020921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34C0A41-57D5-6940-8FC6-D43359DFEC6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1825" y="4589463"/>
            <a:ext cx="102092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66AAF-D3EE-4FC4-8219-B967A1F3D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4E30-F985-4595-996D-E3320C0CEB43}" type="datetime1">
              <a:rPr lang="nl-NL" smtClean="0"/>
              <a:t>28-4-2026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26742-66D7-4243-B025-81683DB4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F83D2-7DE5-4FBD-AACE-9622CBC3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69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ndertitel 2">
            <a:extLst>
              <a:ext uri="{FF2B5EF4-FFF2-40B4-BE49-F238E27FC236}">
                <a16:creationId xmlns:a16="http://schemas.microsoft.com/office/drawing/2014/main" id="{B8455A8C-1151-45FD-BC04-D6EFE9E66F6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ondertitel toe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8B00E604-4B97-4510-A3F5-5F4967D4D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25" y="1825626"/>
            <a:ext cx="10209212" cy="4032250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endParaRPr lang="nl-NL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680762F9-45DE-418E-9F0E-4E555F12BF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Voeg Titel toe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F9CAEF-4AC1-482E-A28C-4BD4EF2382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7BE909-80FC-4C67-8E9D-8CE010BF512E}" type="datetime1">
              <a:rPr lang="nl-NL" smtClean="0"/>
              <a:t>28-4-2026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3A717A-0D90-431C-BCD3-A6ECA053C0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E7448-FA38-460E-A530-78699A84B1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99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9813C8-B51D-6841-B87E-E5EC608D4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826" y="1825625"/>
            <a:ext cx="5028440" cy="4032249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CED3C7-DD9C-C945-8B8C-FF0FF6605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2596" y="1825625"/>
            <a:ext cx="5028440" cy="4032249"/>
          </a:xfr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endParaRPr lang="nl-NL" dirty="0"/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71108092-E756-4BC4-9CC5-DA455C29F3D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ondertitel toe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B3D560FF-5751-4CD7-9FBE-4F699E3F6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Voeg Titel toe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909B7A-1D5F-494A-9AF4-DA96E47734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2D36FA-FC5F-419D-B1C6-A7AF23BCB9EC}" type="datetime1">
              <a:rPr lang="nl-NL" smtClean="0"/>
              <a:t>28-4-2026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B29D4-7C46-4976-BE03-791E20F964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B727-1874-4DDC-BEDE-7D2DFAF07B9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68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1C1E5-AE8F-DC45-9C52-75D68F11C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6" y="457200"/>
            <a:ext cx="4140200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34FE2C-A4A1-E141-9EF8-52CAE1D6E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7848" cy="5403850"/>
          </a:xfrm>
        </p:spPr>
        <p:txBody>
          <a:bodyPr/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B76EFB3-341C-CF4E-B80E-C7D18999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826" y="2057400"/>
            <a:ext cx="4140199" cy="3811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nl-NL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65F25-4CB7-4E4B-A45E-8A3D7557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989C0-B06C-4AFA-9BC4-ECC7B43300C0}" type="datetime1">
              <a:rPr lang="nl-NL" smtClean="0"/>
              <a:t>28-4-2026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A3D27-F97D-4584-A9E9-50DBA9BB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E0355-D002-4FB1-8315-EB2FFE03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6022EB0-2AEA-8742-BA74-F7C05DA91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5657848" cy="540385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DE2EBB02-DACF-47B5-8F5E-12EDE3F830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6" y="457200"/>
            <a:ext cx="4140200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440C125-C510-4962-806C-38C93CA43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826" y="2057400"/>
            <a:ext cx="4140199" cy="3811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742950" indent="-285750">
              <a:buFont typeface="Arial" panose="020B0604020202020204" pitchFamily="34" charset="0"/>
              <a:buChar char="•"/>
              <a:defRPr sz="1400"/>
            </a:lvl2pPr>
            <a:lvl3pPr marL="1085850" indent="-171450">
              <a:buFont typeface="Arial" panose="020B0604020202020204" pitchFamily="34" charset="0"/>
              <a:buChar char="•"/>
              <a:defRPr sz="1200"/>
            </a:lvl3pPr>
            <a:lvl4pPr marL="1543050" indent="-171450">
              <a:buFont typeface="Arial" panose="020B0604020202020204" pitchFamily="34" charset="0"/>
              <a:buChar char="•"/>
              <a:defRPr sz="1000"/>
            </a:lvl4pPr>
            <a:lvl5pPr marL="2000250" indent="-171450">
              <a:buFont typeface="Arial" panose="020B0604020202020204" pitchFamily="34" charset="0"/>
              <a:buChar char="•"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nl-NL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8018A-7690-4347-A6B0-BE896BA4F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6BCA-047A-4495-9C82-B09356B6D67D}" type="datetime1">
              <a:rPr lang="nl-NL" smtClean="0"/>
              <a:t>28-4-2026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FF564-B1E9-4D03-93E7-8C506DB60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E40684-790F-46B4-BC70-725A91234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20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65F5E8-6299-BB40-AA7E-D87AA3435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482" y="1818172"/>
            <a:ext cx="50267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EEDA3F4-ED99-D54F-B0AE-3E3ADFDC0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12630" y="1818172"/>
            <a:ext cx="50284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l-NL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28CC1D8-B688-4145-9196-20A3827814D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1826" y="2642084"/>
            <a:ext cx="5028405" cy="3215790"/>
          </a:xfrm>
        </p:spPr>
        <p:txBody>
          <a:bodyPr/>
          <a:lstStyle>
            <a:lvl1pPr>
              <a:defRPr sz="2400"/>
            </a:lvl1pPr>
          </a:lstStyle>
          <a:p>
            <a:pPr lvl="0"/>
            <a:endParaRPr lang="nl-NL" dirty="0"/>
          </a:p>
        </p:txBody>
      </p:sp>
      <p:sp>
        <p:nvSpPr>
          <p:cNvPr id="15" name="Tijdelijke aanduiding voor inhoud 3">
            <a:extLst>
              <a:ext uri="{FF2B5EF4-FFF2-40B4-BE49-F238E27FC236}">
                <a16:creationId xmlns:a16="http://schemas.microsoft.com/office/drawing/2014/main" id="{5E7B9D8C-5520-4CA3-8B03-D336D53E0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2630" y="2642084"/>
            <a:ext cx="5028406" cy="3215790"/>
          </a:xfrm>
        </p:spPr>
        <p:txBody>
          <a:bodyPr/>
          <a:lstStyle>
            <a:lvl1pPr>
              <a:defRPr sz="2400"/>
            </a:lvl1pPr>
          </a:lstStyle>
          <a:p>
            <a:pPr lvl="0"/>
            <a:endParaRPr lang="nl-NL" dirty="0"/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A226B935-B8CA-45B5-9B1A-6DD312D7A97F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ondertitel toe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49B6409-B371-4B9F-B3ED-16C2E2915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Voeg titel </a:t>
            </a:r>
            <a:r>
              <a:rPr lang="en-US" dirty="0"/>
              <a:t>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5B612-A5DC-429C-BEED-F567BC46DA1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7486E57-018E-45CC-A369-1ACBF65F08C3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805DAB-FAA5-42E4-AA95-5CB304C269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5E665-0587-47B7-AAB9-E02D385674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41816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1BF7E4-62DA-49C2-9061-4B75E6E294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5928360 h 6858000"/>
              <a:gd name="connsiteX3" fmla="*/ 12192000 w 12192000"/>
              <a:gd name="connsiteY3" fmla="*/ 6858000 h 6858000"/>
              <a:gd name="connsiteX4" fmla="*/ 10546080 w 12192000"/>
              <a:gd name="connsiteY4" fmla="*/ 6858000 h 6858000"/>
              <a:gd name="connsiteX5" fmla="*/ 0 w 12192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928360"/>
                </a:lnTo>
                <a:lnTo>
                  <a:pt x="12192000" y="6858000"/>
                </a:lnTo>
                <a:lnTo>
                  <a:pt x="1054608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endParaRPr lang="nl-NL" noProof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8B169DA-F6EB-44C4-8C39-89055F4E21B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4B0917FA-8D68-4114-AD05-009AA1055816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5721CA1-4C99-4AE1-A09F-C01D6D60F4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77AFA47-3EE4-4DA3-A423-AE9B8CB632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nl-NL" noProof="0" smtClean="0"/>
              <a:pPr/>
              <a:t>‹#›</a:t>
            </a:fld>
            <a:endParaRPr lang="nl-NL" noProof="0" dirty="0"/>
          </a:p>
        </p:txBody>
      </p:sp>
      <p:sp>
        <p:nvSpPr>
          <p:cNvPr id="12" name="Text Placeholder 2059">
            <a:extLst>
              <a:ext uri="{FF2B5EF4-FFF2-40B4-BE49-F238E27FC236}">
                <a16:creationId xmlns:a16="http://schemas.microsoft.com/office/drawing/2014/main" id="{70D4D95F-9082-4390-8238-9D84FFCB5E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56619" y="6322695"/>
            <a:ext cx="912763" cy="35979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680659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ndertitel 2">
            <a:extLst>
              <a:ext uri="{FF2B5EF4-FFF2-40B4-BE49-F238E27FC236}">
                <a16:creationId xmlns:a16="http://schemas.microsoft.com/office/drawing/2014/main" id="{1740F6E3-BB69-4FDB-B455-05A3929CE3E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B2E0F06-95BB-4E0F-B6D2-44A1325E00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Voeg titel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DE726-9C54-4569-9477-C17382798F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861147-C3D6-4076-8F2C-3827FD4069C6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E679D3-9656-4BF5-BF31-B4F76FB4DF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84C3F-81CA-4916-B522-934D603E63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147502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DE726-9C54-4569-9477-C17382798F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E679D3-9656-4BF5-BF31-B4F76FB4DF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84C3F-81CA-4916-B522-934D603E63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‹#›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14164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ige driehoek 5">
            <a:extLst>
              <a:ext uri="{FF2B5EF4-FFF2-40B4-BE49-F238E27FC236}">
                <a16:creationId xmlns:a16="http://schemas.microsoft.com/office/drawing/2014/main" id="{83C50CDB-643D-41D1-A546-6004593C90CC}"/>
              </a:ext>
            </a:extLst>
          </p:cNvPr>
          <p:cNvSpPr/>
          <p:nvPr userDrawn="1"/>
        </p:nvSpPr>
        <p:spPr>
          <a:xfrm rot="5400000">
            <a:off x="-20638" y="3175"/>
            <a:ext cx="1565276" cy="1524000"/>
          </a:xfrm>
          <a:prstGeom prst="rtTriangle">
            <a:avLst/>
          </a:prstGeom>
          <a:solidFill>
            <a:srgbClr val="86D2E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718F30-BFE0-0049-A724-06A1A3A5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365126"/>
            <a:ext cx="10209211" cy="64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Voeg Titel toe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49A86127-AF9F-2C41-9CC5-60997F3C57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825625"/>
            <a:ext cx="10209211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 dirty="0"/>
          </a:p>
          <a:p>
            <a:pPr lvl="1"/>
            <a:endParaRPr lang="nl-NL" altLang="nl-NL" dirty="0"/>
          </a:p>
          <a:p>
            <a:pPr lvl="2"/>
            <a:endParaRPr lang="nl-NL" altLang="nl-NL" dirty="0"/>
          </a:p>
          <a:p>
            <a:pPr lvl="3"/>
            <a:endParaRPr lang="nl-NL" altLang="nl-NL" dirty="0"/>
          </a:p>
          <a:p>
            <a:pPr lvl="4"/>
            <a:endParaRPr lang="nl-NL" altLang="nl-NL" dirty="0"/>
          </a:p>
          <a:p>
            <a:pPr lvl="4"/>
            <a:endParaRPr lang="nl-NL" altLang="nl-NL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A2A64451-1F2C-476E-937F-8E907E5AE30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463" y="6199188"/>
            <a:ext cx="1154112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7AF74F37-9555-4F71-8CD7-EE564557B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1825" y="6483046"/>
            <a:ext cx="8321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nl-NL" sz="70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6A6383B-32A8-46B5-B6DE-4ABDEFA2FDCF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E3A98EC9-551D-456A-AEEF-AFA8AEBD6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62356" y="6483045"/>
            <a:ext cx="869425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nl-NL"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NL" noProof="0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7542B40-4943-4574-A4B5-BDC7E2560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5036" y="6483047"/>
            <a:ext cx="4860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defRPr lang="nl-NL" altLang="nl-NL" sz="70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D1311D-0AF4-BF42-8BF9-EAD1FE65203C}" type="slidenum">
              <a:rPr lang="nl-NL" noProof="0" smtClean="0"/>
              <a:pPr/>
              <a:t>‹#›</a:t>
            </a:fld>
            <a:endParaRPr lang="nl-NL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81" r:id="rId2"/>
    <p:sldLayoutId id="2147483982" r:id="rId3"/>
    <p:sldLayoutId id="2147483986" r:id="rId4"/>
    <p:sldLayoutId id="2147483967" r:id="rId5"/>
    <p:sldLayoutId id="2147483966" r:id="rId6"/>
    <p:sldLayoutId id="2147483968" r:id="rId7"/>
    <p:sldLayoutId id="2147483972" r:id="rId8"/>
    <p:sldLayoutId id="2147483973" r:id="rId9"/>
    <p:sldLayoutId id="2147483969" r:id="rId10"/>
    <p:sldLayoutId id="2147483984" r:id="rId11"/>
    <p:sldLayoutId id="2147483970" r:id="rId12"/>
    <p:sldLayoutId id="2147483985" r:id="rId13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0" kern="1200" cap="all" spc="-150" baseline="0">
          <a:solidFill>
            <a:schemeClr val="tx2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tif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jpeg"/><Relationship Id="rId18" Type="http://schemas.openxmlformats.org/officeDocument/2006/relationships/image" Target="../media/image73.png"/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1.jpe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jpe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</a:t>
            </a:fld>
            <a:endParaRPr lang="nl-NL" noProof="0" dirty="0"/>
          </a:p>
        </p:txBody>
      </p:sp>
      <p:pic>
        <p:nvPicPr>
          <p:cNvPr id="8" name="Picture Placeholder 27">
            <a:extLst>
              <a:ext uri="{FF2B5EF4-FFF2-40B4-BE49-F238E27FC236}">
                <a16:creationId xmlns:a16="http://schemas.microsoft.com/office/drawing/2014/main" id="{0FA6A046-8CA9-4C4C-A8D8-3AEC2C257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" b="44"/>
          <a:stretch/>
        </p:blipFill>
        <p:spPr bwMode="auto">
          <a:xfrm>
            <a:off x="1612832" y="1296618"/>
            <a:ext cx="8742204" cy="491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6"/>
          <p:cNvSpPr txBox="1"/>
          <p:nvPr/>
        </p:nvSpPr>
        <p:spPr>
          <a:xfrm>
            <a:off x="3603471" y="5294492"/>
            <a:ext cx="4281941" cy="830997"/>
          </a:xfrm>
          <a:prstGeom prst="rect">
            <a:avLst/>
          </a:prstGeom>
          <a:solidFill>
            <a:srgbClr val="FFCC99"/>
          </a:solidFill>
        </p:spPr>
        <p:txBody>
          <a:bodyPr wrap="none" rtlCol="0">
            <a:spAutoFit/>
          </a:bodyPr>
          <a:lstStyle/>
          <a:p>
            <a:pPr algn="ctr"/>
            <a:r>
              <a:rPr lang="nl-NL" sz="2400" i="0" dirty="0">
                <a:solidFill>
                  <a:srgbClr val="CC6600"/>
                </a:solidFill>
                <a:latin typeface="+mn-lt"/>
                <a:ea typeface="Arial" charset="0"/>
                <a:cs typeface="Arial" charset="0"/>
              </a:rPr>
              <a:t>Astrid van Halteren</a:t>
            </a:r>
          </a:p>
          <a:p>
            <a:pPr algn="ctr"/>
            <a:r>
              <a:rPr lang="nl-NL" sz="24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 charset="0"/>
                <a:cs typeface="Arial" charset="0"/>
              </a:rPr>
              <a:t>a.vanhalteren@erasmusmc.nl</a:t>
            </a:r>
            <a:endParaRPr lang="en-US" sz="2400" i="0" dirty="0" err="1">
              <a:solidFill>
                <a:schemeClr val="accent6">
                  <a:lumMod val="50000"/>
                </a:schemeClr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>
          <a:xfrm>
            <a:off x="89177" y="6483046"/>
            <a:ext cx="832104" cy="200055"/>
          </a:xfrm>
        </p:spPr>
        <p:txBody>
          <a:bodyPr/>
          <a:lstStyle/>
          <a:p>
            <a:fld id="{ACE0F78D-147A-4C53-AEC5-074C0542581C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ekstvak 2"/>
          <p:cNvSpPr txBox="1"/>
          <p:nvPr/>
        </p:nvSpPr>
        <p:spPr>
          <a:xfrm>
            <a:off x="2512146" y="525479"/>
            <a:ext cx="6464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0" dirty="0" err="1">
                <a:solidFill>
                  <a:srgbClr val="0070C0"/>
                </a:solidFill>
                <a:ea typeface="Arial" charset="0"/>
                <a:cs typeface="Arial" charset="0"/>
              </a:rPr>
              <a:t>Histiocytoses</a:t>
            </a:r>
            <a:r>
              <a:rPr lang="en-US" sz="3600" i="0" dirty="0">
                <a:solidFill>
                  <a:srgbClr val="0070C0"/>
                </a:solidFill>
                <a:ea typeface="Arial" charset="0"/>
                <a:cs typeface="Arial" charset="0"/>
              </a:rPr>
              <a:t> at the cellular level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7033DEE-B9A6-6852-A6DC-92419C04D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77" y="114989"/>
            <a:ext cx="1523655" cy="54111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4C15235-A972-C958-91A6-EB85FE12F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3172" y="-925246"/>
            <a:ext cx="358422" cy="319207"/>
          </a:xfrm>
          <a:prstGeom prst="rect">
            <a:avLst/>
          </a:prstGeom>
        </p:spPr>
      </p:pic>
      <p:pic>
        <p:nvPicPr>
          <p:cNvPr id="1026" name="Picture 2" descr="ECD Global Alliance (@ECDGA) / Posts / X">
            <a:extLst>
              <a:ext uri="{FF2B5EF4-FFF2-40B4-BE49-F238E27FC236}">
                <a16:creationId xmlns:a16="http://schemas.microsoft.com/office/drawing/2014/main" id="{48993CEB-68DD-605F-B0C2-0151FC28A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2794" y="114989"/>
            <a:ext cx="990264" cy="93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pening nieuwe expertisecentra - C-support">
            <a:extLst>
              <a:ext uri="{FF2B5EF4-FFF2-40B4-BE49-F238E27FC236}">
                <a16:creationId xmlns:a16="http://schemas.microsoft.com/office/drawing/2014/main" id="{E8F8C640-3A71-BA97-3160-EADE90508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0032" y="201447"/>
            <a:ext cx="774912" cy="77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080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4D069E0-AB2B-CB19-09D7-19FD98A6F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61067" y="6483047"/>
            <a:ext cx="1110384" cy="170849"/>
          </a:xfrm>
        </p:spPr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73E6BDD-4870-0679-E09F-55E6B67D4A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2</a:t>
            </a:fld>
            <a:endParaRPr lang="nl-NL" noProof="0" dirty="0"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10F1C829-A2DC-0B20-AA50-A6B40A5764E1}"/>
              </a:ext>
            </a:extLst>
          </p:cNvPr>
          <p:cNvGrpSpPr/>
          <p:nvPr/>
        </p:nvGrpSpPr>
        <p:grpSpPr>
          <a:xfrm>
            <a:off x="242751" y="292249"/>
            <a:ext cx="7583279" cy="1522138"/>
            <a:chOff x="161067" y="733425"/>
            <a:chExt cx="7583279" cy="1522138"/>
          </a:xfrm>
        </p:grpSpPr>
        <p:pic>
          <p:nvPicPr>
            <p:cNvPr id="5" name="Afbeelding 4" descr="Afbeelding met tekst, schermopname, Lettertype, lijn&#10;&#10;Door AI gegenereerde inhoud is mogelijk onjuist.">
              <a:extLst>
                <a:ext uri="{FF2B5EF4-FFF2-40B4-BE49-F238E27FC236}">
                  <a16:creationId xmlns:a16="http://schemas.microsoft.com/office/drawing/2014/main" id="{A8AF5B1A-0D22-2229-7F93-8CFB73683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2868"/>
            <a:stretch/>
          </p:blipFill>
          <p:spPr>
            <a:xfrm>
              <a:off x="161067" y="733425"/>
              <a:ext cx="7583279" cy="1522138"/>
            </a:xfrm>
            <a:prstGeom prst="rect">
              <a:avLst/>
            </a:prstGeom>
          </p:spPr>
        </p:pic>
        <p:sp>
          <p:nvSpPr>
            <p:cNvPr id="6" name="Rechthoek: afgeronde hoeken 5">
              <a:extLst>
                <a:ext uri="{FF2B5EF4-FFF2-40B4-BE49-F238E27FC236}">
                  <a16:creationId xmlns:a16="http://schemas.microsoft.com/office/drawing/2014/main" id="{845E9755-F36F-56A3-AC37-3260F68F49E7}"/>
                </a:ext>
              </a:extLst>
            </p:cNvPr>
            <p:cNvSpPr/>
            <p:nvPr/>
          </p:nvSpPr>
          <p:spPr>
            <a:xfrm>
              <a:off x="1905788" y="1342210"/>
              <a:ext cx="3204756" cy="259112"/>
            </a:xfrm>
            <a:prstGeom prst="roundRect">
              <a:avLst/>
            </a:prstGeom>
            <a:noFill/>
            <a:ln w="28575">
              <a:solidFill>
                <a:srgbClr val="CC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" name="Rechthoek: afgeronde hoeken 6">
              <a:extLst>
                <a:ext uri="{FF2B5EF4-FFF2-40B4-BE49-F238E27FC236}">
                  <a16:creationId xmlns:a16="http://schemas.microsoft.com/office/drawing/2014/main" id="{DC5CD0EB-2C3A-F308-09E0-14B13AE86F10}"/>
                </a:ext>
              </a:extLst>
            </p:cNvPr>
            <p:cNvSpPr/>
            <p:nvPr/>
          </p:nvSpPr>
          <p:spPr>
            <a:xfrm>
              <a:off x="1649314" y="1623716"/>
              <a:ext cx="936173" cy="259112"/>
            </a:xfrm>
            <a:prstGeom prst="roundRect">
              <a:avLst/>
            </a:prstGeom>
            <a:noFill/>
            <a:ln w="28575">
              <a:solidFill>
                <a:srgbClr val="CC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8" name="Rechthoek: afgeronde hoeken 7">
              <a:extLst>
                <a:ext uri="{FF2B5EF4-FFF2-40B4-BE49-F238E27FC236}">
                  <a16:creationId xmlns:a16="http://schemas.microsoft.com/office/drawing/2014/main" id="{863875F7-B1F5-B31B-B854-49B6295E4B04}"/>
                </a:ext>
              </a:extLst>
            </p:cNvPr>
            <p:cNvSpPr/>
            <p:nvPr/>
          </p:nvSpPr>
          <p:spPr>
            <a:xfrm>
              <a:off x="2968461" y="1626356"/>
              <a:ext cx="2343767" cy="259112"/>
            </a:xfrm>
            <a:prstGeom prst="roundRect">
              <a:avLst/>
            </a:prstGeom>
            <a:noFill/>
            <a:ln w="28575">
              <a:solidFill>
                <a:srgbClr val="CC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FDDDC73E-650C-1602-F812-8A0D1295B3A6}"/>
              </a:ext>
            </a:extLst>
          </p:cNvPr>
          <p:cNvGrpSpPr/>
          <p:nvPr/>
        </p:nvGrpSpPr>
        <p:grpSpPr>
          <a:xfrm>
            <a:off x="348704" y="2285544"/>
            <a:ext cx="9827104" cy="4042913"/>
            <a:chOff x="348704" y="2285544"/>
            <a:chExt cx="9827104" cy="4042913"/>
          </a:xfrm>
        </p:grpSpPr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E23830F1-8CCB-F949-9B5C-039F3A20A4DE}"/>
                </a:ext>
              </a:extLst>
            </p:cNvPr>
            <p:cNvGrpSpPr/>
            <p:nvPr/>
          </p:nvGrpSpPr>
          <p:grpSpPr>
            <a:xfrm>
              <a:off x="6096000" y="2709109"/>
              <a:ext cx="4079808" cy="3546749"/>
              <a:chOff x="7855077" y="2609458"/>
              <a:chExt cx="4079808" cy="3546749"/>
            </a:xfrm>
          </p:grpSpPr>
          <p:pic>
            <p:nvPicPr>
              <p:cNvPr id="9" name="Afbeelding 8" descr="Afbeelding met tekst, schermopname, ontwerp&#10;&#10;Door AI gegenereerde inhoud is mogelijk onjuist.">
                <a:extLst>
                  <a:ext uri="{FF2B5EF4-FFF2-40B4-BE49-F238E27FC236}">
                    <a16:creationId xmlns:a16="http://schemas.microsoft.com/office/drawing/2014/main" id="{DEB4DF64-F027-2948-1C46-A3CFA2DDCB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24792" t="18155" r="30156" b="25893"/>
              <a:stretch/>
            </p:blipFill>
            <p:spPr>
              <a:xfrm>
                <a:off x="7855077" y="2609458"/>
                <a:ext cx="4079808" cy="3546749"/>
              </a:xfrm>
              <a:prstGeom prst="rect">
                <a:avLst/>
              </a:prstGeom>
            </p:spPr>
          </p:pic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E8355490-70C0-E6BF-B1B1-815AF75DC101}"/>
                  </a:ext>
                </a:extLst>
              </p:cNvPr>
              <p:cNvSpPr/>
              <p:nvPr/>
            </p:nvSpPr>
            <p:spPr>
              <a:xfrm>
                <a:off x="7883652" y="2647558"/>
                <a:ext cx="4003548" cy="347414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9B543F5B-37A0-3D1D-F310-53124BA90D29}"/>
                </a:ext>
              </a:extLst>
            </p:cNvPr>
            <p:cNvGrpSpPr/>
            <p:nvPr/>
          </p:nvGrpSpPr>
          <p:grpSpPr>
            <a:xfrm>
              <a:off x="348704" y="2636512"/>
              <a:ext cx="5476607" cy="3691945"/>
              <a:chOff x="257115" y="2429759"/>
              <a:chExt cx="5476607" cy="3691945"/>
            </a:xfrm>
          </p:grpSpPr>
          <p:pic>
            <p:nvPicPr>
              <p:cNvPr id="10" name="Afbeelding 9" descr="Afbeelding met tekst, schermopname&#10;&#10;Door AI gegenereerde inhoud is mogelijk onjuist.">
                <a:extLst>
                  <a:ext uri="{FF2B5EF4-FFF2-40B4-BE49-F238E27FC236}">
                    <a16:creationId xmlns:a16="http://schemas.microsoft.com/office/drawing/2014/main" id="{E21C66F4-A6E2-E728-04C1-B915D496CD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4096" t="33386" r="56775" b="28932"/>
              <a:stretch/>
            </p:blipFill>
            <p:spPr>
              <a:xfrm>
                <a:off x="257115" y="2429759"/>
                <a:ext cx="5476607" cy="3691945"/>
              </a:xfrm>
              <a:prstGeom prst="rect">
                <a:avLst/>
              </a:prstGeom>
            </p:spPr>
          </p:pic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BEFEA14F-A91A-2CE7-FEBD-46C5BF0F90F0}"/>
                  </a:ext>
                </a:extLst>
              </p:cNvPr>
              <p:cNvSpPr/>
              <p:nvPr/>
            </p:nvSpPr>
            <p:spPr>
              <a:xfrm>
                <a:off x="2854452" y="2529132"/>
                <a:ext cx="2784348" cy="347414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A703508F-EC8E-B677-CA2B-BB8B5E1678A2}"/>
                </a:ext>
              </a:extLst>
            </p:cNvPr>
            <p:cNvSpPr txBox="1"/>
            <p:nvPr/>
          </p:nvSpPr>
          <p:spPr>
            <a:xfrm>
              <a:off x="3581461" y="2285544"/>
              <a:ext cx="17288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l-NL" sz="2400" dirty="0">
                  <a:ea typeface="Arial" charset="0"/>
                  <a:cs typeface="Arial" charset="0"/>
                </a:rPr>
                <a:t>s</a:t>
              </a:r>
              <a:r>
                <a:rPr lang="nl-NL" sz="2400" i="0" dirty="0">
                  <a:ea typeface="Arial" charset="0"/>
                  <a:cs typeface="Arial" charset="0"/>
                </a:rPr>
                <a:t>teady state</a:t>
              </a:r>
            </a:p>
          </p:txBody>
        </p:sp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948C6B02-94B2-F823-AB93-4304F084F1B1}"/>
                </a:ext>
              </a:extLst>
            </p:cNvPr>
            <p:cNvSpPr txBox="1"/>
            <p:nvPr/>
          </p:nvSpPr>
          <p:spPr>
            <a:xfrm>
              <a:off x="6806790" y="2285544"/>
              <a:ext cx="26582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l-NL" sz="2400" dirty="0">
                  <a:ea typeface="Arial" charset="0"/>
                  <a:cs typeface="Arial" charset="0"/>
                </a:rPr>
                <a:t>tissue </a:t>
              </a:r>
              <a:r>
                <a:rPr lang="nl-NL" sz="2400" dirty="0" err="1">
                  <a:ea typeface="Arial" charset="0"/>
                  <a:cs typeface="Arial" charset="0"/>
                </a:rPr>
                <a:t>inflammation</a:t>
              </a:r>
              <a:endParaRPr lang="nl-NL" sz="2400" i="0" dirty="0"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212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B02DAFE-2AAD-9334-13B4-F7DAB0446F6D}"/>
              </a:ext>
            </a:extLst>
          </p:cNvPr>
          <p:cNvSpPr/>
          <p:nvPr/>
        </p:nvSpPr>
        <p:spPr>
          <a:xfrm>
            <a:off x="147782" y="88531"/>
            <a:ext cx="120442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Histiocytoses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: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accumulation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(s) of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cells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with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monocyte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macrophage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and/or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dendritic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cell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features in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one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or more tissues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1B527-9B8A-4129-8716-CFE6EB136E2D}" type="datetime1">
              <a:rPr lang="nl-NL" smtClean="0"/>
              <a:t>28-4-2026</a:t>
            </a:fld>
            <a:endParaRPr lang="en-GB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90A6A577-0EB5-9540-2B2D-3077E3FA5935}"/>
              </a:ext>
            </a:extLst>
          </p:cNvPr>
          <p:cNvGrpSpPr/>
          <p:nvPr/>
        </p:nvGrpSpPr>
        <p:grpSpPr>
          <a:xfrm>
            <a:off x="1136472" y="1148060"/>
            <a:ext cx="9366065" cy="5213277"/>
            <a:chOff x="1554483" y="1163068"/>
            <a:chExt cx="9366065" cy="5213277"/>
          </a:xfrm>
        </p:grpSpPr>
        <p:pic>
          <p:nvPicPr>
            <p:cNvPr id="22" name="Picture 9" descr="A picture containing text, different, several&#10;&#10;Description automatically generated">
              <a:extLst>
                <a:ext uri="{FF2B5EF4-FFF2-40B4-BE49-F238E27FC236}">
                  <a16:creationId xmlns:a16="http://schemas.microsoft.com/office/drawing/2014/main" id="{CDAEB45B-CACB-4010-95FA-525311DF27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362" r="49606" b="74988"/>
            <a:stretch/>
          </p:blipFill>
          <p:spPr>
            <a:xfrm>
              <a:off x="4487070" y="1163068"/>
              <a:ext cx="3500891" cy="5183261"/>
            </a:xfrm>
            <a:prstGeom prst="rect">
              <a:avLst/>
            </a:prstGeom>
          </p:spPr>
        </p:pic>
        <p:pic>
          <p:nvPicPr>
            <p:cNvPr id="27" name="Afbeelding 26" descr="247234781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21" t="24066" b="19305"/>
            <a:stretch/>
          </p:blipFill>
          <p:spPr bwMode="auto">
            <a:xfrm>
              <a:off x="1554483" y="1218890"/>
              <a:ext cx="2839445" cy="2635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7" t="3911" r="1108" b="3147"/>
            <a:stretch/>
          </p:blipFill>
          <p:spPr bwMode="auto">
            <a:xfrm>
              <a:off x="1571397" y="3968335"/>
              <a:ext cx="2805615" cy="23779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" name="Afbeelding 3" descr="Afbeelding met Medische beeldbewerking, röntgenfilm, radiologie, radiografie&#10;&#10;Door AI gegenereerde inhoud is mogelijk onjuist.">
              <a:extLst>
                <a:ext uri="{FF2B5EF4-FFF2-40B4-BE49-F238E27FC236}">
                  <a16:creationId xmlns:a16="http://schemas.microsoft.com/office/drawing/2014/main" id="{CCC8392A-FA5D-208D-763A-B4A8928F8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87961" y="1179356"/>
              <a:ext cx="2932587" cy="51969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7078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B1A547-02B1-60EC-822D-FC50C58FC3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4</a:t>
            </a:fld>
            <a:endParaRPr lang="nl-NL" noProof="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05A4E18-EC99-8561-662A-7485E1080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40" y="4194784"/>
            <a:ext cx="2744705" cy="2043472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C51993AF-6879-EC5F-298A-FC9A98E79018}"/>
              </a:ext>
            </a:extLst>
          </p:cNvPr>
          <p:cNvCxnSpPr>
            <a:cxnSpLocks/>
          </p:cNvCxnSpPr>
          <p:nvPr/>
        </p:nvCxnSpPr>
        <p:spPr>
          <a:xfrm>
            <a:off x="2741695" y="4611063"/>
            <a:ext cx="2066279" cy="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5">
            <a:extLst>
              <a:ext uri="{FF2B5EF4-FFF2-40B4-BE49-F238E27FC236}">
                <a16:creationId xmlns:a16="http://schemas.microsoft.com/office/drawing/2014/main" id="{FC2587E6-3C6C-2BF3-F8EA-2DADF832505A}"/>
              </a:ext>
            </a:extLst>
          </p:cNvPr>
          <p:cNvSpPr txBox="1">
            <a:spLocks/>
          </p:cNvSpPr>
          <p:nvPr/>
        </p:nvSpPr>
        <p:spPr>
          <a:xfrm>
            <a:off x="-985547" y="-94047"/>
            <a:ext cx="121885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4302125" algn="l"/>
              </a:tabLst>
            </a:pPr>
            <a:r>
              <a:rPr lang="en-US" sz="2800" dirty="0">
                <a:solidFill>
                  <a:srgbClr val="002060"/>
                </a:solidFill>
                <a:latin typeface="+mn-lt"/>
              </a:rPr>
              <a:t>Histiocytosis diagnosis via histological evaluation of biopsies</a:t>
            </a: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F84678EC-54AF-804D-A8F6-E7895CEC51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38" b="17959"/>
          <a:stretch/>
        </p:blipFill>
        <p:spPr bwMode="auto">
          <a:xfrm>
            <a:off x="460878" y="947821"/>
            <a:ext cx="4454022" cy="277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CB29F7B5-C0AD-EC82-8C35-C6CFBEAF12AA}"/>
              </a:ext>
            </a:extLst>
          </p:cNvPr>
          <p:cNvSpPr/>
          <p:nvPr/>
        </p:nvSpPr>
        <p:spPr>
          <a:xfrm>
            <a:off x="2643140" y="2633870"/>
            <a:ext cx="785860" cy="655982"/>
          </a:xfrm>
          <a:prstGeom prst="ellipse">
            <a:avLst/>
          </a:prstGeom>
          <a:noFill/>
          <a:ln w="3492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2A4A5EDC-AAA6-6ACD-F801-758D9964F1EB}"/>
              </a:ext>
            </a:extLst>
          </p:cNvPr>
          <p:cNvCxnSpPr>
            <a:cxnSpLocks/>
          </p:cNvCxnSpPr>
          <p:nvPr/>
        </p:nvCxnSpPr>
        <p:spPr>
          <a:xfrm flipH="1">
            <a:off x="2556317" y="3289852"/>
            <a:ext cx="334990" cy="82930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ep 21">
            <a:extLst>
              <a:ext uri="{FF2B5EF4-FFF2-40B4-BE49-F238E27FC236}">
                <a16:creationId xmlns:a16="http://schemas.microsoft.com/office/drawing/2014/main" id="{0883D236-E985-D901-D4D1-4D1862807C9A}"/>
              </a:ext>
            </a:extLst>
          </p:cNvPr>
          <p:cNvGrpSpPr/>
          <p:nvPr/>
        </p:nvGrpSpPr>
        <p:grpSpPr>
          <a:xfrm>
            <a:off x="6249305" y="941315"/>
            <a:ext cx="5688266" cy="2918626"/>
            <a:chOff x="895152" y="3502814"/>
            <a:chExt cx="5055846" cy="2433563"/>
          </a:xfrm>
        </p:grpSpPr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F232C628-8E19-8E62-0313-A30D3CF62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062"/>
            <a:stretch/>
          </p:blipFill>
          <p:spPr>
            <a:xfrm>
              <a:off x="895152" y="3502814"/>
              <a:ext cx="2511057" cy="2016432"/>
            </a:xfrm>
            <a:prstGeom prst="rect">
              <a:avLst/>
            </a:prstGeom>
          </p:spPr>
        </p:pic>
        <p:pic>
          <p:nvPicPr>
            <p:cNvPr id="24" name="Afbeelding 23">
              <a:extLst>
                <a:ext uri="{FF2B5EF4-FFF2-40B4-BE49-F238E27FC236}">
                  <a16:creationId xmlns:a16="http://schemas.microsoft.com/office/drawing/2014/main" id="{7D1A4564-48BE-A593-3CDE-C9DBEDC5D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239"/>
            <a:stretch/>
          </p:blipFill>
          <p:spPr>
            <a:xfrm>
              <a:off x="3483379" y="3502814"/>
              <a:ext cx="2467619" cy="2016433"/>
            </a:xfrm>
            <a:prstGeom prst="rect">
              <a:avLst/>
            </a:prstGeom>
          </p:spPr>
        </p:pic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B838D4F6-1997-F082-EF66-7C22D5035396}"/>
                </a:ext>
              </a:extLst>
            </p:cNvPr>
            <p:cNvSpPr txBox="1"/>
            <p:nvPr/>
          </p:nvSpPr>
          <p:spPr>
            <a:xfrm>
              <a:off x="983125" y="3551413"/>
              <a:ext cx="622368" cy="2822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dirty="0">
                  <a:solidFill>
                    <a:srgbClr val="CC9900"/>
                  </a:solidFill>
                  <a:ea typeface="Arial" charset="0"/>
                  <a:cs typeface="Arial" charset="0"/>
                </a:rPr>
                <a:t>CD1a</a:t>
              </a:r>
              <a:endParaRPr lang="nl-NL" sz="1600" b="1" i="0" dirty="0" err="1">
                <a:solidFill>
                  <a:srgbClr val="CC9900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4337A01F-2A0B-C4D9-609A-29DEE5C0E712}"/>
                </a:ext>
              </a:extLst>
            </p:cNvPr>
            <p:cNvSpPr txBox="1"/>
            <p:nvPr/>
          </p:nvSpPr>
          <p:spPr>
            <a:xfrm>
              <a:off x="3557419" y="3551412"/>
              <a:ext cx="689470" cy="2822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dirty="0">
                  <a:solidFill>
                    <a:srgbClr val="CC9900"/>
                  </a:solidFill>
                  <a:ea typeface="Arial" charset="0"/>
                  <a:cs typeface="Arial" charset="0"/>
                </a:rPr>
                <a:t>CD207</a:t>
              </a:r>
              <a:endParaRPr lang="nl-NL" sz="1600" b="1" i="0" dirty="0" err="1">
                <a:solidFill>
                  <a:srgbClr val="CC9900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937B8B06-8E9F-99C1-0CDB-3B165F8E6BDC}"/>
                </a:ext>
              </a:extLst>
            </p:cNvPr>
            <p:cNvSpPr txBox="1"/>
            <p:nvPr/>
          </p:nvSpPr>
          <p:spPr>
            <a:xfrm>
              <a:off x="3752628" y="5536267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2000" i="0" dirty="0">
                <a:ea typeface="Arial" charset="0"/>
                <a:cs typeface="Arial" charset="0"/>
              </a:endParaRPr>
            </a:p>
          </p:txBody>
        </p:sp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98914FBC-44CB-F183-6E7F-5182BBEC33AB}"/>
              </a:ext>
            </a:extLst>
          </p:cNvPr>
          <p:cNvGrpSpPr/>
          <p:nvPr/>
        </p:nvGrpSpPr>
        <p:grpSpPr>
          <a:xfrm>
            <a:off x="6249305" y="3529027"/>
            <a:ext cx="2802356" cy="3054046"/>
            <a:chOff x="8538466" y="3519834"/>
            <a:chExt cx="2459947" cy="2416543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43CFD962-1F88-EDA0-7655-6FA90C4E76DE}"/>
                </a:ext>
              </a:extLst>
            </p:cNvPr>
            <p:cNvSpPr txBox="1"/>
            <p:nvPr/>
          </p:nvSpPr>
          <p:spPr>
            <a:xfrm>
              <a:off x="8813433" y="5536267"/>
              <a:ext cx="184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nl-NL" sz="2000" i="0" dirty="0" err="1">
                <a:ea typeface="Arial" charset="0"/>
                <a:cs typeface="Arial" charset="0"/>
              </a:endParaRPr>
            </a:p>
          </p:txBody>
        </p:sp>
        <p:pic>
          <p:nvPicPr>
            <p:cNvPr id="30" name="Picture 8" descr="A picture containing food, dessert&#10;&#10;Description automatically generated">
              <a:extLst>
                <a:ext uri="{FF2B5EF4-FFF2-40B4-BE49-F238E27FC236}">
                  <a16:creationId xmlns:a16="http://schemas.microsoft.com/office/drawing/2014/main" id="{501A9C0B-DF8F-7579-B730-7A049EB167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32" r="29150"/>
            <a:stretch/>
          </p:blipFill>
          <p:spPr bwMode="auto">
            <a:xfrm>
              <a:off x="8538466" y="3519834"/>
              <a:ext cx="2459947" cy="1995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kstvak 31">
              <a:extLst>
                <a:ext uri="{FF2B5EF4-FFF2-40B4-BE49-F238E27FC236}">
                  <a16:creationId xmlns:a16="http://schemas.microsoft.com/office/drawing/2014/main" id="{2AAE5536-B634-D175-5386-FDE7D8CAF451}"/>
                </a:ext>
              </a:extLst>
            </p:cNvPr>
            <p:cNvSpPr txBox="1"/>
            <p:nvPr/>
          </p:nvSpPr>
          <p:spPr>
            <a:xfrm>
              <a:off x="8654444" y="3575499"/>
              <a:ext cx="568990" cy="2678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i="0" dirty="0">
                  <a:solidFill>
                    <a:srgbClr val="CC9900"/>
                  </a:solidFill>
                  <a:ea typeface="Arial" charset="0"/>
                  <a:cs typeface="Arial" charset="0"/>
                </a:rPr>
                <a:t>CD68</a:t>
              </a:r>
              <a:endParaRPr lang="nl-NL" sz="1600" b="1" i="0" dirty="0" err="1">
                <a:solidFill>
                  <a:srgbClr val="CC9900"/>
                </a:solidFill>
                <a:ea typeface="Arial" charset="0"/>
                <a:cs typeface="Arial" charset="0"/>
              </a:endParaRPr>
            </a:p>
          </p:txBody>
        </p:sp>
      </p:grpSp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75E3FE-12D5-473B-86AA-487EC5374A4E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17EB46-052F-9B99-C1D1-758D7EB85C5D}"/>
              </a:ext>
            </a:extLst>
          </p:cNvPr>
          <p:cNvSpPr txBox="1"/>
          <p:nvPr/>
        </p:nvSpPr>
        <p:spPr>
          <a:xfrm>
            <a:off x="5344986" y="1874453"/>
            <a:ext cx="474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2400" b="1" i="0" dirty="0">
                <a:solidFill>
                  <a:schemeClr val="accent4"/>
                </a:solidFill>
                <a:ea typeface="Arial" charset="0"/>
                <a:cs typeface="Arial" charset="0"/>
              </a:rPr>
              <a:t>LC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34A8D0C-7F55-0DB4-3635-DD7244E75EFE}"/>
              </a:ext>
            </a:extLst>
          </p:cNvPr>
          <p:cNvSpPr txBox="1"/>
          <p:nvPr/>
        </p:nvSpPr>
        <p:spPr>
          <a:xfrm>
            <a:off x="5344986" y="4622730"/>
            <a:ext cx="73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2400" b="1" dirty="0">
                <a:solidFill>
                  <a:schemeClr val="accent4"/>
                </a:solidFill>
                <a:ea typeface="Arial" charset="0"/>
                <a:cs typeface="Arial" charset="0"/>
              </a:rPr>
              <a:t>Mac</a:t>
            </a:r>
            <a:endParaRPr lang="nl-NL" sz="2400" b="1" i="0" dirty="0">
              <a:solidFill>
                <a:schemeClr val="accent4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6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5</a:t>
            </a:fld>
            <a:endParaRPr lang="nl-NL" noProof="0" dirty="0"/>
          </a:p>
        </p:txBody>
      </p:sp>
      <p:sp>
        <p:nvSpPr>
          <p:cNvPr id="43" name="Title 15">
            <a:extLst>
              <a:ext uri="{FF2B5EF4-FFF2-40B4-BE49-F238E27FC236}">
                <a16:creationId xmlns:a16="http://schemas.microsoft.com/office/drawing/2014/main" id="{5CCF8AB2-68B2-4000-869A-D35BA8DFE264}"/>
              </a:ext>
            </a:extLst>
          </p:cNvPr>
          <p:cNvSpPr txBox="1">
            <a:spLocks/>
          </p:cNvSpPr>
          <p:nvPr/>
        </p:nvSpPr>
        <p:spPr>
          <a:xfrm>
            <a:off x="165463" y="8709"/>
            <a:ext cx="121885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4302125" algn="l"/>
              </a:tabLst>
            </a:pPr>
            <a:r>
              <a:rPr lang="en-US" sz="2800" dirty="0">
                <a:solidFill>
                  <a:srgbClr val="002060"/>
                </a:solidFill>
                <a:latin typeface="+mn-lt"/>
              </a:rPr>
              <a:t>Pathognomonic cells in histiocytosis lesions express small errors in their genome leading to altered biological behavior </a:t>
            </a: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357EC7-700D-4E4B-820F-F8F98A5ED49E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13" name="Tekstvak 12"/>
          <p:cNvSpPr txBox="1"/>
          <p:nvPr/>
        </p:nvSpPr>
        <p:spPr>
          <a:xfrm>
            <a:off x="1293306" y="5635470"/>
            <a:ext cx="5920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600" dirty="0">
                <a:latin typeface="+mn-lt"/>
                <a:ea typeface="Arial" charset="0"/>
                <a:cs typeface="Arial" charset="0"/>
              </a:rPr>
              <a:t>B.H. Durham </a:t>
            </a:r>
            <a:r>
              <a:rPr lang="nl-NL" sz="1600" i="1" dirty="0" err="1">
                <a:latin typeface="+mn-lt"/>
                <a:ea typeface="Arial" charset="0"/>
                <a:cs typeface="Arial" charset="0"/>
              </a:rPr>
              <a:t>Hematology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/</a:t>
            </a:r>
            <a:r>
              <a:rPr lang="nl-NL" sz="1600" i="1" dirty="0" err="1">
                <a:latin typeface="+mn-lt"/>
                <a:ea typeface="Arial" charset="0"/>
                <a:cs typeface="Arial" charset="0"/>
              </a:rPr>
              <a:t>Oncology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 </a:t>
            </a:r>
            <a:r>
              <a:rPr lang="nl-NL" sz="1600" i="1" dirty="0" err="1">
                <a:latin typeface="+mn-lt"/>
                <a:ea typeface="Arial" charset="0"/>
                <a:cs typeface="Arial" charset="0"/>
              </a:rPr>
              <a:t>Clinics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 North America </a:t>
            </a:r>
            <a:r>
              <a:rPr lang="nl-NL" sz="1600" dirty="0">
                <a:latin typeface="+mn-lt"/>
                <a:ea typeface="Arial" charset="0"/>
                <a:cs typeface="Arial" charset="0"/>
              </a:rPr>
              <a:t>2025</a:t>
            </a:r>
            <a:endParaRPr lang="en-US" sz="1600" i="0" dirty="0" err="1">
              <a:latin typeface="+mn-lt"/>
              <a:ea typeface="Arial" charset="0"/>
              <a:cs typeface="Arial" charset="0"/>
            </a:endParaRPr>
          </a:p>
        </p:txBody>
      </p:sp>
      <p:pic>
        <p:nvPicPr>
          <p:cNvPr id="8" name="Afbeelding 7" descr="Afbeelding met patroon, kunst, stof&#10;&#10;Door AI gegenereerde inhoud is mogelijk onjuist.">
            <a:extLst>
              <a:ext uri="{FF2B5EF4-FFF2-40B4-BE49-F238E27FC236}">
                <a16:creationId xmlns:a16="http://schemas.microsoft.com/office/drawing/2014/main" id="{21863FA6-3223-3562-BE5E-52715B92F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743" y="1053253"/>
            <a:ext cx="3484161" cy="4751494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063AF8B3-1CCD-1D0E-33CC-041DC91FC42B}"/>
              </a:ext>
            </a:extLst>
          </p:cNvPr>
          <p:cNvSpPr txBox="1"/>
          <p:nvPr/>
        </p:nvSpPr>
        <p:spPr>
          <a:xfrm>
            <a:off x="11169199" y="5350365"/>
            <a:ext cx="55967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CC9900"/>
                </a:solidFill>
                <a:ea typeface="Arial" charset="0"/>
                <a:cs typeface="Arial" charset="0"/>
              </a:rPr>
              <a:t>VE1</a:t>
            </a:r>
            <a:endParaRPr lang="nl-NL" sz="1600" b="1" i="0" dirty="0" err="1">
              <a:solidFill>
                <a:srgbClr val="CC9900"/>
              </a:solidFill>
              <a:ea typeface="Arial" charset="0"/>
              <a:cs typeface="Arial" charset="0"/>
            </a:endParaRPr>
          </a:p>
        </p:txBody>
      </p:sp>
      <p:pic>
        <p:nvPicPr>
          <p:cNvPr id="4098" name="Picture 2" descr="Five pie charts and a bar graph show molecular alterations in various histiocytic disorders and histiocytic sarcoma patients.">
            <a:extLst>
              <a:ext uri="{FF2B5EF4-FFF2-40B4-BE49-F238E27FC236}">
                <a16:creationId xmlns:a16="http://schemas.microsoft.com/office/drawing/2014/main" id="{4037ABB1-8B0E-261C-FC31-12B20006B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83"/>
          <a:stretch/>
        </p:blipFill>
        <p:spPr bwMode="auto">
          <a:xfrm>
            <a:off x="777874" y="1931081"/>
            <a:ext cx="7073683" cy="333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88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A410026-3E7B-D8BD-3CC8-C73BE16BE81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861147-C3D6-4076-8F2C-3827FD4069C6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ACA441E-D2DF-843F-C659-433B9983A09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6</a:t>
            </a:fld>
            <a:endParaRPr lang="nl-NL" noProof="0" dirty="0"/>
          </a:p>
        </p:txBody>
      </p:sp>
      <p:sp>
        <p:nvSpPr>
          <p:cNvPr id="6" name="Title 15">
            <a:extLst>
              <a:ext uri="{FF2B5EF4-FFF2-40B4-BE49-F238E27FC236}">
                <a16:creationId xmlns:a16="http://schemas.microsoft.com/office/drawing/2014/main" id="{D82704F1-B200-75F6-75DC-E22062B13F5C}"/>
              </a:ext>
            </a:extLst>
          </p:cNvPr>
          <p:cNvSpPr txBox="1">
            <a:spLocks/>
          </p:cNvSpPr>
          <p:nvPr/>
        </p:nvSpPr>
        <p:spPr>
          <a:xfrm>
            <a:off x="100303" y="-82627"/>
            <a:ext cx="1218853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4302125" algn="l"/>
              </a:tabLst>
            </a:pPr>
            <a:r>
              <a:rPr lang="en-US" sz="2800" dirty="0">
                <a:solidFill>
                  <a:srgbClr val="002060"/>
                </a:solidFill>
                <a:latin typeface="+mn-lt"/>
              </a:rPr>
              <a:t>Tracing mutated cells in patients requires sensitive technology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08EBC01F-D1EF-8FE7-0F75-B93A4DFB646D}"/>
              </a:ext>
            </a:extLst>
          </p:cNvPr>
          <p:cNvGrpSpPr/>
          <p:nvPr/>
        </p:nvGrpSpPr>
        <p:grpSpPr>
          <a:xfrm>
            <a:off x="474978" y="1385630"/>
            <a:ext cx="6014865" cy="3722009"/>
            <a:chOff x="5765228" y="1697683"/>
            <a:chExt cx="6014865" cy="3722009"/>
          </a:xfrm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2B6F1519-7B16-994C-E6A5-F802B4152490}"/>
                </a:ext>
              </a:extLst>
            </p:cNvPr>
            <p:cNvSpPr txBox="1"/>
            <p:nvPr/>
          </p:nvSpPr>
          <p:spPr>
            <a:xfrm>
              <a:off x="5936678" y="5158082"/>
              <a:ext cx="97334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l-NL" sz="1100" i="0" dirty="0">
                  <a:latin typeface="+mn-lt"/>
                  <a:ea typeface="Arial" charset="0"/>
                  <a:cs typeface="Arial" charset="0"/>
                </a:rPr>
                <a:t>Credit: Getty</a:t>
              </a:r>
            </a:p>
          </p:txBody>
        </p: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A00D7A40-260A-42B4-028C-40DEFD729687}"/>
                </a:ext>
              </a:extLst>
            </p:cNvPr>
            <p:cNvGrpSpPr/>
            <p:nvPr/>
          </p:nvGrpSpPr>
          <p:grpSpPr>
            <a:xfrm>
              <a:off x="5765228" y="1697683"/>
              <a:ext cx="6014865" cy="3462633"/>
              <a:chOff x="326453" y="1776116"/>
              <a:chExt cx="6014865" cy="3462633"/>
            </a:xfrm>
          </p:grpSpPr>
          <p:pic>
            <p:nvPicPr>
              <p:cNvPr id="8" name="Afbeelding 7" descr="Afbeelding met schermopname, rif, Kleurrijkheid, ongewerveld dier&#10;&#10;Door AI gegenereerde inhoud is mogelijk onjuist.">
                <a:extLst>
                  <a:ext uri="{FF2B5EF4-FFF2-40B4-BE49-F238E27FC236}">
                    <a16:creationId xmlns:a16="http://schemas.microsoft.com/office/drawing/2014/main" id="{F31BB336-B680-07A7-9DAC-272D31867A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6453" y="1776116"/>
                <a:ext cx="6014865" cy="3462633"/>
              </a:xfrm>
              <a:prstGeom prst="rect">
                <a:avLst/>
              </a:prstGeom>
            </p:spPr>
          </p:pic>
          <p:sp>
            <p:nvSpPr>
              <p:cNvPr id="11" name="Boog 10">
                <a:extLst>
                  <a:ext uri="{FF2B5EF4-FFF2-40B4-BE49-F238E27FC236}">
                    <a16:creationId xmlns:a16="http://schemas.microsoft.com/office/drawing/2014/main" id="{3D6250F3-B567-ABCE-B911-36432DB49F1E}"/>
                  </a:ext>
                </a:extLst>
              </p:cNvPr>
              <p:cNvSpPr/>
              <p:nvPr/>
            </p:nvSpPr>
            <p:spPr>
              <a:xfrm rot="17295298">
                <a:off x="2892303" y="2147883"/>
                <a:ext cx="1642455" cy="2008375"/>
              </a:xfrm>
              <a:prstGeom prst="arc">
                <a:avLst/>
              </a:prstGeom>
              <a:ln w="762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" name="Boog 11">
                <a:extLst>
                  <a:ext uri="{FF2B5EF4-FFF2-40B4-BE49-F238E27FC236}">
                    <a16:creationId xmlns:a16="http://schemas.microsoft.com/office/drawing/2014/main" id="{BA1B0FCB-22F4-4C3B-BEE4-5C40CC326AE2}"/>
                  </a:ext>
                </a:extLst>
              </p:cNvPr>
              <p:cNvSpPr/>
              <p:nvPr/>
            </p:nvSpPr>
            <p:spPr>
              <a:xfrm rot="5728499">
                <a:off x="2655724" y="2400659"/>
                <a:ext cx="1642455" cy="2008375"/>
              </a:xfrm>
              <a:prstGeom prst="arc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FEB50ABB-A6F0-0615-049E-3AFEC1B16F23}"/>
                  </a:ext>
                </a:extLst>
              </p:cNvPr>
              <p:cNvSpPr txBox="1"/>
              <p:nvPr/>
            </p:nvSpPr>
            <p:spPr>
              <a:xfrm>
                <a:off x="1085743" y="2109573"/>
                <a:ext cx="1631601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l-NL" sz="240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ea typeface="Arial" charset="0"/>
                    <a:cs typeface="Arial" charset="0"/>
                  </a:rPr>
                  <a:t>p</a:t>
                </a:r>
                <a:r>
                  <a:rPr lang="nl-NL" sz="2400" i="0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ea typeface="Arial" charset="0"/>
                    <a:cs typeface="Arial" charset="0"/>
                  </a:rPr>
                  <a:t>robe</a:t>
                </a:r>
                <a:r>
                  <a:rPr lang="nl-NL" sz="2400" i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ea typeface="Arial" charset="0"/>
                    <a:cs typeface="Arial" charset="0"/>
                  </a:rPr>
                  <a:t> MUT</a:t>
                </a:r>
              </a:p>
            </p:txBody>
          </p:sp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9D4A7596-7029-BBF7-C279-58699E0C7F7E}"/>
                  </a:ext>
                </a:extLst>
              </p:cNvPr>
              <p:cNvSpPr txBox="1"/>
              <p:nvPr/>
            </p:nvSpPr>
            <p:spPr>
              <a:xfrm>
                <a:off x="4408610" y="4165410"/>
                <a:ext cx="142045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nl-NL" sz="2400" dirty="0" err="1">
                    <a:solidFill>
                      <a:srgbClr val="92D050"/>
                    </a:solidFill>
                    <a:ea typeface="Arial" charset="0"/>
                    <a:cs typeface="Arial" charset="0"/>
                  </a:rPr>
                  <a:t>p</a:t>
                </a:r>
                <a:r>
                  <a:rPr lang="nl-NL" sz="2400" i="0" dirty="0" err="1">
                    <a:solidFill>
                      <a:srgbClr val="92D050"/>
                    </a:solidFill>
                    <a:ea typeface="Arial" charset="0"/>
                    <a:cs typeface="Arial" charset="0"/>
                  </a:rPr>
                  <a:t>robe</a:t>
                </a:r>
                <a:r>
                  <a:rPr lang="nl-NL" sz="2400" i="0" dirty="0">
                    <a:solidFill>
                      <a:srgbClr val="92D050"/>
                    </a:solidFill>
                    <a:ea typeface="Arial" charset="0"/>
                    <a:cs typeface="Arial" charset="0"/>
                  </a:rPr>
                  <a:t> WT</a:t>
                </a:r>
              </a:p>
            </p:txBody>
          </p:sp>
        </p:grpSp>
      </p:grp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ED3883CA-4E6A-0591-4BA6-819A55989136}"/>
              </a:ext>
            </a:extLst>
          </p:cNvPr>
          <p:cNvCxnSpPr/>
          <p:nvPr/>
        </p:nvCxnSpPr>
        <p:spPr>
          <a:xfrm flipV="1">
            <a:off x="7010400" y="4491631"/>
            <a:ext cx="629265" cy="355672"/>
          </a:xfrm>
          <a:prstGeom prst="straightConnector1">
            <a:avLst/>
          </a:prstGeom>
          <a:ln w="381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B9CD1637-7025-55C1-1FEE-9F4F98E0D883}"/>
              </a:ext>
            </a:extLst>
          </p:cNvPr>
          <p:cNvCxnSpPr>
            <a:cxnSpLocks/>
          </p:cNvCxnSpPr>
          <p:nvPr/>
        </p:nvCxnSpPr>
        <p:spPr>
          <a:xfrm flipH="1">
            <a:off x="10147390" y="1926919"/>
            <a:ext cx="603182" cy="318276"/>
          </a:xfrm>
          <a:prstGeom prst="straightConnector1">
            <a:avLst/>
          </a:prstGeom>
          <a:ln w="381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Free Photo | Background of red tulip in a yellow tulip field">
            <a:extLst>
              <a:ext uri="{FF2B5EF4-FFF2-40B4-BE49-F238E27FC236}">
                <a16:creationId xmlns:a16="http://schemas.microsoft.com/office/drawing/2014/main" id="{2F000C54-3006-2555-703B-222305F52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345" y="1476577"/>
            <a:ext cx="4949682" cy="329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90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ndertitel 7"/>
          <p:cNvSpPr>
            <a:spLocks noGrp="1"/>
          </p:cNvSpPr>
          <p:nvPr>
            <p:ph type="subTitle" idx="13"/>
          </p:nvPr>
        </p:nvSpPr>
        <p:spPr>
          <a:xfrm>
            <a:off x="10700" y="223961"/>
            <a:ext cx="11759979" cy="571042"/>
          </a:xfrm>
        </p:spPr>
        <p:txBody>
          <a:bodyPr/>
          <a:lstStyle/>
          <a:p>
            <a:r>
              <a:rPr lang="nl-NL" sz="2800" b="0" dirty="0"/>
              <a:t>  </a:t>
            </a:r>
            <a:r>
              <a:rPr lang="nl-NL" sz="2800" b="0" dirty="0" err="1"/>
              <a:t>Tracing</a:t>
            </a:r>
            <a:r>
              <a:rPr lang="nl-NL" sz="2800" b="0" dirty="0"/>
              <a:t> </a:t>
            </a:r>
            <a:r>
              <a:rPr lang="nl-NL" sz="2800" b="0" dirty="0" err="1"/>
              <a:t>mutated</a:t>
            </a:r>
            <a:r>
              <a:rPr lang="nl-NL" sz="2800" b="0" dirty="0"/>
              <a:t> </a:t>
            </a:r>
            <a:r>
              <a:rPr lang="nl-NL" sz="2800" b="0" dirty="0" err="1"/>
              <a:t>cells</a:t>
            </a:r>
            <a:r>
              <a:rPr lang="nl-NL" sz="2800" b="0" dirty="0"/>
              <a:t> in biopsies, </a:t>
            </a:r>
            <a:r>
              <a:rPr lang="nl-NL" sz="2800" b="0" dirty="0" err="1"/>
              <a:t>blood</a:t>
            </a:r>
            <a:r>
              <a:rPr lang="nl-NL" sz="2800" b="0" dirty="0"/>
              <a:t> and </a:t>
            </a:r>
            <a:r>
              <a:rPr lang="nl-NL" sz="2800" b="0" dirty="0" err="1"/>
              <a:t>bone</a:t>
            </a:r>
            <a:r>
              <a:rPr lang="nl-NL" sz="2800" b="0" dirty="0"/>
              <a:t> </a:t>
            </a:r>
            <a:r>
              <a:rPr lang="nl-NL" sz="2800" b="0" dirty="0" err="1"/>
              <a:t>marrow</a:t>
            </a:r>
            <a:endParaRPr lang="en-US" sz="2800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7</a:t>
            </a:fld>
            <a:endParaRPr lang="nl-NL" noProof="0" dirty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>
          <a:xfrm>
            <a:off x="88900" y="6480981"/>
            <a:ext cx="832104" cy="200055"/>
          </a:xfrm>
        </p:spPr>
        <p:txBody>
          <a:bodyPr/>
          <a:lstStyle/>
          <a:p>
            <a:fld id="{FBC70BC0-9CCC-45B5-8102-FBC17634AC0D}" type="datetime1">
              <a:rPr lang="nl-NL" noProof="0" smtClean="0"/>
              <a:t>28-4-2026</a:t>
            </a:fld>
            <a:endParaRPr lang="nl-NL" noProof="0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2B3ED77-559A-CD71-2FC8-820AB66D95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t="19828" r="40816" b="24785"/>
          <a:stretch/>
        </p:blipFill>
        <p:spPr bwMode="auto">
          <a:xfrm>
            <a:off x="2095399" y="1302759"/>
            <a:ext cx="7571532" cy="485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0F715862-D679-BA47-38B8-D3F67F631B00}"/>
              </a:ext>
            </a:extLst>
          </p:cNvPr>
          <p:cNvSpPr txBox="1"/>
          <p:nvPr/>
        </p:nvSpPr>
        <p:spPr>
          <a:xfrm>
            <a:off x="4811873" y="3497121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2400" b="1" i="0" dirty="0">
                <a:ea typeface="Arial" charset="0"/>
                <a:cs typeface="Arial" charset="0"/>
              </a:rPr>
              <a:t>DNA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EE3D15CA-9348-F273-9AF9-7E0DA635251C}"/>
              </a:ext>
            </a:extLst>
          </p:cNvPr>
          <p:cNvSpPr/>
          <p:nvPr/>
        </p:nvSpPr>
        <p:spPr>
          <a:xfrm>
            <a:off x="6613572" y="2727413"/>
            <a:ext cx="504983" cy="1313645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68F6A7E5-4B0A-0522-0899-9C4564C8E439}"/>
              </a:ext>
            </a:extLst>
          </p:cNvPr>
          <p:cNvSpPr/>
          <p:nvPr/>
        </p:nvSpPr>
        <p:spPr>
          <a:xfrm>
            <a:off x="8426245" y="2979174"/>
            <a:ext cx="884903" cy="979612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880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54D1EDF-0EC7-3595-7565-F92BB23D1BF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6E50EC3-5D28-4F79-FA69-3A2CDB2E77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8</a:t>
            </a:fld>
            <a:endParaRPr lang="nl-NL" noProof="0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72A4CA3B-C023-0934-E61E-EF6EA6947EF3}"/>
              </a:ext>
            </a:extLst>
          </p:cNvPr>
          <p:cNvGrpSpPr/>
          <p:nvPr/>
        </p:nvGrpSpPr>
        <p:grpSpPr>
          <a:xfrm>
            <a:off x="742624" y="1197881"/>
            <a:ext cx="5510691" cy="4790676"/>
            <a:chOff x="3053205" y="1468812"/>
            <a:chExt cx="5510691" cy="4790676"/>
          </a:xfrm>
        </p:grpSpPr>
        <p:pic>
          <p:nvPicPr>
            <p:cNvPr id="4" name="Afbeelding 3" descr="Afbeelding met tekst, schermopname, ontwerp&#10;&#10;Door AI gegenereerde inhoud is mogelijk onjuist.">
              <a:extLst>
                <a:ext uri="{FF2B5EF4-FFF2-40B4-BE49-F238E27FC236}">
                  <a16:creationId xmlns:a16="http://schemas.microsoft.com/office/drawing/2014/main" id="{5C155624-D508-A3F4-792F-53D9D2D4B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792" t="18155" r="30156" b="25893"/>
            <a:stretch/>
          </p:blipFill>
          <p:spPr>
            <a:xfrm>
              <a:off x="3053205" y="1468812"/>
              <a:ext cx="5510691" cy="4790676"/>
            </a:xfrm>
            <a:prstGeom prst="rect">
              <a:avLst/>
            </a:prstGeom>
          </p:spPr>
        </p:pic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D58A3848-F01E-2A97-20DD-2B5BD70AA992}"/>
                </a:ext>
              </a:extLst>
            </p:cNvPr>
            <p:cNvSpPr/>
            <p:nvPr/>
          </p:nvSpPr>
          <p:spPr>
            <a:xfrm>
              <a:off x="3102365" y="1537636"/>
              <a:ext cx="5392705" cy="465668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Ondertitel 7">
            <a:extLst>
              <a:ext uri="{FF2B5EF4-FFF2-40B4-BE49-F238E27FC236}">
                <a16:creationId xmlns:a16="http://schemas.microsoft.com/office/drawing/2014/main" id="{35AFB69D-33BE-846C-669D-CC1B6C318D89}"/>
              </a:ext>
            </a:extLst>
          </p:cNvPr>
          <p:cNvSpPr txBox="1">
            <a:spLocks/>
          </p:cNvSpPr>
          <p:nvPr/>
        </p:nvSpPr>
        <p:spPr>
          <a:xfrm>
            <a:off x="135037" y="309331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we </a:t>
            </a:r>
            <a:r>
              <a:rPr lang="nl-NL" dirty="0" err="1"/>
              <a:t>find</a:t>
            </a:r>
            <a:r>
              <a:rPr lang="nl-NL" dirty="0"/>
              <a:t> </a:t>
            </a:r>
            <a:r>
              <a:rPr lang="nl-NL" dirty="0" err="1"/>
              <a:t>mutated</a:t>
            </a:r>
            <a:r>
              <a:rPr lang="nl-NL" dirty="0"/>
              <a:t> </a:t>
            </a:r>
            <a:r>
              <a:rPr lang="nl-NL" dirty="0" err="1"/>
              <a:t>monocytes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patients</a:t>
            </a:r>
            <a:r>
              <a:rPr lang="nl-NL" dirty="0"/>
              <a:t>’ </a:t>
            </a:r>
            <a:r>
              <a:rPr lang="nl-NL" dirty="0" err="1"/>
              <a:t>blood</a:t>
            </a:r>
            <a:r>
              <a:rPr lang="nl-NL" dirty="0"/>
              <a:t> and tissues?</a:t>
            </a:r>
            <a:endParaRPr lang="en-US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CDBEF8D9-83B1-4328-9F7B-C853E67C8E35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818" y="2135324"/>
            <a:ext cx="5371197" cy="3336440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BF9FC77F-77B4-CB87-351C-DCDDDDB92713}"/>
              </a:ext>
            </a:extLst>
          </p:cNvPr>
          <p:cNvSpPr/>
          <p:nvPr/>
        </p:nvSpPr>
        <p:spPr>
          <a:xfrm>
            <a:off x="7449344" y="2912130"/>
            <a:ext cx="590226" cy="157138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C6384731-D6A0-F356-45F2-583D57C3988B}"/>
              </a:ext>
            </a:extLst>
          </p:cNvPr>
          <p:cNvSpPr/>
          <p:nvPr/>
        </p:nvSpPr>
        <p:spPr>
          <a:xfrm>
            <a:off x="8778405" y="3803544"/>
            <a:ext cx="1389940" cy="844826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E784FE7-2465-9F00-8808-628CDFA46F89}"/>
              </a:ext>
            </a:extLst>
          </p:cNvPr>
          <p:cNvSpPr txBox="1"/>
          <p:nvPr/>
        </p:nvSpPr>
        <p:spPr>
          <a:xfrm>
            <a:off x="9295248" y="2450465"/>
            <a:ext cx="2345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2400" dirty="0" err="1">
                <a:ea typeface="Arial" charset="0"/>
                <a:cs typeface="Arial" charset="0"/>
              </a:rPr>
              <a:t>h</a:t>
            </a:r>
            <a:r>
              <a:rPr lang="nl-NL" sz="2400" i="0" dirty="0" err="1">
                <a:ea typeface="Arial" charset="0"/>
                <a:cs typeface="Arial" charset="0"/>
              </a:rPr>
              <a:t>istiocytes</a:t>
            </a:r>
            <a:r>
              <a:rPr lang="nl-NL" sz="2400" i="0" dirty="0">
                <a:ea typeface="Arial" charset="0"/>
                <a:cs typeface="Arial" charset="0"/>
              </a:rPr>
              <a:t> 40.4%</a:t>
            </a:r>
          </a:p>
        </p:txBody>
      </p:sp>
    </p:spTree>
    <p:extLst>
      <p:ext uri="{BB962C8B-B14F-4D97-AF65-F5344CB8AC3E}">
        <p14:creationId xmlns:p14="http://schemas.microsoft.com/office/powerpoint/2010/main" val="3663838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>
          <a:xfrm>
            <a:off x="143809" y="6483046"/>
            <a:ext cx="832104" cy="200055"/>
          </a:xfrm>
        </p:spPr>
        <p:txBody>
          <a:bodyPr/>
          <a:lstStyle/>
          <a:p>
            <a:fld id="{65E688D0-DE6F-477F-B90C-D66EB6B4C12B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9</a:t>
            </a:fld>
            <a:endParaRPr lang="nl-NL" noProof="0" dirty="0"/>
          </a:p>
        </p:txBody>
      </p:sp>
      <p:sp>
        <p:nvSpPr>
          <p:cNvPr id="21" name="Rechthoek 20"/>
          <p:cNvSpPr/>
          <p:nvPr/>
        </p:nvSpPr>
        <p:spPr>
          <a:xfrm>
            <a:off x="134366" y="60820"/>
            <a:ext cx="122880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LCH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lesions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contain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phenotypically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diverse BRAF</a:t>
            </a:r>
            <a:r>
              <a:rPr lang="nl-NL" sz="2800" baseline="30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V600E+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myeloid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cells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8F9E457E-10B2-481B-9407-E0B880483647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926384" y="4065334"/>
            <a:ext cx="3748131" cy="1970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98C6F8D-22FC-49C3-8BFD-9A1EF4EBC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417" y="3401276"/>
            <a:ext cx="4437957" cy="31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1">
            <a:extLst>
              <a:ext uri="{FF2B5EF4-FFF2-40B4-BE49-F238E27FC236}">
                <a16:creationId xmlns:a16="http://schemas.microsoft.com/office/drawing/2014/main" id="{F078314E-3867-42B2-A48C-EBD57FE86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802" y="772782"/>
            <a:ext cx="4073692" cy="2641166"/>
          </a:xfrm>
          <a:prstGeom prst="rect">
            <a:avLst/>
          </a:prstGeo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12DE4CA3-34DA-40EC-BBF9-16F0E2D66BE6}"/>
              </a:ext>
            </a:extLst>
          </p:cNvPr>
          <p:cNvSpPr txBox="1"/>
          <p:nvPr/>
        </p:nvSpPr>
        <p:spPr>
          <a:xfrm>
            <a:off x="11027073" y="3717456"/>
            <a:ext cx="651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MGC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90D96E71-0222-4BDF-BD8B-1D69385D1F76}"/>
              </a:ext>
            </a:extLst>
          </p:cNvPr>
          <p:cNvSpPr txBox="1"/>
          <p:nvPr/>
        </p:nvSpPr>
        <p:spPr>
          <a:xfrm>
            <a:off x="11087987" y="895536"/>
            <a:ext cx="5902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>
                <a:sym typeface="Symbol" panose="05050102010706020507" pitchFamily="18" charset="2"/>
              </a:rPr>
              <a:t>ac</a:t>
            </a:r>
          </a:p>
        </p:txBody>
      </p:sp>
      <p:cxnSp>
        <p:nvCxnSpPr>
          <p:cNvPr id="15" name="Rechte verbindingslijn met pijl 14"/>
          <p:cNvCxnSpPr>
            <a:cxnSpLocks/>
          </p:cNvCxnSpPr>
          <p:nvPr/>
        </p:nvCxnSpPr>
        <p:spPr>
          <a:xfrm>
            <a:off x="5674518" y="2811974"/>
            <a:ext cx="1794899" cy="11909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/>
          <p:cNvSpPr txBox="1"/>
          <p:nvPr/>
        </p:nvSpPr>
        <p:spPr>
          <a:xfrm rot="16200000">
            <a:off x="6865967" y="3017825"/>
            <a:ext cx="104868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nl-NL" sz="1600" b="1" i="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BRAF</a:t>
            </a:r>
            <a:r>
              <a:rPr lang="nl-NL" sz="1600" b="1" i="0" baseline="30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MUT</a:t>
            </a:r>
            <a:endParaRPr lang="en-US" sz="1600" b="1" i="0" baseline="30000" dirty="0" err="1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9489786" y="6356695"/>
            <a:ext cx="965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600" b="1" i="0" dirty="0">
                <a:solidFill>
                  <a:srgbClr val="92D05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BRAF</a:t>
            </a:r>
            <a:r>
              <a:rPr lang="nl-NL" sz="1600" b="1" baseline="30000" dirty="0">
                <a:solidFill>
                  <a:srgbClr val="92D05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</a:t>
            </a:r>
            <a:r>
              <a:rPr lang="nl-NL" sz="1600" b="1" i="0" baseline="30000" dirty="0">
                <a:solidFill>
                  <a:srgbClr val="92D05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</a:t>
            </a:r>
            <a:endParaRPr lang="en-US" sz="1600" b="1" i="0" baseline="30000" dirty="0" err="1">
              <a:solidFill>
                <a:srgbClr val="92D05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grpSp>
        <p:nvGrpSpPr>
          <p:cNvPr id="18" name="Groep 17"/>
          <p:cNvGrpSpPr/>
          <p:nvPr/>
        </p:nvGrpSpPr>
        <p:grpSpPr>
          <a:xfrm>
            <a:off x="1926385" y="838582"/>
            <a:ext cx="3748133" cy="2939227"/>
            <a:chOff x="8329110" y="2256593"/>
            <a:chExt cx="3204565" cy="2513384"/>
          </a:xfrm>
        </p:grpSpPr>
        <p:pic>
          <p:nvPicPr>
            <p:cNvPr id="20" name="Picture 9">
              <a:extLst>
                <a:ext uri="{FF2B5EF4-FFF2-40B4-BE49-F238E27FC236}">
                  <a16:creationId xmlns:a16="http://schemas.microsoft.com/office/drawing/2014/main" id="{8052D280-9867-4B42-A992-4B26E256C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9110" y="2256593"/>
              <a:ext cx="3204565" cy="2513384"/>
            </a:xfrm>
            <a:prstGeom prst="rect">
              <a:avLst/>
            </a:prstGeom>
          </p:spPr>
        </p:pic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58C0BB3A-4C94-485E-88AC-E40B733CBD2A}"/>
                </a:ext>
              </a:extLst>
            </p:cNvPr>
            <p:cNvSpPr txBox="1"/>
            <p:nvPr/>
          </p:nvSpPr>
          <p:spPr>
            <a:xfrm>
              <a:off x="8456650" y="2318455"/>
              <a:ext cx="612849" cy="28950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l-NL" sz="1600" b="1" dirty="0">
                  <a:solidFill>
                    <a:srgbClr val="996633"/>
                  </a:solidFill>
                </a:rPr>
                <a:t>CD68</a:t>
              </a:r>
            </a:p>
          </p:txBody>
        </p:sp>
      </p:grpSp>
      <p:sp>
        <p:nvSpPr>
          <p:cNvPr id="23" name="Vrije vorm 22"/>
          <p:cNvSpPr/>
          <p:nvPr/>
        </p:nvSpPr>
        <p:spPr>
          <a:xfrm rot="2005402">
            <a:off x="3841541" y="1635955"/>
            <a:ext cx="549422" cy="876295"/>
          </a:xfrm>
          <a:custGeom>
            <a:avLst/>
            <a:gdLst>
              <a:gd name="connsiteX0" fmla="*/ 552659 w 740947"/>
              <a:gd name="connsiteY0" fmla="*/ 14884 h 768510"/>
              <a:gd name="connsiteX1" fmla="*/ 391886 w 740947"/>
              <a:gd name="connsiteY1" fmla="*/ 34981 h 768510"/>
              <a:gd name="connsiteX2" fmla="*/ 361741 w 740947"/>
              <a:gd name="connsiteY2" fmla="*/ 45029 h 768510"/>
              <a:gd name="connsiteX3" fmla="*/ 351692 w 740947"/>
              <a:gd name="connsiteY3" fmla="*/ 75174 h 768510"/>
              <a:gd name="connsiteX4" fmla="*/ 331596 w 740947"/>
              <a:gd name="connsiteY4" fmla="*/ 105319 h 768510"/>
              <a:gd name="connsiteX5" fmla="*/ 321547 w 740947"/>
              <a:gd name="connsiteY5" fmla="*/ 135464 h 768510"/>
              <a:gd name="connsiteX6" fmla="*/ 261257 w 740947"/>
              <a:gd name="connsiteY6" fmla="*/ 225899 h 768510"/>
              <a:gd name="connsiteX7" fmla="*/ 241160 w 740947"/>
              <a:gd name="connsiteY7" fmla="*/ 256044 h 768510"/>
              <a:gd name="connsiteX8" fmla="*/ 221064 w 740947"/>
              <a:gd name="connsiteY8" fmla="*/ 286189 h 768510"/>
              <a:gd name="connsiteX9" fmla="*/ 190919 w 740947"/>
              <a:gd name="connsiteY9" fmla="*/ 306286 h 768510"/>
              <a:gd name="connsiteX10" fmla="*/ 130629 w 740947"/>
              <a:gd name="connsiteY10" fmla="*/ 396721 h 768510"/>
              <a:gd name="connsiteX11" fmla="*/ 110532 w 740947"/>
              <a:gd name="connsiteY11" fmla="*/ 426866 h 768510"/>
              <a:gd name="connsiteX12" fmla="*/ 90435 w 740947"/>
              <a:gd name="connsiteY12" fmla="*/ 457011 h 768510"/>
              <a:gd name="connsiteX13" fmla="*/ 50242 w 740947"/>
              <a:gd name="connsiteY13" fmla="*/ 517301 h 768510"/>
              <a:gd name="connsiteX14" fmla="*/ 40193 w 740947"/>
              <a:gd name="connsiteY14" fmla="*/ 547446 h 768510"/>
              <a:gd name="connsiteX15" fmla="*/ 20097 w 740947"/>
              <a:gd name="connsiteY15" fmla="*/ 577591 h 768510"/>
              <a:gd name="connsiteX16" fmla="*/ 0 w 740947"/>
              <a:gd name="connsiteY16" fmla="*/ 637882 h 768510"/>
              <a:gd name="connsiteX17" fmla="*/ 10048 w 740947"/>
              <a:gd name="connsiteY17" fmla="*/ 688123 h 768510"/>
              <a:gd name="connsiteX18" fmla="*/ 70338 w 740947"/>
              <a:gd name="connsiteY18" fmla="*/ 728317 h 768510"/>
              <a:gd name="connsiteX19" fmla="*/ 271305 w 740947"/>
              <a:gd name="connsiteY19" fmla="*/ 758462 h 768510"/>
              <a:gd name="connsiteX20" fmla="*/ 351692 w 740947"/>
              <a:gd name="connsiteY20" fmla="*/ 768510 h 768510"/>
              <a:gd name="connsiteX21" fmla="*/ 442127 w 740947"/>
              <a:gd name="connsiteY21" fmla="*/ 748413 h 768510"/>
              <a:gd name="connsiteX22" fmla="*/ 502418 w 740947"/>
              <a:gd name="connsiteY22" fmla="*/ 698172 h 768510"/>
              <a:gd name="connsiteX23" fmla="*/ 522514 w 740947"/>
              <a:gd name="connsiteY23" fmla="*/ 668027 h 768510"/>
              <a:gd name="connsiteX24" fmla="*/ 552659 w 740947"/>
              <a:gd name="connsiteY24" fmla="*/ 637882 h 768510"/>
              <a:gd name="connsiteX25" fmla="*/ 592853 w 740947"/>
              <a:gd name="connsiteY25" fmla="*/ 547446 h 768510"/>
              <a:gd name="connsiteX26" fmla="*/ 612949 w 740947"/>
              <a:gd name="connsiteY26" fmla="*/ 487156 h 768510"/>
              <a:gd name="connsiteX27" fmla="*/ 622998 w 740947"/>
              <a:gd name="connsiteY27" fmla="*/ 457011 h 768510"/>
              <a:gd name="connsiteX28" fmla="*/ 643094 w 740947"/>
              <a:gd name="connsiteY28" fmla="*/ 426866 h 768510"/>
              <a:gd name="connsiteX29" fmla="*/ 653143 w 740947"/>
              <a:gd name="connsiteY29" fmla="*/ 396721 h 768510"/>
              <a:gd name="connsiteX30" fmla="*/ 723481 w 740947"/>
              <a:gd name="connsiteY30" fmla="*/ 306286 h 768510"/>
              <a:gd name="connsiteX31" fmla="*/ 723481 w 740947"/>
              <a:gd name="connsiteY31" fmla="*/ 105319 h 768510"/>
              <a:gd name="connsiteX32" fmla="*/ 703385 w 740947"/>
              <a:gd name="connsiteY32" fmla="*/ 45029 h 768510"/>
              <a:gd name="connsiteX33" fmla="*/ 693336 w 740947"/>
              <a:gd name="connsiteY33" fmla="*/ 14884 h 768510"/>
              <a:gd name="connsiteX34" fmla="*/ 552659 w 740947"/>
              <a:gd name="connsiteY34" fmla="*/ 14884 h 76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40947" h="768510">
                <a:moveTo>
                  <a:pt x="552659" y="14884"/>
                </a:moveTo>
                <a:cubicBezTo>
                  <a:pt x="502417" y="18233"/>
                  <a:pt x="445233" y="26558"/>
                  <a:pt x="391886" y="34981"/>
                </a:cubicBezTo>
                <a:cubicBezTo>
                  <a:pt x="381424" y="36633"/>
                  <a:pt x="369231" y="37540"/>
                  <a:pt x="361741" y="45029"/>
                </a:cubicBezTo>
                <a:cubicBezTo>
                  <a:pt x="354251" y="52519"/>
                  <a:pt x="356429" y="65700"/>
                  <a:pt x="351692" y="75174"/>
                </a:cubicBezTo>
                <a:cubicBezTo>
                  <a:pt x="346291" y="85976"/>
                  <a:pt x="336997" y="94517"/>
                  <a:pt x="331596" y="105319"/>
                </a:cubicBezTo>
                <a:cubicBezTo>
                  <a:pt x="326859" y="114793"/>
                  <a:pt x="326691" y="126205"/>
                  <a:pt x="321547" y="135464"/>
                </a:cubicBezTo>
                <a:cubicBezTo>
                  <a:pt x="321541" y="135474"/>
                  <a:pt x="271309" y="210822"/>
                  <a:pt x="261257" y="225899"/>
                </a:cubicBezTo>
                <a:lnTo>
                  <a:pt x="241160" y="256044"/>
                </a:lnTo>
                <a:cubicBezTo>
                  <a:pt x="234461" y="266092"/>
                  <a:pt x="231112" y="279490"/>
                  <a:pt x="221064" y="286189"/>
                </a:cubicBezTo>
                <a:lnTo>
                  <a:pt x="190919" y="306286"/>
                </a:lnTo>
                <a:lnTo>
                  <a:pt x="130629" y="396721"/>
                </a:lnTo>
                <a:lnTo>
                  <a:pt x="110532" y="426866"/>
                </a:lnTo>
                <a:lnTo>
                  <a:pt x="90435" y="457011"/>
                </a:lnTo>
                <a:cubicBezTo>
                  <a:pt x="66544" y="528686"/>
                  <a:pt x="100420" y="442036"/>
                  <a:pt x="50242" y="517301"/>
                </a:cubicBezTo>
                <a:cubicBezTo>
                  <a:pt x="44367" y="526114"/>
                  <a:pt x="44930" y="537972"/>
                  <a:pt x="40193" y="547446"/>
                </a:cubicBezTo>
                <a:cubicBezTo>
                  <a:pt x="34792" y="558248"/>
                  <a:pt x="25002" y="566555"/>
                  <a:pt x="20097" y="577591"/>
                </a:cubicBezTo>
                <a:cubicBezTo>
                  <a:pt x="11493" y="596949"/>
                  <a:pt x="0" y="637882"/>
                  <a:pt x="0" y="637882"/>
                </a:cubicBezTo>
                <a:cubicBezTo>
                  <a:pt x="3349" y="654629"/>
                  <a:pt x="-437" y="674642"/>
                  <a:pt x="10048" y="688123"/>
                </a:cubicBezTo>
                <a:cubicBezTo>
                  <a:pt x="24877" y="707189"/>
                  <a:pt x="47424" y="720679"/>
                  <a:pt x="70338" y="728317"/>
                </a:cubicBezTo>
                <a:cubicBezTo>
                  <a:pt x="181087" y="765231"/>
                  <a:pt x="96498" y="742570"/>
                  <a:pt x="271305" y="758462"/>
                </a:cubicBezTo>
                <a:cubicBezTo>
                  <a:pt x="298198" y="760907"/>
                  <a:pt x="324896" y="765161"/>
                  <a:pt x="351692" y="768510"/>
                </a:cubicBezTo>
                <a:cubicBezTo>
                  <a:pt x="374855" y="764650"/>
                  <a:pt x="417387" y="760783"/>
                  <a:pt x="442127" y="748413"/>
                </a:cubicBezTo>
                <a:cubicBezTo>
                  <a:pt x="464710" y="737121"/>
                  <a:pt x="486544" y="717220"/>
                  <a:pt x="502418" y="698172"/>
                </a:cubicBezTo>
                <a:cubicBezTo>
                  <a:pt x="510149" y="688895"/>
                  <a:pt x="514783" y="677304"/>
                  <a:pt x="522514" y="668027"/>
                </a:cubicBezTo>
                <a:cubicBezTo>
                  <a:pt x="531611" y="657110"/>
                  <a:pt x="542611" y="647930"/>
                  <a:pt x="552659" y="637882"/>
                </a:cubicBezTo>
                <a:cubicBezTo>
                  <a:pt x="576575" y="566134"/>
                  <a:pt x="561005" y="595217"/>
                  <a:pt x="592853" y="547446"/>
                </a:cubicBezTo>
                <a:lnTo>
                  <a:pt x="612949" y="487156"/>
                </a:lnTo>
                <a:cubicBezTo>
                  <a:pt x="616298" y="477108"/>
                  <a:pt x="617123" y="465824"/>
                  <a:pt x="622998" y="457011"/>
                </a:cubicBezTo>
                <a:cubicBezTo>
                  <a:pt x="629697" y="446963"/>
                  <a:pt x="637693" y="437668"/>
                  <a:pt x="643094" y="426866"/>
                </a:cubicBezTo>
                <a:cubicBezTo>
                  <a:pt x="647831" y="417392"/>
                  <a:pt x="647999" y="405980"/>
                  <a:pt x="653143" y="396721"/>
                </a:cubicBezTo>
                <a:cubicBezTo>
                  <a:pt x="683191" y="342634"/>
                  <a:pt x="686863" y="342904"/>
                  <a:pt x="723481" y="306286"/>
                </a:cubicBezTo>
                <a:cubicBezTo>
                  <a:pt x="749835" y="227230"/>
                  <a:pt x="743488" y="258708"/>
                  <a:pt x="723481" y="105319"/>
                </a:cubicBezTo>
                <a:cubicBezTo>
                  <a:pt x="720741" y="84313"/>
                  <a:pt x="710084" y="65126"/>
                  <a:pt x="703385" y="45029"/>
                </a:cubicBezTo>
                <a:cubicBezTo>
                  <a:pt x="700036" y="34981"/>
                  <a:pt x="703384" y="18234"/>
                  <a:pt x="693336" y="14884"/>
                </a:cubicBezTo>
                <a:cubicBezTo>
                  <a:pt x="598093" y="-16864"/>
                  <a:pt x="602901" y="11535"/>
                  <a:pt x="552659" y="14884"/>
                </a:cubicBezTo>
                <a:close/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Vrije vorm 23"/>
          <p:cNvSpPr/>
          <p:nvPr/>
        </p:nvSpPr>
        <p:spPr>
          <a:xfrm rot="15517352">
            <a:off x="4788640" y="2407415"/>
            <a:ext cx="827151" cy="939571"/>
          </a:xfrm>
          <a:custGeom>
            <a:avLst/>
            <a:gdLst>
              <a:gd name="connsiteX0" fmla="*/ 422956 w 603826"/>
              <a:gd name="connsiteY0" fmla="*/ 552659 h 1165608"/>
              <a:gd name="connsiteX1" fmla="*/ 473198 w 603826"/>
              <a:gd name="connsiteY1" fmla="*/ 592852 h 1165608"/>
              <a:gd name="connsiteX2" fmla="*/ 543536 w 603826"/>
              <a:gd name="connsiteY2" fmla="*/ 673239 h 1165608"/>
              <a:gd name="connsiteX3" fmla="*/ 583730 w 603826"/>
              <a:gd name="connsiteY3" fmla="*/ 733529 h 1165608"/>
              <a:gd name="connsiteX4" fmla="*/ 603826 w 603826"/>
              <a:gd name="connsiteY4" fmla="*/ 793819 h 1165608"/>
              <a:gd name="connsiteX5" fmla="*/ 593778 w 603826"/>
              <a:gd name="connsiteY5" fmla="*/ 984738 h 1165608"/>
              <a:gd name="connsiteX6" fmla="*/ 573681 w 603826"/>
              <a:gd name="connsiteY6" fmla="*/ 1014883 h 1165608"/>
              <a:gd name="connsiteX7" fmla="*/ 563633 w 603826"/>
              <a:gd name="connsiteY7" fmla="*/ 1045028 h 1165608"/>
              <a:gd name="connsiteX8" fmla="*/ 533488 w 603826"/>
              <a:gd name="connsiteY8" fmla="*/ 1065125 h 1165608"/>
              <a:gd name="connsiteX9" fmla="*/ 513391 w 603826"/>
              <a:gd name="connsiteY9" fmla="*/ 1095270 h 1165608"/>
              <a:gd name="connsiteX10" fmla="*/ 483246 w 603826"/>
              <a:gd name="connsiteY10" fmla="*/ 1105318 h 1165608"/>
              <a:gd name="connsiteX11" fmla="*/ 453101 w 603826"/>
              <a:gd name="connsiteY11" fmla="*/ 1125415 h 1165608"/>
              <a:gd name="connsiteX12" fmla="*/ 392811 w 603826"/>
              <a:gd name="connsiteY12" fmla="*/ 1145512 h 1165608"/>
              <a:gd name="connsiteX13" fmla="*/ 362666 w 603826"/>
              <a:gd name="connsiteY13" fmla="*/ 1155560 h 1165608"/>
              <a:gd name="connsiteX14" fmla="*/ 332521 w 603826"/>
              <a:gd name="connsiteY14" fmla="*/ 1165608 h 1165608"/>
              <a:gd name="connsiteX15" fmla="*/ 221989 w 603826"/>
              <a:gd name="connsiteY15" fmla="*/ 1155560 h 1165608"/>
              <a:gd name="connsiteX16" fmla="*/ 181796 w 603826"/>
              <a:gd name="connsiteY16" fmla="*/ 1105318 h 1165608"/>
              <a:gd name="connsiteX17" fmla="*/ 161699 w 603826"/>
              <a:gd name="connsiteY17" fmla="*/ 1075173 h 1165608"/>
              <a:gd name="connsiteX18" fmla="*/ 151651 w 603826"/>
              <a:gd name="connsiteY18" fmla="*/ 1045028 h 1165608"/>
              <a:gd name="connsiteX19" fmla="*/ 131554 w 603826"/>
              <a:gd name="connsiteY19" fmla="*/ 964641 h 1165608"/>
              <a:gd name="connsiteX20" fmla="*/ 121505 w 603826"/>
              <a:gd name="connsiteY20" fmla="*/ 773723 h 1165608"/>
              <a:gd name="connsiteX21" fmla="*/ 111457 w 603826"/>
              <a:gd name="connsiteY21" fmla="*/ 743578 h 1165608"/>
              <a:gd name="connsiteX22" fmla="*/ 101409 w 603826"/>
              <a:gd name="connsiteY22" fmla="*/ 703384 h 1165608"/>
              <a:gd name="connsiteX23" fmla="*/ 91360 w 603826"/>
              <a:gd name="connsiteY23" fmla="*/ 482320 h 1165608"/>
              <a:gd name="connsiteX24" fmla="*/ 71264 w 603826"/>
              <a:gd name="connsiteY24" fmla="*/ 422030 h 1165608"/>
              <a:gd name="connsiteX25" fmla="*/ 51167 w 603826"/>
              <a:gd name="connsiteY25" fmla="*/ 391885 h 1165608"/>
              <a:gd name="connsiteX26" fmla="*/ 41119 w 603826"/>
              <a:gd name="connsiteY26" fmla="*/ 361740 h 1165608"/>
              <a:gd name="connsiteX27" fmla="*/ 21022 w 603826"/>
              <a:gd name="connsiteY27" fmla="*/ 281353 h 1165608"/>
              <a:gd name="connsiteX28" fmla="*/ 10974 w 603826"/>
              <a:gd name="connsiteY28" fmla="*/ 251208 h 1165608"/>
              <a:gd name="connsiteX29" fmla="*/ 925 w 603826"/>
              <a:gd name="connsiteY29" fmla="*/ 100483 h 1165608"/>
              <a:gd name="connsiteX30" fmla="*/ 10974 w 603826"/>
              <a:gd name="connsiteY30" fmla="*/ 20096 h 1165608"/>
              <a:gd name="connsiteX31" fmla="*/ 71264 w 603826"/>
              <a:gd name="connsiteY31" fmla="*/ 0 h 1165608"/>
              <a:gd name="connsiteX32" fmla="*/ 201892 w 603826"/>
              <a:gd name="connsiteY32" fmla="*/ 20096 h 1165608"/>
              <a:gd name="connsiteX33" fmla="*/ 262182 w 603826"/>
              <a:gd name="connsiteY33" fmla="*/ 40193 h 1165608"/>
              <a:gd name="connsiteX34" fmla="*/ 292327 w 603826"/>
              <a:gd name="connsiteY34" fmla="*/ 70338 h 1165608"/>
              <a:gd name="connsiteX35" fmla="*/ 322472 w 603826"/>
              <a:gd name="connsiteY35" fmla="*/ 80386 h 1165608"/>
              <a:gd name="connsiteX36" fmla="*/ 352618 w 603826"/>
              <a:gd name="connsiteY36" fmla="*/ 100483 h 1165608"/>
              <a:gd name="connsiteX37" fmla="*/ 382763 w 603826"/>
              <a:gd name="connsiteY37" fmla="*/ 221063 h 1165608"/>
              <a:gd name="connsiteX38" fmla="*/ 392811 w 603826"/>
              <a:gd name="connsiteY38" fmla="*/ 401934 h 1165608"/>
              <a:gd name="connsiteX39" fmla="*/ 402859 w 603826"/>
              <a:gd name="connsiteY39" fmla="*/ 432079 h 1165608"/>
              <a:gd name="connsiteX40" fmla="*/ 422956 w 603826"/>
              <a:gd name="connsiteY40" fmla="*/ 522514 h 1165608"/>
              <a:gd name="connsiteX41" fmla="*/ 422956 w 603826"/>
              <a:gd name="connsiteY41" fmla="*/ 552659 h 116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03826" h="1165608">
                <a:moveTo>
                  <a:pt x="422956" y="552659"/>
                </a:moveTo>
                <a:cubicBezTo>
                  <a:pt x="431330" y="564382"/>
                  <a:pt x="458851" y="576911"/>
                  <a:pt x="473198" y="592852"/>
                </a:cubicBezTo>
                <a:cubicBezTo>
                  <a:pt x="561123" y="690547"/>
                  <a:pt x="472778" y="626066"/>
                  <a:pt x="543536" y="673239"/>
                </a:cubicBezTo>
                <a:cubicBezTo>
                  <a:pt x="556934" y="693336"/>
                  <a:pt x="576092" y="710615"/>
                  <a:pt x="583730" y="733529"/>
                </a:cubicBezTo>
                <a:lnTo>
                  <a:pt x="603826" y="793819"/>
                </a:lnTo>
                <a:cubicBezTo>
                  <a:pt x="600477" y="857459"/>
                  <a:pt x="602388" y="921595"/>
                  <a:pt x="593778" y="984738"/>
                </a:cubicBezTo>
                <a:cubicBezTo>
                  <a:pt x="592146" y="996704"/>
                  <a:pt x="579082" y="1004081"/>
                  <a:pt x="573681" y="1014883"/>
                </a:cubicBezTo>
                <a:cubicBezTo>
                  <a:pt x="568944" y="1024357"/>
                  <a:pt x="570250" y="1036757"/>
                  <a:pt x="563633" y="1045028"/>
                </a:cubicBezTo>
                <a:cubicBezTo>
                  <a:pt x="556089" y="1054458"/>
                  <a:pt x="543536" y="1058426"/>
                  <a:pt x="533488" y="1065125"/>
                </a:cubicBezTo>
                <a:cubicBezTo>
                  <a:pt x="526789" y="1075173"/>
                  <a:pt x="522821" y="1087726"/>
                  <a:pt x="513391" y="1095270"/>
                </a:cubicBezTo>
                <a:cubicBezTo>
                  <a:pt x="505120" y="1101887"/>
                  <a:pt x="492720" y="1100581"/>
                  <a:pt x="483246" y="1105318"/>
                </a:cubicBezTo>
                <a:cubicBezTo>
                  <a:pt x="472444" y="1110719"/>
                  <a:pt x="464137" y="1120510"/>
                  <a:pt x="453101" y="1125415"/>
                </a:cubicBezTo>
                <a:cubicBezTo>
                  <a:pt x="433743" y="1134019"/>
                  <a:pt x="412908" y="1138813"/>
                  <a:pt x="392811" y="1145512"/>
                </a:cubicBezTo>
                <a:lnTo>
                  <a:pt x="362666" y="1155560"/>
                </a:lnTo>
                <a:lnTo>
                  <a:pt x="332521" y="1165608"/>
                </a:lnTo>
                <a:cubicBezTo>
                  <a:pt x="295677" y="1162259"/>
                  <a:pt x="258164" y="1163312"/>
                  <a:pt x="221989" y="1155560"/>
                </a:cubicBezTo>
                <a:cubicBezTo>
                  <a:pt x="184046" y="1147429"/>
                  <a:pt x="194773" y="1131272"/>
                  <a:pt x="181796" y="1105318"/>
                </a:cubicBezTo>
                <a:cubicBezTo>
                  <a:pt x="176395" y="1094516"/>
                  <a:pt x="168398" y="1085221"/>
                  <a:pt x="161699" y="1075173"/>
                </a:cubicBezTo>
                <a:cubicBezTo>
                  <a:pt x="158350" y="1065125"/>
                  <a:pt x="154438" y="1055247"/>
                  <a:pt x="151651" y="1045028"/>
                </a:cubicBezTo>
                <a:cubicBezTo>
                  <a:pt x="144384" y="1018381"/>
                  <a:pt x="131554" y="964641"/>
                  <a:pt x="131554" y="964641"/>
                </a:cubicBezTo>
                <a:cubicBezTo>
                  <a:pt x="128204" y="901002"/>
                  <a:pt x="127275" y="837189"/>
                  <a:pt x="121505" y="773723"/>
                </a:cubicBezTo>
                <a:cubicBezTo>
                  <a:pt x="120546" y="763175"/>
                  <a:pt x="114367" y="753762"/>
                  <a:pt x="111457" y="743578"/>
                </a:cubicBezTo>
                <a:cubicBezTo>
                  <a:pt x="107663" y="730299"/>
                  <a:pt x="104758" y="716782"/>
                  <a:pt x="101409" y="703384"/>
                </a:cubicBezTo>
                <a:cubicBezTo>
                  <a:pt x="98059" y="629696"/>
                  <a:pt x="99218" y="555664"/>
                  <a:pt x="91360" y="482320"/>
                </a:cubicBezTo>
                <a:cubicBezTo>
                  <a:pt x="89103" y="461257"/>
                  <a:pt x="83015" y="439656"/>
                  <a:pt x="71264" y="422030"/>
                </a:cubicBezTo>
                <a:lnTo>
                  <a:pt x="51167" y="391885"/>
                </a:lnTo>
                <a:cubicBezTo>
                  <a:pt x="47818" y="381837"/>
                  <a:pt x="43906" y="371959"/>
                  <a:pt x="41119" y="361740"/>
                </a:cubicBezTo>
                <a:cubicBezTo>
                  <a:pt x="33852" y="335093"/>
                  <a:pt x="29756" y="307556"/>
                  <a:pt x="21022" y="281353"/>
                </a:cubicBezTo>
                <a:lnTo>
                  <a:pt x="10974" y="251208"/>
                </a:lnTo>
                <a:cubicBezTo>
                  <a:pt x="7624" y="200966"/>
                  <a:pt x="925" y="150836"/>
                  <a:pt x="925" y="100483"/>
                </a:cubicBezTo>
                <a:cubicBezTo>
                  <a:pt x="925" y="73479"/>
                  <a:pt x="-4512" y="42219"/>
                  <a:pt x="10974" y="20096"/>
                </a:cubicBezTo>
                <a:cubicBezTo>
                  <a:pt x="23122" y="2742"/>
                  <a:pt x="71264" y="0"/>
                  <a:pt x="71264" y="0"/>
                </a:cubicBezTo>
                <a:cubicBezTo>
                  <a:pt x="134946" y="7076"/>
                  <a:pt x="150705" y="4740"/>
                  <a:pt x="201892" y="20096"/>
                </a:cubicBezTo>
                <a:cubicBezTo>
                  <a:pt x="222182" y="26183"/>
                  <a:pt x="262182" y="40193"/>
                  <a:pt x="262182" y="40193"/>
                </a:cubicBezTo>
                <a:cubicBezTo>
                  <a:pt x="272230" y="50241"/>
                  <a:pt x="280503" y="62455"/>
                  <a:pt x="292327" y="70338"/>
                </a:cubicBezTo>
                <a:cubicBezTo>
                  <a:pt x="301140" y="76213"/>
                  <a:pt x="312998" y="75649"/>
                  <a:pt x="322472" y="80386"/>
                </a:cubicBezTo>
                <a:cubicBezTo>
                  <a:pt x="333274" y="85787"/>
                  <a:pt x="342569" y="93784"/>
                  <a:pt x="352618" y="100483"/>
                </a:cubicBezTo>
                <a:cubicBezTo>
                  <a:pt x="379157" y="180101"/>
                  <a:pt x="369231" y="139878"/>
                  <a:pt x="382763" y="221063"/>
                </a:cubicBezTo>
                <a:cubicBezTo>
                  <a:pt x="386112" y="281353"/>
                  <a:pt x="387086" y="341823"/>
                  <a:pt x="392811" y="401934"/>
                </a:cubicBezTo>
                <a:cubicBezTo>
                  <a:pt x="393815" y="412478"/>
                  <a:pt x="400290" y="421803"/>
                  <a:pt x="402859" y="432079"/>
                </a:cubicBezTo>
                <a:cubicBezTo>
                  <a:pt x="423578" y="514954"/>
                  <a:pt x="402328" y="450313"/>
                  <a:pt x="422956" y="522514"/>
                </a:cubicBezTo>
                <a:cubicBezTo>
                  <a:pt x="434063" y="561391"/>
                  <a:pt x="414582" y="540936"/>
                  <a:pt x="422956" y="552659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Vrije vorm 24"/>
          <p:cNvSpPr/>
          <p:nvPr/>
        </p:nvSpPr>
        <p:spPr>
          <a:xfrm>
            <a:off x="1926385" y="2394836"/>
            <a:ext cx="543105" cy="1316609"/>
          </a:xfrm>
          <a:custGeom>
            <a:avLst/>
            <a:gdLst>
              <a:gd name="connsiteX0" fmla="*/ 10048 w 464342"/>
              <a:gd name="connsiteY0" fmla="*/ 140677 h 1125855"/>
              <a:gd name="connsiteX1" fmla="*/ 60290 w 464342"/>
              <a:gd name="connsiteY1" fmla="*/ 120580 h 1125855"/>
              <a:gd name="connsiteX2" fmla="*/ 90435 w 464342"/>
              <a:gd name="connsiteY2" fmla="*/ 100484 h 1125855"/>
              <a:gd name="connsiteX3" fmla="*/ 150725 w 464342"/>
              <a:gd name="connsiteY3" fmla="*/ 80387 h 1125855"/>
              <a:gd name="connsiteX4" fmla="*/ 281354 w 464342"/>
              <a:gd name="connsiteY4" fmla="*/ 90435 h 1125855"/>
              <a:gd name="connsiteX5" fmla="*/ 301450 w 464342"/>
              <a:gd name="connsiteY5" fmla="*/ 120580 h 1125855"/>
              <a:gd name="connsiteX6" fmla="*/ 331595 w 464342"/>
              <a:gd name="connsiteY6" fmla="*/ 180870 h 1125855"/>
              <a:gd name="connsiteX7" fmla="*/ 301450 w 464342"/>
              <a:gd name="connsiteY7" fmla="*/ 341644 h 1125855"/>
              <a:gd name="connsiteX8" fmla="*/ 241160 w 464342"/>
              <a:gd name="connsiteY8" fmla="*/ 432079 h 1125855"/>
              <a:gd name="connsiteX9" fmla="*/ 221063 w 464342"/>
              <a:gd name="connsiteY9" fmla="*/ 462224 h 1125855"/>
              <a:gd name="connsiteX10" fmla="*/ 200967 w 464342"/>
              <a:gd name="connsiteY10" fmla="*/ 552660 h 1125855"/>
              <a:gd name="connsiteX11" fmla="*/ 211015 w 464342"/>
              <a:gd name="connsiteY11" fmla="*/ 643095 h 1125855"/>
              <a:gd name="connsiteX12" fmla="*/ 271305 w 464342"/>
              <a:gd name="connsiteY12" fmla="*/ 663191 h 1125855"/>
              <a:gd name="connsiteX13" fmla="*/ 291402 w 464342"/>
              <a:gd name="connsiteY13" fmla="*/ 693336 h 1125855"/>
              <a:gd name="connsiteX14" fmla="*/ 321547 w 464342"/>
              <a:gd name="connsiteY14" fmla="*/ 703385 h 1125855"/>
              <a:gd name="connsiteX15" fmla="*/ 381837 w 464342"/>
              <a:gd name="connsiteY15" fmla="*/ 743578 h 1125855"/>
              <a:gd name="connsiteX16" fmla="*/ 432079 w 464342"/>
              <a:gd name="connsiteY16" fmla="*/ 803868 h 1125855"/>
              <a:gd name="connsiteX17" fmla="*/ 452175 w 464342"/>
              <a:gd name="connsiteY17" fmla="*/ 864158 h 1125855"/>
              <a:gd name="connsiteX18" fmla="*/ 462224 w 464342"/>
              <a:gd name="connsiteY18" fmla="*/ 894303 h 1125855"/>
              <a:gd name="connsiteX19" fmla="*/ 432079 w 464342"/>
              <a:gd name="connsiteY19" fmla="*/ 1075174 h 1125855"/>
              <a:gd name="connsiteX20" fmla="*/ 401934 w 464342"/>
              <a:gd name="connsiteY20" fmla="*/ 1085222 h 1125855"/>
              <a:gd name="connsiteX21" fmla="*/ 371789 w 464342"/>
              <a:gd name="connsiteY21" fmla="*/ 1115367 h 1125855"/>
              <a:gd name="connsiteX22" fmla="*/ 261257 w 464342"/>
              <a:gd name="connsiteY22" fmla="*/ 1115367 h 1125855"/>
              <a:gd name="connsiteX23" fmla="*/ 200967 w 464342"/>
              <a:gd name="connsiteY23" fmla="*/ 1085222 h 1125855"/>
              <a:gd name="connsiteX24" fmla="*/ 160773 w 464342"/>
              <a:gd name="connsiteY24" fmla="*/ 1024932 h 1125855"/>
              <a:gd name="connsiteX25" fmla="*/ 140677 w 464342"/>
              <a:gd name="connsiteY25" fmla="*/ 964642 h 1125855"/>
              <a:gd name="connsiteX26" fmla="*/ 130628 w 464342"/>
              <a:gd name="connsiteY26" fmla="*/ 934497 h 1125855"/>
              <a:gd name="connsiteX27" fmla="*/ 120580 w 464342"/>
              <a:gd name="connsiteY27" fmla="*/ 894303 h 1125855"/>
              <a:gd name="connsiteX28" fmla="*/ 100483 w 464342"/>
              <a:gd name="connsiteY28" fmla="*/ 834013 h 1125855"/>
              <a:gd name="connsiteX29" fmla="*/ 90435 w 464342"/>
              <a:gd name="connsiteY29" fmla="*/ 793820 h 1125855"/>
              <a:gd name="connsiteX30" fmla="*/ 70338 w 464342"/>
              <a:gd name="connsiteY30" fmla="*/ 733530 h 1125855"/>
              <a:gd name="connsiteX31" fmla="*/ 60290 w 464342"/>
              <a:gd name="connsiteY31" fmla="*/ 703385 h 1125855"/>
              <a:gd name="connsiteX32" fmla="*/ 50241 w 464342"/>
              <a:gd name="connsiteY32" fmla="*/ 673240 h 1125855"/>
              <a:gd name="connsiteX33" fmla="*/ 20096 w 464342"/>
              <a:gd name="connsiteY33" fmla="*/ 522514 h 1125855"/>
              <a:gd name="connsiteX34" fmla="*/ 10048 w 464342"/>
              <a:gd name="connsiteY34" fmla="*/ 462224 h 1125855"/>
              <a:gd name="connsiteX35" fmla="*/ 0 w 464342"/>
              <a:gd name="connsiteY35" fmla="*/ 422031 h 1125855"/>
              <a:gd name="connsiteX36" fmla="*/ 10048 w 464342"/>
              <a:gd name="connsiteY36" fmla="*/ 130629 h 1125855"/>
              <a:gd name="connsiteX37" fmla="*/ 40193 w 464342"/>
              <a:gd name="connsiteY37" fmla="*/ 30145 h 1125855"/>
              <a:gd name="connsiteX38" fmla="*/ 150725 w 464342"/>
              <a:gd name="connsiteY38" fmla="*/ 0 h 1125855"/>
              <a:gd name="connsiteX39" fmla="*/ 180870 w 464342"/>
              <a:gd name="connsiteY39" fmla="*/ 20097 h 1125855"/>
              <a:gd name="connsiteX40" fmla="*/ 241160 w 464342"/>
              <a:gd name="connsiteY40" fmla="*/ 50242 h 1125855"/>
              <a:gd name="connsiteX41" fmla="*/ 271305 w 464342"/>
              <a:gd name="connsiteY41" fmla="*/ 110532 h 1125855"/>
              <a:gd name="connsiteX42" fmla="*/ 301450 w 464342"/>
              <a:gd name="connsiteY42" fmla="*/ 120580 h 1125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4342" h="1125855">
                <a:moveTo>
                  <a:pt x="10048" y="140677"/>
                </a:moveTo>
                <a:cubicBezTo>
                  <a:pt x="26795" y="133978"/>
                  <a:pt x="44157" y="128647"/>
                  <a:pt x="60290" y="120580"/>
                </a:cubicBezTo>
                <a:cubicBezTo>
                  <a:pt x="71092" y="115179"/>
                  <a:pt x="79399" y="105389"/>
                  <a:pt x="90435" y="100484"/>
                </a:cubicBezTo>
                <a:cubicBezTo>
                  <a:pt x="109793" y="91881"/>
                  <a:pt x="150725" y="80387"/>
                  <a:pt x="150725" y="80387"/>
                </a:cubicBezTo>
                <a:cubicBezTo>
                  <a:pt x="194268" y="83736"/>
                  <a:pt x="239157" y="79183"/>
                  <a:pt x="281354" y="90435"/>
                </a:cubicBezTo>
                <a:cubicBezTo>
                  <a:pt x="293023" y="93547"/>
                  <a:pt x="296049" y="109778"/>
                  <a:pt x="301450" y="120580"/>
                </a:cubicBezTo>
                <a:cubicBezTo>
                  <a:pt x="343052" y="203783"/>
                  <a:pt x="274003" y="94479"/>
                  <a:pt x="331595" y="180870"/>
                </a:cubicBezTo>
                <a:cubicBezTo>
                  <a:pt x="328059" y="216231"/>
                  <a:pt x="326767" y="303668"/>
                  <a:pt x="301450" y="341644"/>
                </a:cubicBezTo>
                <a:lnTo>
                  <a:pt x="241160" y="432079"/>
                </a:lnTo>
                <a:lnTo>
                  <a:pt x="221063" y="462224"/>
                </a:lnTo>
                <a:cubicBezTo>
                  <a:pt x="210701" y="493311"/>
                  <a:pt x="200967" y="517290"/>
                  <a:pt x="200967" y="552660"/>
                </a:cubicBezTo>
                <a:cubicBezTo>
                  <a:pt x="200967" y="582990"/>
                  <a:pt x="194731" y="617506"/>
                  <a:pt x="211015" y="643095"/>
                </a:cubicBezTo>
                <a:cubicBezTo>
                  <a:pt x="222388" y="660967"/>
                  <a:pt x="271305" y="663191"/>
                  <a:pt x="271305" y="663191"/>
                </a:cubicBezTo>
                <a:cubicBezTo>
                  <a:pt x="278004" y="673239"/>
                  <a:pt x="281972" y="685792"/>
                  <a:pt x="291402" y="693336"/>
                </a:cubicBezTo>
                <a:cubicBezTo>
                  <a:pt x="299673" y="699953"/>
                  <a:pt x="312288" y="698241"/>
                  <a:pt x="321547" y="703385"/>
                </a:cubicBezTo>
                <a:cubicBezTo>
                  <a:pt x="342661" y="715115"/>
                  <a:pt x="364758" y="726499"/>
                  <a:pt x="381837" y="743578"/>
                </a:cubicBezTo>
                <a:cubicBezTo>
                  <a:pt x="420521" y="782262"/>
                  <a:pt x="404099" y="761899"/>
                  <a:pt x="432079" y="803868"/>
                </a:cubicBezTo>
                <a:lnTo>
                  <a:pt x="452175" y="864158"/>
                </a:lnTo>
                <a:lnTo>
                  <a:pt x="462224" y="894303"/>
                </a:lnTo>
                <a:cubicBezTo>
                  <a:pt x="461244" y="908997"/>
                  <a:pt x="477738" y="1038647"/>
                  <a:pt x="432079" y="1075174"/>
                </a:cubicBezTo>
                <a:cubicBezTo>
                  <a:pt x="423808" y="1081791"/>
                  <a:pt x="411982" y="1081873"/>
                  <a:pt x="401934" y="1085222"/>
                </a:cubicBezTo>
                <a:cubicBezTo>
                  <a:pt x="391886" y="1095270"/>
                  <a:pt x="383613" y="1107484"/>
                  <a:pt x="371789" y="1115367"/>
                </a:cubicBezTo>
                <a:cubicBezTo>
                  <a:pt x="339504" y="1136891"/>
                  <a:pt x="292297" y="1119247"/>
                  <a:pt x="261257" y="1115367"/>
                </a:cubicBezTo>
                <a:cubicBezTo>
                  <a:pt x="239753" y="1108199"/>
                  <a:pt x="217009" y="1103556"/>
                  <a:pt x="200967" y="1085222"/>
                </a:cubicBezTo>
                <a:cubicBezTo>
                  <a:pt x="185062" y="1067045"/>
                  <a:pt x="160773" y="1024932"/>
                  <a:pt x="160773" y="1024932"/>
                </a:cubicBezTo>
                <a:lnTo>
                  <a:pt x="140677" y="964642"/>
                </a:lnTo>
                <a:cubicBezTo>
                  <a:pt x="137328" y="954594"/>
                  <a:pt x="133197" y="944773"/>
                  <a:pt x="130628" y="934497"/>
                </a:cubicBezTo>
                <a:cubicBezTo>
                  <a:pt x="127279" y="921099"/>
                  <a:pt x="124548" y="907531"/>
                  <a:pt x="120580" y="894303"/>
                </a:cubicBezTo>
                <a:cubicBezTo>
                  <a:pt x="114493" y="874013"/>
                  <a:pt x="105621" y="854564"/>
                  <a:pt x="100483" y="834013"/>
                </a:cubicBezTo>
                <a:cubicBezTo>
                  <a:pt x="97134" y="820615"/>
                  <a:pt x="94403" y="807048"/>
                  <a:pt x="90435" y="793820"/>
                </a:cubicBezTo>
                <a:cubicBezTo>
                  <a:pt x="84348" y="773530"/>
                  <a:pt x="77037" y="753627"/>
                  <a:pt x="70338" y="733530"/>
                </a:cubicBezTo>
                <a:lnTo>
                  <a:pt x="60290" y="703385"/>
                </a:lnTo>
                <a:lnTo>
                  <a:pt x="50241" y="673240"/>
                </a:lnTo>
                <a:cubicBezTo>
                  <a:pt x="28404" y="542212"/>
                  <a:pt x="43031" y="591317"/>
                  <a:pt x="20096" y="522514"/>
                </a:cubicBezTo>
                <a:cubicBezTo>
                  <a:pt x="16747" y="502417"/>
                  <a:pt x="14044" y="482202"/>
                  <a:pt x="10048" y="462224"/>
                </a:cubicBezTo>
                <a:cubicBezTo>
                  <a:pt x="7340" y="448682"/>
                  <a:pt x="0" y="435841"/>
                  <a:pt x="0" y="422031"/>
                </a:cubicBezTo>
                <a:cubicBezTo>
                  <a:pt x="0" y="324839"/>
                  <a:pt x="4657" y="227671"/>
                  <a:pt x="10048" y="130629"/>
                </a:cubicBezTo>
                <a:cubicBezTo>
                  <a:pt x="11079" y="112068"/>
                  <a:pt x="12427" y="47499"/>
                  <a:pt x="40193" y="30145"/>
                </a:cubicBezTo>
                <a:cubicBezTo>
                  <a:pt x="64188" y="15148"/>
                  <a:pt x="122036" y="5738"/>
                  <a:pt x="150725" y="0"/>
                </a:cubicBezTo>
                <a:cubicBezTo>
                  <a:pt x="160773" y="6699"/>
                  <a:pt x="170068" y="14696"/>
                  <a:pt x="180870" y="20097"/>
                </a:cubicBezTo>
                <a:cubicBezTo>
                  <a:pt x="264074" y="61699"/>
                  <a:pt x="154768" y="-7354"/>
                  <a:pt x="241160" y="50242"/>
                </a:cubicBezTo>
                <a:cubicBezTo>
                  <a:pt x="247779" y="70101"/>
                  <a:pt x="253596" y="96365"/>
                  <a:pt x="271305" y="110532"/>
                </a:cubicBezTo>
                <a:cubicBezTo>
                  <a:pt x="279576" y="117149"/>
                  <a:pt x="301450" y="120580"/>
                  <a:pt x="301450" y="120580"/>
                </a:cubicBezTo>
              </a:path>
            </a:pathLst>
          </a:cu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Vrije vorm 25"/>
          <p:cNvSpPr/>
          <p:nvPr/>
        </p:nvSpPr>
        <p:spPr>
          <a:xfrm>
            <a:off x="4420577" y="1514709"/>
            <a:ext cx="877269" cy="564041"/>
          </a:xfrm>
          <a:custGeom>
            <a:avLst/>
            <a:gdLst>
              <a:gd name="connsiteX0" fmla="*/ 653143 w 750044"/>
              <a:gd name="connsiteY0" fmla="*/ 140677 h 482321"/>
              <a:gd name="connsiteX1" fmla="*/ 532563 w 750044"/>
              <a:gd name="connsiteY1" fmla="*/ 40194 h 482321"/>
              <a:gd name="connsiteX2" fmla="*/ 502418 w 750044"/>
              <a:gd name="connsiteY2" fmla="*/ 20097 h 482321"/>
              <a:gd name="connsiteX3" fmla="*/ 432080 w 750044"/>
              <a:gd name="connsiteY3" fmla="*/ 10049 h 482321"/>
              <a:gd name="connsiteX4" fmla="*/ 371789 w 750044"/>
              <a:gd name="connsiteY4" fmla="*/ 0 h 482321"/>
              <a:gd name="connsiteX5" fmla="*/ 120581 w 750044"/>
              <a:gd name="connsiteY5" fmla="*/ 10049 h 482321"/>
              <a:gd name="connsiteX6" fmla="*/ 90436 w 750044"/>
              <a:gd name="connsiteY6" fmla="*/ 20097 h 482321"/>
              <a:gd name="connsiteX7" fmla="*/ 60291 w 750044"/>
              <a:gd name="connsiteY7" fmla="*/ 40194 h 482321"/>
              <a:gd name="connsiteX8" fmla="*/ 20097 w 750044"/>
              <a:gd name="connsiteY8" fmla="*/ 100484 h 482321"/>
              <a:gd name="connsiteX9" fmla="*/ 0 w 750044"/>
              <a:gd name="connsiteY9" fmla="*/ 130629 h 482321"/>
              <a:gd name="connsiteX10" fmla="*/ 20097 w 750044"/>
              <a:gd name="connsiteY10" fmla="*/ 231113 h 482321"/>
              <a:gd name="connsiteX11" fmla="*/ 30145 w 750044"/>
              <a:gd name="connsiteY11" fmla="*/ 261258 h 482321"/>
              <a:gd name="connsiteX12" fmla="*/ 60291 w 750044"/>
              <a:gd name="connsiteY12" fmla="*/ 271306 h 482321"/>
              <a:gd name="connsiteX13" fmla="*/ 150726 w 750044"/>
              <a:gd name="connsiteY13" fmla="*/ 321548 h 482321"/>
              <a:gd name="connsiteX14" fmla="*/ 190919 w 750044"/>
              <a:gd name="connsiteY14" fmla="*/ 331596 h 482321"/>
              <a:gd name="connsiteX15" fmla="*/ 251209 w 750044"/>
              <a:gd name="connsiteY15" fmla="*/ 351693 h 482321"/>
              <a:gd name="connsiteX16" fmla="*/ 271306 w 750044"/>
              <a:gd name="connsiteY16" fmla="*/ 381838 h 482321"/>
              <a:gd name="connsiteX17" fmla="*/ 331596 w 750044"/>
              <a:gd name="connsiteY17" fmla="*/ 422031 h 482321"/>
              <a:gd name="connsiteX18" fmla="*/ 422031 w 750044"/>
              <a:gd name="connsiteY18" fmla="*/ 452176 h 482321"/>
              <a:gd name="connsiteX19" fmla="*/ 482321 w 750044"/>
              <a:gd name="connsiteY19" fmla="*/ 472273 h 482321"/>
              <a:gd name="connsiteX20" fmla="*/ 512466 w 750044"/>
              <a:gd name="connsiteY20" fmla="*/ 482321 h 482321"/>
              <a:gd name="connsiteX21" fmla="*/ 663192 w 750044"/>
              <a:gd name="connsiteY21" fmla="*/ 452176 h 482321"/>
              <a:gd name="connsiteX22" fmla="*/ 703385 w 750044"/>
              <a:gd name="connsiteY22" fmla="*/ 391886 h 482321"/>
              <a:gd name="connsiteX23" fmla="*/ 723482 w 750044"/>
              <a:gd name="connsiteY23" fmla="*/ 361741 h 482321"/>
              <a:gd name="connsiteX24" fmla="*/ 733530 w 750044"/>
              <a:gd name="connsiteY24" fmla="*/ 130629 h 482321"/>
              <a:gd name="connsiteX25" fmla="*/ 713433 w 750044"/>
              <a:gd name="connsiteY25" fmla="*/ 100484 h 482321"/>
              <a:gd name="connsiteX26" fmla="*/ 622998 w 750044"/>
              <a:gd name="connsiteY26" fmla="*/ 90436 h 48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50044" h="482321">
                <a:moveTo>
                  <a:pt x="653143" y="140677"/>
                </a:moveTo>
                <a:cubicBezTo>
                  <a:pt x="555218" y="42752"/>
                  <a:pt x="603152" y="63723"/>
                  <a:pt x="532563" y="40194"/>
                </a:cubicBezTo>
                <a:cubicBezTo>
                  <a:pt x="522515" y="33495"/>
                  <a:pt x="513985" y="23567"/>
                  <a:pt x="502418" y="20097"/>
                </a:cubicBezTo>
                <a:cubicBezTo>
                  <a:pt x="479733" y="13291"/>
                  <a:pt x="455489" y="13650"/>
                  <a:pt x="432080" y="10049"/>
                </a:cubicBezTo>
                <a:cubicBezTo>
                  <a:pt x="411943" y="6951"/>
                  <a:pt x="391886" y="3350"/>
                  <a:pt x="371789" y="0"/>
                </a:cubicBezTo>
                <a:cubicBezTo>
                  <a:pt x="288053" y="3350"/>
                  <a:pt x="204171" y="4078"/>
                  <a:pt x="120581" y="10049"/>
                </a:cubicBezTo>
                <a:cubicBezTo>
                  <a:pt x="110016" y="10804"/>
                  <a:pt x="99910" y="15360"/>
                  <a:pt x="90436" y="20097"/>
                </a:cubicBezTo>
                <a:cubicBezTo>
                  <a:pt x="79634" y="25498"/>
                  <a:pt x="70339" y="33495"/>
                  <a:pt x="60291" y="40194"/>
                </a:cubicBezTo>
                <a:lnTo>
                  <a:pt x="20097" y="100484"/>
                </a:lnTo>
                <a:lnTo>
                  <a:pt x="0" y="130629"/>
                </a:lnTo>
                <a:cubicBezTo>
                  <a:pt x="7896" y="177999"/>
                  <a:pt x="8107" y="189145"/>
                  <a:pt x="20097" y="231113"/>
                </a:cubicBezTo>
                <a:cubicBezTo>
                  <a:pt x="23007" y="241297"/>
                  <a:pt x="22655" y="253769"/>
                  <a:pt x="30145" y="261258"/>
                </a:cubicBezTo>
                <a:cubicBezTo>
                  <a:pt x="37635" y="268748"/>
                  <a:pt x="50242" y="267957"/>
                  <a:pt x="60291" y="271306"/>
                </a:cubicBezTo>
                <a:cubicBezTo>
                  <a:pt x="114265" y="307288"/>
                  <a:pt x="104302" y="308284"/>
                  <a:pt x="150726" y="321548"/>
                </a:cubicBezTo>
                <a:cubicBezTo>
                  <a:pt x="164005" y="325342"/>
                  <a:pt x="177691" y="327628"/>
                  <a:pt x="190919" y="331596"/>
                </a:cubicBezTo>
                <a:cubicBezTo>
                  <a:pt x="211209" y="337683"/>
                  <a:pt x="251209" y="351693"/>
                  <a:pt x="251209" y="351693"/>
                </a:cubicBezTo>
                <a:cubicBezTo>
                  <a:pt x="257908" y="361741"/>
                  <a:pt x="262217" y="373886"/>
                  <a:pt x="271306" y="381838"/>
                </a:cubicBezTo>
                <a:cubicBezTo>
                  <a:pt x="289483" y="397743"/>
                  <a:pt x="308682" y="414393"/>
                  <a:pt x="331596" y="422031"/>
                </a:cubicBezTo>
                <a:lnTo>
                  <a:pt x="422031" y="452176"/>
                </a:lnTo>
                <a:lnTo>
                  <a:pt x="482321" y="472273"/>
                </a:lnTo>
                <a:lnTo>
                  <a:pt x="512466" y="482321"/>
                </a:lnTo>
                <a:cubicBezTo>
                  <a:pt x="549463" y="479238"/>
                  <a:pt x="628119" y="492260"/>
                  <a:pt x="663192" y="452176"/>
                </a:cubicBezTo>
                <a:cubicBezTo>
                  <a:pt x="679097" y="433999"/>
                  <a:pt x="689987" y="411983"/>
                  <a:pt x="703385" y="391886"/>
                </a:cubicBezTo>
                <a:lnTo>
                  <a:pt x="723482" y="361741"/>
                </a:lnTo>
                <a:cubicBezTo>
                  <a:pt x="757132" y="260789"/>
                  <a:pt x="756893" y="286383"/>
                  <a:pt x="733530" y="130629"/>
                </a:cubicBezTo>
                <a:cubicBezTo>
                  <a:pt x="731739" y="118686"/>
                  <a:pt x="722863" y="108028"/>
                  <a:pt x="713433" y="100484"/>
                </a:cubicBezTo>
                <a:cubicBezTo>
                  <a:pt x="692929" y="84081"/>
                  <a:pt x="639413" y="90436"/>
                  <a:pt x="622998" y="90436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5F3109-4E42-8F56-E978-6A9709C4A5DB}"/>
              </a:ext>
            </a:extLst>
          </p:cNvPr>
          <p:cNvSpPr txBox="1"/>
          <p:nvPr/>
        </p:nvSpPr>
        <p:spPr>
          <a:xfrm>
            <a:off x="3755404" y="6323107"/>
            <a:ext cx="3121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  <a:ea typeface="Arial" charset="0"/>
                <a:cs typeface="Arial" charset="0"/>
              </a:rPr>
              <a:t>A.G.S. van Halteren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 et al </a:t>
            </a:r>
            <a:r>
              <a:rPr lang="en-US" sz="1400" i="1" dirty="0">
                <a:latin typeface="+mn-lt"/>
                <a:ea typeface="Arial" charset="0"/>
                <a:cs typeface="Arial" charset="0"/>
              </a:rPr>
              <a:t>Blood 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2020</a:t>
            </a:r>
            <a:endParaRPr lang="en-NL" sz="1400" i="0" dirty="0" err="1">
              <a:latin typeface="+mn-lt"/>
              <a:ea typeface="Arial" charset="0"/>
              <a:cs typeface="Arial" charset="0"/>
            </a:endParaRPr>
          </a:p>
        </p:txBody>
      </p:sp>
      <p:cxnSp>
        <p:nvCxnSpPr>
          <p:cNvPr id="14" name="Rechte verbindingslijn met pijl 13"/>
          <p:cNvCxnSpPr>
            <a:cxnSpLocks/>
          </p:cNvCxnSpPr>
          <p:nvPr/>
        </p:nvCxnSpPr>
        <p:spPr>
          <a:xfrm flipV="1">
            <a:off x="5316088" y="1478683"/>
            <a:ext cx="2078871" cy="217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17EC71EB-89AD-7131-C354-B58568AFC29E}"/>
              </a:ext>
            </a:extLst>
          </p:cNvPr>
          <p:cNvCxnSpPr>
            <a:cxnSpLocks/>
          </p:cNvCxnSpPr>
          <p:nvPr/>
        </p:nvCxnSpPr>
        <p:spPr>
          <a:xfrm>
            <a:off x="2484662" y="3540633"/>
            <a:ext cx="4969583" cy="52470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al 28">
            <a:extLst>
              <a:ext uri="{FF2B5EF4-FFF2-40B4-BE49-F238E27FC236}">
                <a16:creationId xmlns:a16="http://schemas.microsoft.com/office/drawing/2014/main" id="{E73594E8-F7B9-C358-8102-1EA6BBD478EC}"/>
              </a:ext>
            </a:extLst>
          </p:cNvPr>
          <p:cNvSpPr/>
          <p:nvPr/>
        </p:nvSpPr>
        <p:spPr>
          <a:xfrm>
            <a:off x="9271819" y="838582"/>
            <a:ext cx="590226" cy="1403173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>
            <a:extLst>
              <a:ext uri="{FF2B5EF4-FFF2-40B4-BE49-F238E27FC236}">
                <a16:creationId xmlns:a16="http://schemas.microsoft.com/office/drawing/2014/main" id="{673C490C-11A0-7B19-0B0E-3A4F9BF0F1DE}"/>
              </a:ext>
            </a:extLst>
          </p:cNvPr>
          <p:cNvSpPr/>
          <p:nvPr/>
        </p:nvSpPr>
        <p:spPr>
          <a:xfrm>
            <a:off x="9249147" y="3602690"/>
            <a:ext cx="590226" cy="1403173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4912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76498-C653-CA64-CC37-D8CDE4FE2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E63FA5C-A66D-17E0-BC50-7AEBDFFC37A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08FF5A1-A976-8E61-C98B-747129DEEF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10</a:t>
            </a:fld>
            <a:endParaRPr lang="nl-NL" noProof="0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FE9EBC95-F5AD-08BD-080C-23C1109CDF57}"/>
              </a:ext>
            </a:extLst>
          </p:cNvPr>
          <p:cNvGrpSpPr/>
          <p:nvPr/>
        </p:nvGrpSpPr>
        <p:grpSpPr>
          <a:xfrm>
            <a:off x="329669" y="2115566"/>
            <a:ext cx="3849041" cy="3537982"/>
            <a:chOff x="3053205" y="1468812"/>
            <a:chExt cx="5510691" cy="4790676"/>
          </a:xfrm>
        </p:grpSpPr>
        <p:pic>
          <p:nvPicPr>
            <p:cNvPr id="4" name="Afbeelding 3" descr="Afbeelding met tekst, schermopname, ontwerp&#10;&#10;Door AI gegenereerde inhoud is mogelijk onjuist.">
              <a:extLst>
                <a:ext uri="{FF2B5EF4-FFF2-40B4-BE49-F238E27FC236}">
                  <a16:creationId xmlns:a16="http://schemas.microsoft.com/office/drawing/2014/main" id="{F4868199-B22D-478F-9CE6-344DB2421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792" t="18155" r="30156" b="25893"/>
            <a:stretch/>
          </p:blipFill>
          <p:spPr>
            <a:xfrm>
              <a:off x="3053205" y="1468812"/>
              <a:ext cx="5510691" cy="4790676"/>
            </a:xfrm>
            <a:prstGeom prst="rect">
              <a:avLst/>
            </a:prstGeom>
          </p:spPr>
        </p:pic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DCA8B080-06FF-D76D-B22E-1C83184F2E70}"/>
                </a:ext>
              </a:extLst>
            </p:cNvPr>
            <p:cNvSpPr/>
            <p:nvPr/>
          </p:nvSpPr>
          <p:spPr>
            <a:xfrm>
              <a:off x="3102365" y="1537636"/>
              <a:ext cx="5392705" cy="465668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Ondertitel 7">
            <a:extLst>
              <a:ext uri="{FF2B5EF4-FFF2-40B4-BE49-F238E27FC236}">
                <a16:creationId xmlns:a16="http://schemas.microsoft.com/office/drawing/2014/main" id="{4904C049-F6E4-8AB5-1C95-8E0F4F522C5A}"/>
              </a:ext>
            </a:extLst>
          </p:cNvPr>
          <p:cNvSpPr txBox="1">
            <a:spLocks/>
          </p:cNvSpPr>
          <p:nvPr/>
        </p:nvSpPr>
        <p:spPr>
          <a:xfrm>
            <a:off x="135037" y="309331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we </a:t>
            </a:r>
            <a:r>
              <a:rPr lang="nl-NL" dirty="0" err="1"/>
              <a:t>find</a:t>
            </a:r>
            <a:r>
              <a:rPr lang="nl-NL" dirty="0"/>
              <a:t> </a:t>
            </a:r>
            <a:r>
              <a:rPr lang="nl-NL" dirty="0" err="1"/>
              <a:t>mutated</a:t>
            </a:r>
            <a:r>
              <a:rPr lang="nl-NL" dirty="0"/>
              <a:t> </a:t>
            </a:r>
            <a:r>
              <a:rPr lang="nl-NL" dirty="0" err="1"/>
              <a:t>monocytes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patients</a:t>
            </a:r>
            <a:r>
              <a:rPr lang="nl-NL" dirty="0"/>
              <a:t>’ </a:t>
            </a:r>
            <a:r>
              <a:rPr lang="nl-NL" dirty="0" err="1"/>
              <a:t>blood</a:t>
            </a:r>
            <a:r>
              <a:rPr lang="nl-NL" dirty="0"/>
              <a:t>?</a:t>
            </a:r>
            <a:endParaRPr lang="en-US" dirty="0"/>
          </a:p>
        </p:txBody>
      </p:sp>
      <p:pic>
        <p:nvPicPr>
          <p:cNvPr id="9" name="Afbeelding 8" descr="Afbeelding met lijn, diagram, Perceel, helling&#10;&#10;Door AI gegenereerde inhoud is mogelijk onjuist.">
            <a:extLst>
              <a:ext uri="{FF2B5EF4-FFF2-40B4-BE49-F238E27FC236}">
                <a16:creationId xmlns:a16="http://schemas.microsoft.com/office/drawing/2014/main" id="{1F983EE6-898C-1A2D-2CA0-1827E49D88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01"/>
          <a:stretch>
            <a:fillRect/>
          </a:stretch>
        </p:blipFill>
        <p:spPr>
          <a:xfrm>
            <a:off x="4365523" y="2385953"/>
            <a:ext cx="7682128" cy="2997208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FFD6C97-0D66-685F-31B2-E8705EEFBCFC}"/>
              </a:ext>
            </a:extLst>
          </p:cNvPr>
          <p:cNvSpPr txBox="1"/>
          <p:nvPr/>
        </p:nvSpPr>
        <p:spPr>
          <a:xfrm>
            <a:off x="6640805" y="2155120"/>
            <a:ext cx="3131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2400" dirty="0">
                <a:ea typeface="Arial" charset="0"/>
                <a:cs typeface="Arial" charset="0"/>
              </a:rPr>
              <a:t>i</a:t>
            </a:r>
            <a:r>
              <a:rPr lang="nl-NL" sz="2400" i="0" dirty="0">
                <a:ea typeface="Arial" charset="0"/>
                <a:cs typeface="Arial" charset="0"/>
              </a:rPr>
              <a:t>nfant </a:t>
            </a:r>
            <a:r>
              <a:rPr lang="nl-NL" sz="2400" i="0" dirty="0" err="1">
                <a:ea typeface="Arial" charset="0"/>
                <a:cs typeface="Arial" charset="0"/>
              </a:rPr>
              <a:t>with</a:t>
            </a:r>
            <a:r>
              <a:rPr lang="nl-NL" sz="2400" i="0" dirty="0">
                <a:ea typeface="Arial" charset="0"/>
                <a:cs typeface="Arial" charset="0"/>
              </a:rPr>
              <a:t> MS-RO</a:t>
            </a:r>
            <a:r>
              <a:rPr lang="nl-NL" sz="2400" i="0" baseline="30000" dirty="0">
                <a:ea typeface="Arial" charset="0"/>
                <a:cs typeface="Arial" charset="0"/>
              </a:rPr>
              <a:t>+</a:t>
            </a:r>
            <a:r>
              <a:rPr lang="nl-NL" sz="2400" i="0" dirty="0">
                <a:ea typeface="Arial" charset="0"/>
                <a:cs typeface="Arial" charset="0"/>
              </a:rPr>
              <a:t> LCH</a:t>
            </a:r>
          </a:p>
        </p:txBody>
      </p:sp>
    </p:spTree>
    <p:extLst>
      <p:ext uri="{BB962C8B-B14F-4D97-AF65-F5344CB8AC3E}">
        <p14:creationId xmlns:p14="http://schemas.microsoft.com/office/powerpoint/2010/main" val="391409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78F65D4-D271-C745-48C5-A3AF8B97B5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78644FA-9466-1D61-C62A-464B43A55AB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11</a:t>
            </a:fld>
            <a:endParaRPr lang="nl-NL" noProof="0" dirty="0"/>
          </a:p>
        </p:txBody>
      </p:sp>
      <p:pic>
        <p:nvPicPr>
          <p:cNvPr id="5" name="Afbeelding 4" descr="Afbeelding met tekst, Lettertype, schermopname, algebra&#10;&#10;Door AI gegenereerde inhoud is mogelijk onjuist.">
            <a:extLst>
              <a:ext uri="{FF2B5EF4-FFF2-40B4-BE49-F238E27FC236}">
                <a16:creationId xmlns:a16="http://schemas.microsoft.com/office/drawing/2014/main" id="{B56EBFDA-7401-2CD3-3E3A-808097C500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02" t="22964" r="6992"/>
          <a:stretch/>
        </p:blipFill>
        <p:spPr>
          <a:xfrm>
            <a:off x="974291" y="561045"/>
            <a:ext cx="4782116" cy="201080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186E62E-C81D-911E-BDC4-0AD0F930D6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86"/>
          <a:stretch/>
        </p:blipFill>
        <p:spPr>
          <a:xfrm>
            <a:off x="1047877" y="2668601"/>
            <a:ext cx="4594072" cy="299459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62BA9C31-1AED-CE87-CB85-377AF4AEC0A6}"/>
              </a:ext>
            </a:extLst>
          </p:cNvPr>
          <p:cNvSpPr txBox="1"/>
          <p:nvPr/>
        </p:nvSpPr>
        <p:spPr>
          <a:xfrm>
            <a:off x="1047877" y="5903842"/>
            <a:ext cx="4007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600" dirty="0">
                <a:latin typeface="+mn-lt"/>
                <a:ea typeface="Arial" charset="0"/>
                <a:cs typeface="Arial" charset="0"/>
              </a:rPr>
              <a:t>A.E. </a:t>
            </a:r>
            <a:r>
              <a:rPr lang="nl-NL" sz="1600" dirty="0" err="1">
                <a:latin typeface="+mn-lt"/>
                <a:ea typeface="Arial" charset="0"/>
                <a:cs typeface="Arial" charset="0"/>
              </a:rPr>
              <a:t>Postlethwaite</a:t>
            </a:r>
            <a:r>
              <a:rPr lang="nl-NL" sz="1600" dirty="0">
                <a:latin typeface="+mn-lt"/>
                <a:ea typeface="Arial" charset="0"/>
                <a:cs typeface="Arial" charset="0"/>
              </a:rPr>
              <a:t> et al.  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J. </a:t>
            </a:r>
            <a:r>
              <a:rPr lang="nl-NL" sz="1600" i="1" dirty="0" err="1">
                <a:latin typeface="+mn-lt"/>
                <a:ea typeface="Arial" charset="0"/>
                <a:cs typeface="Arial" charset="0"/>
              </a:rPr>
              <a:t>Exp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 Med 1982</a:t>
            </a:r>
            <a:endParaRPr lang="en-US" sz="1600" i="0" dirty="0" err="1">
              <a:latin typeface="+mn-lt"/>
              <a:ea typeface="Arial" charset="0"/>
              <a:cs typeface="Arial" charset="0"/>
            </a:endParaRP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1E6A0C4B-B654-DA8F-36B3-DE84188EB7CE}"/>
              </a:ext>
            </a:extLst>
          </p:cNvPr>
          <p:cNvGrpSpPr/>
          <p:nvPr/>
        </p:nvGrpSpPr>
        <p:grpSpPr>
          <a:xfrm>
            <a:off x="5931017" y="1631748"/>
            <a:ext cx="5539430" cy="4031444"/>
            <a:chOff x="3355164" y="1287176"/>
            <a:chExt cx="5976090" cy="4980075"/>
          </a:xfrm>
        </p:grpSpPr>
        <p:pic>
          <p:nvPicPr>
            <p:cNvPr id="11" name="Afbeelding 10" descr="Afbeelding met paars, Lila, violet&#10;&#10;Door AI gegenereerde inhoud is mogelijk onjuist.">
              <a:extLst>
                <a:ext uri="{FF2B5EF4-FFF2-40B4-BE49-F238E27FC236}">
                  <a16:creationId xmlns:a16="http://schemas.microsoft.com/office/drawing/2014/main" id="{27F93489-72FC-DAD6-09F7-E9002D6C4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5164" y="1287176"/>
              <a:ext cx="5976090" cy="4980075"/>
            </a:xfrm>
            <a:prstGeom prst="rect">
              <a:avLst/>
            </a:prstGeom>
          </p:spPr>
        </p:pic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60828411-A1A2-F023-6D74-0F72C48C7D5E}"/>
                </a:ext>
              </a:extLst>
            </p:cNvPr>
            <p:cNvSpPr txBox="1"/>
            <p:nvPr/>
          </p:nvSpPr>
          <p:spPr>
            <a:xfrm>
              <a:off x="8412246" y="5704603"/>
              <a:ext cx="716993" cy="4562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9999FF"/>
                  </a:solidFill>
                </a:rPr>
                <a:t>D</a:t>
              </a:r>
              <a:r>
                <a:rPr lang="nl-NL" dirty="0">
                  <a:solidFill>
                    <a:srgbClr val="9999FF"/>
                  </a:solidFill>
                </a:rPr>
                <a:t>API</a:t>
              </a:r>
            </a:p>
          </p:txBody>
        </p:sp>
      </p:grpSp>
      <p:pic>
        <p:nvPicPr>
          <p:cNvPr id="2050" name="Picture 2" descr="Homepage | Histiocytosis Association">
            <a:extLst>
              <a:ext uri="{FF2B5EF4-FFF2-40B4-BE49-F238E27FC236}">
                <a16:creationId xmlns:a16="http://schemas.microsoft.com/office/drawing/2014/main" id="{4D6B3F9A-8747-AD47-B041-AD20E79AC7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94"/>
          <a:stretch/>
        </p:blipFill>
        <p:spPr bwMode="auto">
          <a:xfrm>
            <a:off x="10246776" y="310198"/>
            <a:ext cx="1735952" cy="50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845AAB0-FD02-1053-2BD3-A63E4231627E}"/>
              </a:ext>
            </a:extLst>
          </p:cNvPr>
          <p:cNvSpPr txBox="1"/>
          <p:nvPr/>
        </p:nvSpPr>
        <p:spPr>
          <a:xfrm>
            <a:off x="6991002" y="5914419"/>
            <a:ext cx="3800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600" i="0" dirty="0">
                <a:latin typeface="+mn-lt"/>
                <a:ea typeface="Arial" charset="0"/>
                <a:cs typeface="Arial" charset="0"/>
              </a:rPr>
              <a:t>M. v</a:t>
            </a:r>
            <a:r>
              <a:rPr lang="nl-NL" sz="1600" dirty="0">
                <a:latin typeface="+mn-lt"/>
                <a:ea typeface="Arial" charset="0"/>
                <a:cs typeface="Arial" charset="0"/>
              </a:rPr>
              <a:t>an der Gaag et al. </a:t>
            </a:r>
            <a:r>
              <a:rPr lang="nl-NL" sz="1600" i="1" dirty="0" err="1">
                <a:latin typeface="+mn-lt"/>
                <a:ea typeface="Arial" charset="0"/>
                <a:cs typeface="Arial" charset="0"/>
              </a:rPr>
              <a:t>work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 in </a:t>
            </a:r>
            <a:r>
              <a:rPr lang="nl-NL" sz="1600" i="1" dirty="0" err="1">
                <a:latin typeface="+mn-lt"/>
                <a:ea typeface="Arial" charset="0"/>
                <a:cs typeface="Arial" charset="0"/>
              </a:rPr>
              <a:t>progress</a:t>
            </a:r>
            <a:endParaRPr lang="en-US" sz="1600" i="1" dirty="0" err="1"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0212581-F01C-4B81-E1B2-3089D4AF6842}"/>
              </a:ext>
            </a:extLst>
          </p:cNvPr>
          <p:cNvSpPr txBox="1"/>
          <p:nvPr/>
        </p:nvSpPr>
        <p:spPr>
          <a:xfrm>
            <a:off x="6672959" y="1170083"/>
            <a:ext cx="3860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2400" dirty="0">
                <a:ea typeface="Arial" charset="0"/>
                <a:cs typeface="Arial" charset="0"/>
              </a:rPr>
              <a:t>i</a:t>
            </a:r>
            <a:r>
              <a:rPr lang="nl-NL" sz="2400" i="0" dirty="0">
                <a:ea typeface="Arial" charset="0"/>
                <a:cs typeface="Arial" charset="0"/>
              </a:rPr>
              <a:t>n vitro </a:t>
            </a:r>
            <a:r>
              <a:rPr lang="nl-NL" sz="2400" i="0" dirty="0" err="1">
                <a:ea typeface="Arial" charset="0"/>
                <a:cs typeface="Arial" charset="0"/>
              </a:rPr>
              <a:t>generated</a:t>
            </a:r>
            <a:r>
              <a:rPr lang="nl-NL" sz="2400" i="0" dirty="0">
                <a:ea typeface="Arial" charset="0"/>
                <a:cs typeface="Arial" charset="0"/>
              </a:rPr>
              <a:t> </a:t>
            </a:r>
            <a:r>
              <a:rPr lang="nl-NL" sz="2400" i="0" dirty="0" err="1">
                <a:ea typeface="Arial" charset="0"/>
                <a:cs typeface="Arial" charset="0"/>
              </a:rPr>
              <a:t>osteoclasts</a:t>
            </a:r>
            <a:endParaRPr lang="nl-NL" sz="2400" i="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198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7B8D4-15C2-C39B-353A-5A405FFF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40D14FF-08CE-F68A-E0E0-26D72CDF09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04A846B-81A4-578F-A5B8-0738F92573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12</a:t>
            </a:fld>
            <a:endParaRPr lang="nl-NL" noProof="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0B7B2F7-77D4-4E2C-9709-2E8460603197}"/>
              </a:ext>
            </a:extLst>
          </p:cNvPr>
          <p:cNvSpPr txBox="1"/>
          <p:nvPr/>
        </p:nvSpPr>
        <p:spPr>
          <a:xfrm>
            <a:off x="2227396" y="5493845"/>
            <a:ext cx="2495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600" dirty="0">
                <a:latin typeface="+mn-lt"/>
                <a:ea typeface="Arial" charset="0"/>
                <a:cs typeface="Arial" charset="0"/>
              </a:rPr>
              <a:t>P. Milne</a:t>
            </a:r>
            <a:r>
              <a:rPr lang="nl-NL" sz="1600" i="0" dirty="0">
                <a:latin typeface="+mn-lt"/>
                <a:ea typeface="Arial" charset="0"/>
                <a:cs typeface="Arial" charset="0"/>
              </a:rPr>
              <a:t> et al. 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Blood </a:t>
            </a:r>
            <a:r>
              <a:rPr lang="nl-NL" sz="1600" i="0" dirty="0">
                <a:latin typeface="+mn-lt"/>
                <a:ea typeface="Arial" charset="0"/>
                <a:cs typeface="Arial" charset="0"/>
              </a:rPr>
              <a:t>2017</a:t>
            </a:r>
          </a:p>
        </p:txBody>
      </p:sp>
      <p:pic>
        <p:nvPicPr>
          <p:cNvPr id="3079" name="New picture">
            <a:extLst>
              <a:ext uri="{FF2B5EF4-FFF2-40B4-BE49-F238E27FC236}">
                <a16:creationId xmlns:a16="http://schemas.microsoft.com/office/drawing/2014/main" id="{59A609C8-5834-53B1-C4AD-60472FA67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9" t="53888" r="45643" b="4890"/>
          <a:stretch/>
        </p:blipFill>
        <p:spPr bwMode="auto">
          <a:xfrm>
            <a:off x="7107519" y="1410176"/>
            <a:ext cx="5017369" cy="3853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4E24BAA-25AE-F882-DEEE-BB0550546466}"/>
              </a:ext>
            </a:extLst>
          </p:cNvPr>
          <p:cNvSpPr txBox="1"/>
          <p:nvPr/>
        </p:nvSpPr>
        <p:spPr>
          <a:xfrm>
            <a:off x="8277581" y="5493845"/>
            <a:ext cx="2967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600" i="0" dirty="0">
                <a:latin typeface="+mn-lt"/>
                <a:ea typeface="Arial" charset="0"/>
                <a:cs typeface="Arial" charset="0"/>
              </a:rPr>
              <a:t>B.H. Durham et al. 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Blood </a:t>
            </a:r>
            <a:r>
              <a:rPr lang="nl-NL" sz="1600" i="0" dirty="0">
                <a:latin typeface="+mn-lt"/>
                <a:ea typeface="Arial" charset="0"/>
                <a:cs typeface="Arial" charset="0"/>
              </a:rPr>
              <a:t>2017</a:t>
            </a:r>
          </a:p>
        </p:txBody>
      </p:sp>
      <p:sp>
        <p:nvSpPr>
          <p:cNvPr id="9" name="Ondertitel 7">
            <a:extLst>
              <a:ext uri="{FF2B5EF4-FFF2-40B4-BE49-F238E27FC236}">
                <a16:creationId xmlns:a16="http://schemas.microsoft.com/office/drawing/2014/main" id="{D34AB9A9-786D-5744-9ED9-1BA1699577A6}"/>
              </a:ext>
            </a:extLst>
          </p:cNvPr>
          <p:cNvSpPr txBox="1">
            <a:spLocks/>
          </p:cNvSpPr>
          <p:nvPr/>
        </p:nvSpPr>
        <p:spPr>
          <a:xfrm>
            <a:off x="216010" y="187901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10" name="Ondertitel 7">
            <a:extLst>
              <a:ext uri="{FF2B5EF4-FFF2-40B4-BE49-F238E27FC236}">
                <a16:creationId xmlns:a16="http://schemas.microsoft.com/office/drawing/2014/main" id="{CE482E90-4CD4-E522-23F2-A38D597202AB}"/>
              </a:ext>
            </a:extLst>
          </p:cNvPr>
          <p:cNvSpPr txBox="1">
            <a:spLocks/>
          </p:cNvSpPr>
          <p:nvPr/>
        </p:nvSpPr>
        <p:spPr>
          <a:xfrm>
            <a:off x="216009" y="264311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MSKCC and Newcastle data on mutation frequency in sorted populations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5801DC79-BA44-AB8F-B89A-25B40C920E65}"/>
              </a:ext>
            </a:extLst>
          </p:cNvPr>
          <p:cNvGrpSpPr/>
          <p:nvPr/>
        </p:nvGrpSpPr>
        <p:grpSpPr>
          <a:xfrm>
            <a:off x="295271" y="2668972"/>
            <a:ext cx="6396611" cy="2422954"/>
            <a:chOff x="368410" y="2526359"/>
            <a:chExt cx="6396611" cy="2422954"/>
          </a:xfrm>
        </p:grpSpPr>
        <p:pic>
          <p:nvPicPr>
            <p:cNvPr id="6" name="New picture">
              <a:extLst>
                <a:ext uri="{FF2B5EF4-FFF2-40B4-BE49-F238E27FC236}">
                  <a16:creationId xmlns:a16="http://schemas.microsoft.com/office/drawing/2014/main" id="{1D36FD9C-6CDF-243D-D53B-921D4D08DF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4" t="54608" r="1215" b="37353"/>
            <a:stretch/>
          </p:blipFill>
          <p:spPr bwMode="auto">
            <a:xfrm>
              <a:off x="368410" y="2526359"/>
              <a:ext cx="6396611" cy="745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</p:pic>
        <p:pic>
          <p:nvPicPr>
            <p:cNvPr id="4" name="New picture">
              <a:extLst>
                <a:ext uri="{FF2B5EF4-FFF2-40B4-BE49-F238E27FC236}">
                  <a16:creationId xmlns:a16="http://schemas.microsoft.com/office/drawing/2014/main" id="{80C177FC-C8A3-4486-88A9-AC3383B567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4" t="82787" r="1215" b="725"/>
            <a:stretch/>
          </p:blipFill>
          <p:spPr bwMode="auto">
            <a:xfrm>
              <a:off x="368410" y="3419878"/>
              <a:ext cx="6396611" cy="1529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39424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7840C-71AC-DF95-1B53-05931DE3F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32036-9D81-480F-16C7-F4E9111D29E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13</a:t>
            </a:fld>
            <a:endParaRPr lang="nl-NL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65143D-C8E5-F7C7-84FB-52A5CAA439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6" t="3053" b="4328"/>
          <a:stretch>
            <a:fillRect/>
          </a:stretch>
        </p:blipFill>
        <p:spPr>
          <a:xfrm>
            <a:off x="2743701" y="365591"/>
            <a:ext cx="7093876" cy="59112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E8E4F1-E3B9-F7E6-88F2-A5B3DBB5EFBE}"/>
              </a:ext>
            </a:extLst>
          </p:cNvPr>
          <p:cNvSpPr txBox="1"/>
          <p:nvPr/>
        </p:nvSpPr>
        <p:spPr>
          <a:xfrm>
            <a:off x="359589" y="6184632"/>
            <a:ext cx="2741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+mn-lt"/>
                <a:ea typeface="Arial" charset="0"/>
                <a:cs typeface="Arial" charset="0"/>
              </a:rPr>
              <a:t>M</a:t>
            </a:r>
            <a:r>
              <a:rPr lang="en-US" sz="1400" dirty="0">
                <a:latin typeface="+mn-lt"/>
                <a:ea typeface="Arial" charset="0"/>
                <a:cs typeface="Arial" charset="0"/>
              </a:rPr>
              <a:t>. Collin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 et al </a:t>
            </a:r>
            <a:r>
              <a:rPr lang="en-US" sz="1400" i="1" dirty="0">
                <a:latin typeface="+mn-lt"/>
                <a:ea typeface="Arial" charset="0"/>
                <a:cs typeface="Arial" charset="0"/>
              </a:rPr>
              <a:t>Immunology 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2018</a:t>
            </a:r>
            <a:endParaRPr lang="en-NL" sz="1400" i="0" dirty="0" err="1"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754371F-388B-4C24-CB48-3563D5970CF9}"/>
              </a:ext>
            </a:extLst>
          </p:cNvPr>
          <p:cNvSpPr/>
          <p:nvPr/>
        </p:nvSpPr>
        <p:spPr>
          <a:xfrm>
            <a:off x="4857750" y="365591"/>
            <a:ext cx="3114675" cy="2196634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057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3CDDC-4137-928A-C556-D2F0FB4AD5B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E688D0-DE6F-477F-B90C-D66EB6B4C12B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436A2-F866-6376-D9A8-F9EF8790B8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14</a:t>
            </a:fld>
            <a:endParaRPr lang="nl-NL" noProof="0" dirty="0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E300FB39-FE3C-1326-609A-28A94D0477DA}"/>
              </a:ext>
            </a:extLst>
          </p:cNvPr>
          <p:cNvGrpSpPr/>
          <p:nvPr/>
        </p:nvGrpSpPr>
        <p:grpSpPr>
          <a:xfrm>
            <a:off x="715239" y="2968270"/>
            <a:ext cx="10348050" cy="3668664"/>
            <a:chOff x="715239" y="2968270"/>
            <a:chExt cx="10348050" cy="36686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1025481-89FF-A4E6-BF92-E1FA6A31A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5239" y="2968270"/>
              <a:ext cx="10348050" cy="3251746"/>
            </a:xfrm>
            <a:prstGeom prst="rect">
              <a:avLst/>
            </a:prstGeom>
          </p:spPr>
        </p:pic>
        <p:sp>
          <p:nvSpPr>
            <p:cNvPr id="7" name="Tekstvak 5">
              <a:extLst>
                <a:ext uri="{FF2B5EF4-FFF2-40B4-BE49-F238E27FC236}">
                  <a16:creationId xmlns:a16="http://schemas.microsoft.com/office/drawing/2014/main" id="{B5C0B40B-0143-6353-F11F-B916E4B8A798}"/>
                </a:ext>
              </a:extLst>
            </p:cNvPr>
            <p:cNvSpPr txBox="1"/>
            <p:nvPr/>
          </p:nvSpPr>
          <p:spPr>
            <a:xfrm>
              <a:off x="4020002" y="6329157"/>
              <a:ext cx="37385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l-NL" sz="1400" dirty="0">
                  <a:latin typeface="+mn-lt"/>
                  <a:ea typeface="Arial" charset="0"/>
                  <a:cs typeface="Arial" charset="0"/>
                </a:rPr>
                <a:t>A.G.S. van Halteren et al. </a:t>
              </a:r>
              <a:r>
                <a:rPr lang="nl-NL" sz="1400" i="1" dirty="0">
                  <a:latin typeface="+mn-lt"/>
                  <a:ea typeface="Arial" charset="0"/>
                  <a:cs typeface="Arial" charset="0"/>
                </a:rPr>
                <a:t>Blood </a:t>
              </a:r>
              <a:r>
                <a:rPr lang="nl-NL" sz="1400" i="1" dirty="0" err="1">
                  <a:latin typeface="+mn-lt"/>
                  <a:ea typeface="Arial" charset="0"/>
                  <a:cs typeface="Arial" charset="0"/>
                </a:rPr>
                <a:t>Neo</a:t>
              </a:r>
              <a:r>
                <a:rPr lang="nl-NL" sz="1400" i="1" dirty="0">
                  <a:latin typeface="+mn-lt"/>
                  <a:ea typeface="Arial" charset="0"/>
                  <a:cs typeface="Arial" charset="0"/>
                </a:rPr>
                <a:t> 2025 </a:t>
              </a:r>
            </a:p>
          </p:txBody>
        </p:sp>
      </p:grpSp>
      <p:sp>
        <p:nvSpPr>
          <p:cNvPr id="6" name="Rechthoek 17">
            <a:extLst>
              <a:ext uri="{FF2B5EF4-FFF2-40B4-BE49-F238E27FC236}">
                <a16:creationId xmlns:a16="http://schemas.microsoft.com/office/drawing/2014/main" id="{25130F4B-17A1-3039-967C-7B05BFE6111E}"/>
              </a:ext>
            </a:extLst>
          </p:cNvPr>
          <p:cNvSpPr/>
          <p:nvPr/>
        </p:nvSpPr>
        <p:spPr>
          <a:xfrm>
            <a:off x="104374" y="127516"/>
            <a:ext cx="122880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Driver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mutations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are found in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nucleated</a:t>
            </a:r>
            <a:r>
              <a:rPr lang="nl-NL" sz="28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erythroblasts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4F703B93-053E-549B-0361-2AEF398F0E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4" name="Afbeelding 13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A8EAD0C5-9FAC-6435-F9C5-0281464E5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285" y="843718"/>
            <a:ext cx="7569957" cy="212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6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F4CC5D9-5CC8-37B3-DC42-9883D7CF5E6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45187" y="6470044"/>
            <a:ext cx="832104" cy="200055"/>
          </a:xfrm>
        </p:spPr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F012D42-B8DE-0507-2681-4A8F0E35F57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15</a:t>
            </a:fld>
            <a:endParaRPr lang="nl-NL" noProof="0" dirty="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46A69733-B9BD-14EB-5628-63A108816F94}"/>
              </a:ext>
            </a:extLst>
          </p:cNvPr>
          <p:cNvGrpSpPr/>
          <p:nvPr/>
        </p:nvGrpSpPr>
        <p:grpSpPr>
          <a:xfrm>
            <a:off x="734615" y="1006212"/>
            <a:ext cx="10002512" cy="4845576"/>
            <a:chOff x="167989" y="1774409"/>
            <a:chExt cx="8098082" cy="3873899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99C11209-4C8B-177D-6BAB-42A118FF26F9}"/>
                </a:ext>
              </a:extLst>
            </p:cNvPr>
            <p:cNvGrpSpPr/>
            <p:nvPr/>
          </p:nvGrpSpPr>
          <p:grpSpPr>
            <a:xfrm>
              <a:off x="167989" y="1774409"/>
              <a:ext cx="8098082" cy="3873899"/>
              <a:chOff x="227312" y="1429621"/>
              <a:chExt cx="8098082" cy="3873899"/>
            </a:xfrm>
          </p:grpSpPr>
          <p:pic>
            <p:nvPicPr>
              <p:cNvPr id="5122" name="Picture 2">
                <a:extLst>
                  <a:ext uri="{FF2B5EF4-FFF2-40B4-BE49-F238E27FC236}">
                    <a16:creationId xmlns:a16="http://schemas.microsoft.com/office/drawing/2014/main" id="{E37419CE-8F96-6610-EBE7-828D4793EA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b="62938"/>
              <a:stretch/>
            </p:blipFill>
            <p:spPr bwMode="auto">
              <a:xfrm>
                <a:off x="227312" y="1429621"/>
                <a:ext cx="8098082" cy="38738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AF89536D-11B2-B392-3BE8-2BDC39E9C701}"/>
                  </a:ext>
                </a:extLst>
              </p:cNvPr>
              <p:cNvSpPr/>
              <p:nvPr/>
            </p:nvSpPr>
            <p:spPr>
              <a:xfrm>
                <a:off x="227312" y="1429621"/>
                <a:ext cx="8098082" cy="38738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9" name="Pijl: rechts 8">
              <a:extLst>
                <a:ext uri="{FF2B5EF4-FFF2-40B4-BE49-F238E27FC236}">
                  <a16:creationId xmlns:a16="http://schemas.microsoft.com/office/drawing/2014/main" id="{ED39C787-5DBC-719C-79DF-22279E221B2D}"/>
                </a:ext>
              </a:extLst>
            </p:cNvPr>
            <p:cNvSpPr/>
            <p:nvPr/>
          </p:nvSpPr>
          <p:spPr>
            <a:xfrm>
              <a:off x="291435" y="4355737"/>
              <a:ext cx="284857" cy="69669"/>
            </a:xfrm>
            <a:prstGeom prst="rightArrow">
              <a:avLst/>
            </a:prstGeom>
            <a:solidFill>
              <a:srgbClr val="FF99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1" name="Ondertitel 7">
            <a:extLst>
              <a:ext uri="{FF2B5EF4-FFF2-40B4-BE49-F238E27FC236}">
                <a16:creationId xmlns:a16="http://schemas.microsoft.com/office/drawing/2014/main" id="{38D161F6-9ECD-3447-63A9-B42EACEB5603}"/>
              </a:ext>
            </a:extLst>
          </p:cNvPr>
          <p:cNvSpPr txBox="1">
            <a:spLocks/>
          </p:cNvSpPr>
          <p:nvPr/>
        </p:nvSpPr>
        <p:spPr>
          <a:xfrm>
            <a:off x="216010" y="187901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Overview of percentages of mutated cells in the blood (Rotterdam data)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9FCA458E-2D96-0AD1-BCF4-E8B8308E5467}"/>
              </a:ext>
            </a:extLst>
          </p:cNvPr>
          <p:cNvSpPr txBox="1"/>
          <p:nvPr/>
        </p:nvSpPr>
        <p:spPr>
          <a:xfrm>
            <a:off x="3449027" y="6144493"/>
            <a:ext cx="457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600" dirty="0">
                <a:latin typeface="+mn-lt"/>
                <a:ea typeface="Arial" charset="0"/>
                <a:cs typeface="Arial" charset="0"/>
              </a:rPr>
              <a:t>A.G.S. v</a:t>
            </a:r>
            <a:r>
              <a:rPr lang="nl-NL" sz="1600" i="0" dirty="0">
                <a:latin typeface="+mn-lt"/>
                <a:ea typeface="Arial" charset="0"/>
                <a:cs typeface="Arial" charset="0"/>
              </a:rPr>
              <a:t>an Halteren et al. 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Blood </a:t>
            </a:r>
            <a:r>
              <a:rPr lang="nl-NL" sz="1600" i="1" dirty="0" err="1">
                <a:latin typeface="+mn-lt"/>
                <a:ea typeface="Arial" charset="0"/>
                <a:cs typeface="Arial" charset="0"/>
              </a:rPr>
              <a:t>Neoplasia</a:t>
            </a:r>
            <a:r>
              <a:rPr lang="nl-NL" sz="1600" i="1" dirty="0">
                <a:latin typeface="+mn-lt"/>
                <a:ea typeface="Arial" charset="0"/>
                <a:cs typeface="Arial" charset="0"/>
              </a:rPr>
              <a:t> </a:t>
            </a:r>
            <a:r>
              <a:rPr lang="nl-NL" sz="1600" i="0" dirty="0">
                <a:latin typeface="+mn-lt"/>
                <a:ea typeface="Arial" charset="0"/>
                <a:cs typeface="Arial" charset="0"/>
              </a:rPr>
              <a:t>2025</a:t>
            </a:r>
          </a:p>
        </p:txBody>
      </p:sp>
      <p:pic>
        <p:nvPicPr>
          <p:cNvPr id="5" name="Afbeelding 4" descr="Afbeelding met tekst, Lettertype, schermopname, ontwerp&#10;&#10;Door AI gegenereerde inhoud is mogelijk onjuist.">
            <a:extLst>
              <a:ext uri="{FF2B5EF4-FFF2-40B4-BE49-F238E27FC236}">
                <a16:creationId xmlns:a16="http://schemas.microsoft.com/office/drawing/2014/main" id="{282C9A38-744A-88E0-B6FE-05076F755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8115" y="2727731"/>
            <a:ext cx="998539" cy="88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40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1577EED-3C44-33D5-34D1-A4F53E318DD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E688D0-DE6F-477F-B90C-D66EB6B4C12B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EA544D-1ABF-715B-02B8-C8A2CB9E3F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16</a:t>
            </a:fld>
            <a:endParaRPr lang="nl-NL" noProof="0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0898AA11-04CE-AE1E-582D-29072C44B4DD}"/>
              </a:ext>
            </a:extLst>
          </p:cNvPr>
          <p:cNvGrpSpPr/>
          <p:nvPr/>
        </p:nvGrpSpPr>
        <p:grpSpPr>
          <a:xfrm>
            <a:off x="1176804" y="992104"/>
            <a:ext cx="10024309" cy="1689813"/>
            <a:chOff x="314185" y="3066153"/>
            <a:chExt cx="11530546" cy="2238961"/>
          </a:xfrm>
        </p:grpSpPr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0F1AEDF5-D8AF-7217-A730-B34096AEC56A}"/>
                </a:ext>
              </a:extLst>
            </p:cNvPr>
            <p:cNvGrpSpPr/>
            <p:nvPr/>
          </p:nvGrpSpPr>
          <p:grpSpPr>
            <a:xfrm>
              <a:off x="6828322" y="3071555"/>
              <a:ext cx="2365203" cy="2233559"/>
              <a:chOff x="3669632" y="1893273"/>
              <a:chExt cx="2365203" cy="2233559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A64399E0-F8DF-3C4D-DD0B-5734E25A5D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4901" t="1112" r="23072" b="39356"/>
              <a:stretch/>
            </p:blipFill>
            <p:spPr>
              <a:xfrm>
                <a:off x="3669632" y="1893273"/>
                <a:ext cx="2365203" cy="2233559"/>
              </a:xfrm>
              <a:prstGeom prst="rect">
                <a:avLst/>
              </a:prstGeom>
            </p:spPr>
          </p:pic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4823607C-2FD7-D8E0-E96F-FE7EB5303607}"/>
                  </a:ext>
                </a:extLst>
              </p:cNvPr>
              <p:cNvSpPr txBox="1"/>
              <p:nvPr/>
            </p:nvSpPr>
            <p:spPr>
              <a:xfrm>
                <a:off x="3735416" y="2014618"/>
                <a:ext cx="758239" cy="4893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nl-NL" b="1" i="0" dirty="0">
                    <a:ea typeface="Arial" charset="0"/>
                    <a:cs typeface="Arial" charset="0"/>
                  </a:rPr>
                  <a:t>2019</a:t>
                </a:r>
                <a:endParaRPr lang="en-US" b="1" i="0" dirty="0" err="1">
                  <a:ea typeface="Arial" charset="0"/>
                  <a:cs typeface="Arial" charset="0"/>
                </a:endParaRPr>
              </a:p>
            </p:txBody>
          </p:sp>
        </p:grp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B6711734-0E63-65C1-C36C-527EFE0619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648" t="46608" r="35861" b="2164"/>
            <a:stretch/>
          </p:blipFill>
          <p:spPr>
            <a:xfrm>
              <a:off x="4378040" y="3071554"/>
              <a:ext cx="2386542" cy="2233559"/>
            </a:xfrm>
            <a:prstGeom prst="rect">
              <a:avLst/>
            </a:prstGeom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6CFE864F-7D3D-D028-6524-F8651348E44F}"/>
                </a:ext>
              </a:extLst>
            </p:cNvPr>
            <p:cNvSpPr txBox="1"/>
            <p:nvPr/>
          </p:nvSpPr>
          <p:spPr>
            <a:xfrm>
              <a:off x="4481367" y="3217527"/>
              <a:ext cx="781853" cy="4893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nl-NL" b="1" i="0" dirty="0">
                  <a:ea typeface="Arial" charset="0"/>
                  <a:cs typeface="Arial" charset="0"/>
                </a:rPr>
                <a:t>2016</a:t>
              </a:r>
              <a:endParaRPr lang="en-US" b="1" i="0" dirty="0" err="1">
                <a:ea typeface="Arial" charset="0"/>
                <a:cs typeface="Arial" charset="0"/>
              </a:endParaRPr>
            </a:p>
          </p:txBody>
        </p:sp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72EC9985-0A39-564F-9515-46C13E0BA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723" t="27285" r="18749" b="19528"/>
            <a:stretch/>
          </p:blipFill>
          <p:spPr>
            <a:xfrm>
              <a:off x="314185" y="3066153"/>
              <a:ext cx="4003695" cy="2238960"/>
            </a:xfrm>
            <a:prstGeom prst="rect">
              <a:avLst/>
            </a:prstGeom>
          </p:spPr>
        </p:pic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A4C337BC-9B1A-4C78-C3A5-BD124DA0009A}"/>
                </a:ext>
              </a:extLst>
            </p:cNvPr>
            <p:cNvSpPr txBox="1"/>
            <p:nvPr/>
          </p:nvSpPr>
          <p:spPr>
            <a:xfrm>
              <a:off x="421302" y="3200194"/>
              <a:ext cx="769985" cy="5066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nl-NL" b="1" i="0" dirty="0">
                  <a:ea typeface="Arial" charset="0"/>
                  <a:cs typeface="Arial" charset="0"/>
                </a:rPr>
                <a:t>2007</a:t>
              </a:r>
              <a:endParaRPr lang="en-US" b="1" i="0" dirty="0" err="1">
                <a:ea typeface="Arial" charset="0"/>
                <a:cs typeface="Arial" charset="0"/>
              </a:endParaRPr>
            </a:p>
          </p:txBody>
        </p: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ACCD121B-22D6-2C84-98F0-F00A7B3949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7258" t="26725" r="27284" b="14561"/>
            <a:stretch/>
          </p:blipFill>
          <p:spPr>
            <a:xfrm>
              <a:off x="9244504" y="3066153"/>
              <a:ext cx="2600227" cy="2238960"/>
            </a:xfrm>
            <a:prstGeom prst="rect">
              <a:avLst/>
            </a:prstGeom>
          </p:spPr>
        </p:pic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8D6E8AAB-848D-395A-C723-1A0040336F13}"/>
                </a:ext>
              </a:extLst>
            </p:cNvPr>
            <p:cNvSpPr txBox="1"/>
            <p:nvPr/>
          </p:nvSpPr>
          <p:spPr>
            <a:xfrm>
              <a:off x="9373998" y="3170729"/>
              <a:ext cx="749081" cy="4893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nl-NL" b="1" i="0" dirty="0">
                  <a:ea typeface="Arial" charset="0"/>
                  <a:cs typeface="Arial" charset="0"/>
                </a:rPr>
                <a:t>2022</a:t>
              </a:r>
              <a:endParaRPr lang="en-US" b="1" i="0" dirty="0" err="1">
                <a:ea typeface="Arial" charset="0"/>
                <a:cs typeface="Arial" charset="0"/>
              </a:endParaRPr>
            </a:p>
          </p:txBody>
        </p:sp>
      </p:grpSp>
      <p:sp>
        <p:nvSpPr>
          <p:cNvPr id="16" name="Rechthoek 15"/>
          <p:cNvSpPr/>
          <p:nvPr/>
        </p:nvSpPr>
        <p:spPr>
          <a:xfrm>
            <a:off x="97733" y="47381"/>
            <a:ext cx="118733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dirty="0">
                <a:solidFill>
                  <a:schemeClr val="tx2"/>
                </a:solidFill>
                <a:latin typeface="+mn-lt"/>
                <a:ea typeface="Calibri" panose="020F0502020204030204" pitchFamily="34" charset="0"/>
              </a:rPr>
              <a:t>Long-lived driver mutation positive hematopoietic stem cells in AOX case?</a:t>
            </a:r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12944BE8-04BE-64BC-58DB-EEE62562253A}"/>
              </a:ext>
            </a:extLst>
          </p:cNvPr>
          <p:cNvGrpSpPr/>
          <p:nvPr/>
        </p:nvGrpSpPr>
        <p:grpSpPr>
          <a:xfrm>
            <a:off x="776790" y="3118303"/>
            <a:ext cx="10993135" cy="2506856"/>
            <a:chOff x="795840" y="2946780"/>
            <a:chExt cx="10993135" cy="2506856"/>
          </a:xfrm>
        </p:grpSpPr>
        <p:pic>
          <p:nvPicPr>
            <p:cNvPr id="15" name="Picture 2" descr="Chart&#10;&#10;Description automatically generated with medium confidence">
              <a:extLst>
                <a:ext uri="{FF2B5EF4-FFF2-40B4-BE49-F238E27FC236}">
                  <a16:creationId xmlns:a16="http://schemas.microsoft.com/office/drawing/2014/main" id="{CD5A14B5-655D-E701-9346-8A89BC7A5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379" r="379" b="63622"/>
            <a:stretch/>
          </p:blipFill>
          <p:spPr>
            <a:xfrm>
              <a:off x="795840" y="3429000"/>
              <a:ext cx="10993135" cy="2024636"/>
            </a:xfrm>
            <a:prstGeom prst="rect">
              <a:avLst/>
            </a:prstGeom>
          </p:spPr>
        </p:pic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B959CCE2-B370-04E5-BF39-8E7F3BF6186F}"/>
                </a:ext>
              </a:extLst>
            </p:cNvPr>
            <p:cNvSpPr txBox="1"/>
            <p:nvPr/>
          </p:nvSpPr>
          <p:spPr>
            <a:xfrm>
              <a:off x="1463929" y="2946780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l-NL" sz="2400" b="1" i="0" dirty="0">
                  <a:solidFill>
                    <a:schemeClr val="accent4"/>
                  </a:solidFill>
                  <a:ea typeface="Arial" charset="0"/>
                  <a:cs typeface="Arial" charset="0"/>
                </a:rPr>
                <a:t>1996</a:t>
              </a:r>
            </a:p>
          </p:txBody>
        </p:sp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0BE1A9A3-A28A-138E-1BE3-C5BBF6B8E24D}"/>
                </a:ext>
              </a:extLst>
            </p:cNvPr>
            <p:cNvSpPr txBox="1"/>
            <p:nvPr/>
          </p:nvSpPr>
          <p:spPr>
            <a:xfrm>
              <a:off x="7787680" y="2946780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nl-NL" sz="2400" b="1" dirty="0">
                  <a:solidFill>
                    <a:schemeClr val="accent4"/>
                  </a:solidFill>
                  <a:ea typeface="Arial" charset="0"/>
                  <a:cs typeface="Arial" charset="0"/>
                </a:rPr>
                <a:t>2022</a:t>
              </a:r>
              <a:endParaRPr lang="nl-NL" sz="2400" b="1" i="0" dirty="0">
                <a:solidFill>
                  <a:schemeClr val="accent4"/>
                </a:solidFill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216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5F800-2B56-2867-B16B-67D2A264A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0CBB6-35F7-380B-6807-9C13B2DCFA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17</a:t>
            </a:fld>
            <a:endParaRPr lang="nl-NL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2D2141-CE2E-CFB4-9287-255C21E85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6" t="3053" b="4328"/>
          <a:stretch>
            <a:fillRect/>
          </a:stretch>
        </p:blipFill>
        <p:spPr>
          <a:xfrm>
            <a:off x="2743701" y="365591"/>
            <a:ext cx="7093876" cy="59112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5BD4B6-AD7C-3DED-6934-49C8C4BCBBC3}"/>
              </a:ext>
            </a:extLst>
          </p:cNvPr>
          <p:cNvSpPr txBox="1"/>
          <p:nvPr/>
        </p:nvSpPr>
        <p:spPr>
          <a:xfrm>
            <a:off x="359589" y="6184632"/>
            <a:ext cx="2741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+mn-lt"/>
                <a:ea typeface="Arial" charset="0"/>
                <a:cs typeface="Arial" charset="0"/>
              </a:rPr>
              <a:t>M</a:t>
            </a:r>
            <a:r>
              <a:rPr lang="en-US" sz="1400" dirty="0">
                <a:latin typeface="+mn-lt"/>
                <a:ea typeface="Arial" charset="0"/>
                <a:cs typeface="Arial" charset="0"/>
              </a:rPr>
              <a:t>. Collin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 et al </a:t>
            </a:r>
            <a:r>
              <a:rPr lang="en-US" sz="1400" i="1" dirty="0">
                <a:latin typeface="+mn-lt"/>
                <a:ea typeface="Arial" charset="0"/>
                <a:cs typeface="Arial" charset="0"/>
              </a:rPr>
              <a:t>Immunology 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2018</a:t>
            </a:r>
            <a:endParaRPr lang="en-NL" sz="1400" i="0" dirty="0" err="1"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69E8C22-E0FF-E9B2-33ED-BC4941183986}"/>
              </a:ext>
            </a:extLst>
          </p:cNvPr>
          <p:cNvSpPr/>
          <p:nvPr/>
        </p:nvSpPr>
        <p:spPr>
          <a:xfrm>
            <a:off x="4857750" y="365591"/>
            <a:ext cx="3037553" cy="1030590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62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367B1-957C-4AEB-092D-475E4F664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8B8118-7BDA-EA46-AB82-9662B3E6AB7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45187" y="6470044"/>
            <a:ext cx="832104" cy="200055"/>
          </a:xfrm>
        </p:spPr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52019BE-B318-B9EA-478B-F36EF85BA5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18</a:t>
            </a:fld>
            <a:endParaRPr lang="nl-NL" noProof="0" dirty="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BD02736E-6E85-9C73-5484-7CA06F9254B1}"/>
              </a:ext>
            </a:extLst>
          </p:cNvPr>
          <p:cNvGrpSpPr/>
          <p:nvPr/>
        </p:nvGrpSpPr>
        <p:grpSpPr>
          <a:xfrm>
            <a:off x="170188" y="1555224"/>
            <a:ext cx="8098082" cy="3873899"/>
            <a:chOff x="167989" y="1774409"/>
            <a:chExt cx="8098082" cy="3873899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37B93343-14F8-BA87-DD3D-874A2DECE466}"/>
                </a:ext>
              </a:extLst>
            </p:cNvPr>
            <p:cNvGrpSpPr/>
            <p:nvPr/>
          </p:nvGrpSpPr>
          <p:grpSpPr>
            <a:xfrm>
              <a:off x="167989" y="1774409"/>
              <a:ext cx="8098082" cy="3873899"/>
              <a:chOff x="227312" y="1429621"/>
              <a:chExt cx="8098082" cy="3873899"/>
            </a:xfrm>
          </p:grpSpPr>
          <p:pic>
            <p:nvPicPr>
              <p:cNvPr id="5122" name="Picture 2">
                <a:extLst>
                  <a:ext uri="{FF2B5EF4-FFF2-40B4-BE49-F238E27FC236}">
                    <a16:creationId xmlns:a16="http://schemas.microsoft.com/office/drawing/2014/main" id="{61A7EA6A-CF5D-32A8-9FBE-227C170B19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b="62938"/>
              <a:stretch/>
            </p:blipFill>
            <p:spPr bwMode="auto">
              <a:xfrm>
                <a:off x="227312" y="1429621"/>
                <a:ext cx="8098082" cy="38738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9E5BC2AE-D7FD-C713-D9B5-1F22B4B499C1}"/>
                  </a:ext>
                </a:extLst>
              </p:cNvPr>
              <p:cNvSpPr/>
              <p:nvPr/>
            </p:nvSpPr>
            <p:spPr>
              <a:xfrm>
                <a:off x="227312" y="1429621"/>
                <a:ext cx="8098082" cy="38738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9" name="Pijl: rechts 8">
              <a:extLst>
                <a:ext uri="{FF2B5EF4-FFF2-40B4-BE49-F238E27FC236}">
                  <a16:creationId xmlns:a16="http://schemas.microsoft.com/office/drawing/2014/main" id="{6534231F-C562-34E8-33AD-81C4CCBA7BC3}"/>
                </a:ext>
              </a:extLst>
            </p:cNvPr>
            <p:cNvSpPr/>
            <p:nvPr/>
          </p:nvSpPr>
          <p:spPr>
            <a:xfrm>
              <a:off x="274183" y="5452292"/>
              <a:ext cx="284857" cy="69669"/>
            </a:xfrm>
            <a:prstGeom prst="rightArrow">
              <a:avLst/>
            </a:prstGeom>
            <a:solidFill>
              <a:srgbClr val="FF99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1" name="Ondertitel 7">
            <a:extLst>
              <a:ext uri="{FF2B5EF4-FFF2-40B4-BE49-F238E27FC236}">
                <a16:creationId xmlns:a16="http://schemas.microsoft.com/office/drawing/2014/main" id="{AD085380-AF48-EAC5-4F33-434847016C25}"/>
              </a:ext>
            </a:extLst>
          </p:cNvPr>
          <p:cNvSpPr txBox="1">
            <a:spLocks/>
          </p:cNvSpPr>
          <p:nvPr/>
        </p:nvSpPr>
        <p:spPr>
          <a:xfrm>
            <a:off x="145187" y="258590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Do more downstream progenitor cells play a role in histiocytosis? </a:t>
            </a:r>
          </a:p>
        </p:txBody>
      </p:sp>
      <p:pic>
        <p:nvPicPr>
          <p:cNvPr id="4" name="Afbeelding 3" descr="Afbeelding met duisternis, zwart, nacht, maan&#10;&#10;Door AI gegenereerde inhoud is mogelijk onjuist.">
            <a:extLst>
              <a:ext uri="{FF2B5EF4-FFF2-40B4-BE49-F238E27FC236}">
                <a16:creationId xmlns:a16="http://schemas.microsoft.com/office/drawing/2014/main" id="{BFD9D413-0010-BAE9-319A-6134781AF4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786" r="10753" b="18707"/>
          <a:stretch/>
        </p:blipFill>
        <p:spPr>
          <a:xfrm>
            <a:off x="10223220" y="2374736"/>
            <a:ext cx="1775231" cy="2349664"/>
          </a:xfrm>
          <a:prstGeom prst="rect">
            <a:avLst/>
          </a:prstGeom>
        </p:spPr>
      </p:pic>
      <p:pic>
        <p:nvPicPr>
          <p:cNvPr id="5" name="Afbeelding 4" descr="Afbeelding met schets, kunst, zwart-wit&#10;&#10;Door AI gegenereerde inhoud is mogelijk onjuist.">
            <a:extLst>
              <a:ext uri="{FF2B5EF4-FFF2-40B4-BE49-F238E27FC236}">
                <a16:creationId xmlns:a16="http://schemas.microsoft.com/office/drawing/2014/main" id="{440AF7A8-8E01-B3DD-C308-51F8109425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345" r="21059"/>
          <a:stretch/>
        </p:blipFill>
        <p:spPr>
          <a:xfrm>
            <a:off x="8553449" y="1555224"/>
            <a:ext cx="1711079" cy="3596757"/>
          </a:xfrm>
          <a:prstGeom prst="rect">
            <a:avLst/>
          </a:prstGeom>
        </p:spPr>
      </p:pic>
      <p:sp>
        <p:nvSpPr>
          <p:cNvPr id="12" name="Pijl: rechts 11">
            <a:extLst>
              <a:ext uri="{FF2B5EF4-FFF2-40B4-BE49-F238E27FC236}">
                <a16:creationId xmlns:a16="http://schemas.microsoft.com/office/drawing/2014/main" id="{ABED33A9-A448-ABE3-CB43-6373E703DDE6}"/>
              </a:ext>
            </a:extLst>
          </p:cNvPr>
          <p:cNvSpPr/>
          <p:nvPr/>
        </p:nvSpPr>
        <p:spPr>
          <a:xfrm rot="8908265">
            <a:off x="9799993" y="3619245"/>
            <a:ext cx="282990" cy="131584"/>
          </a:xfrm>
          <a:prstGeom prst="rightArrow">
            <a:avLst/>
          </a:prstGeom>
          <a:solidFill>
            <a:srgbClr val="FF99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Pijl: rechts 14">
            <a:extLst>
              <a:ext uri="{FF2B5EF4-FFF2-40B4-BE49-F238E27FC236}">
                <a16:creationId xmlns:a16="http://schemas.microsoft.com/office/drawing/2014/main" id="{C228086B-1AE8-A0A4-D2C4-7498F2369541}"/>
              </a:ext>
            </a:extLst>
          </p:cNvPr>
          <p:cNvSpPr/>
          <p:nvPr/>
        </p:nvSpPr>
        <p:spPr>
          <a:xfrm rot="8908265">
            <a:off x="11618742" y="3663591"/>
            <a:ext cx="282990" cy="131584"/>
          </a:xfrm>
          <a:prstGeom prst="rightArrow">
            <a:avLst/>
          </a:prstGeom>
          <a:solidFill>
            <a:srgbClr val="FF99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9912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390223D-6BD0-640B-C9E7-F19B0DDB7EB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45187" y="6499382"/>
            <a:ext cx="832104" cy="200055"/>
          </a:xfrm>
        </p:spPr>
        <p:txBody>
          <a:bodyPr/>
          <a:lstStyle/>
          <a:p>
            <a:fld id="{513A43B0-1C7C-40E0-9F8A-F61D79B16C04}" type="datetime1">
              <a:rPr lang="nl-NL" noProof="0" smtClean="0"/>
              <a:t>28-4-2026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ACC7B2D-403C-DA7E-40D6-51AB9B32B8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19</a:t>
            </a:fld>
            <a:endParaRPr lang="nl-NL" noProof="0" dirty="0"/>
          </a:p>
        </p:txBody>
      </p:sp>
      <p:grpSp>
        <p:nvGrpSpPr>
          <p:cNvPr id="39" name="Groep 38">
            <a:extLst>
              <a:ext uri="{FF2B5EF4-FFF2-40B4-BE49-F238E27FC236}">
                <a16:creationId xmlns:a16="http://schemas.microsoft.com/office/drawing/2014/main" id="{B1EACB44-2EDD-1284-693C-EFC5BAE4BA94}"/>
              </a:ext>
            </a:extLst>
          </p:cNvPr>
          <p:cNvGrpSpPr/>
          <p:nvPr/>
        </p:nvGrpSpPr>
        <p:grpSpPr>
          <a:xfrm>
            <a:off x="281495" y="250024"/>
            <a:ext cx="6048731" cy="2652119"/>
            <a:chOff x="281495" y="250024"/>
            <a:chExt cx="6048731" cy="2652119"/>
          </a:xfrm>
        </p:grpSpPr>
        <p:pic>
          <p:nvPicPr>
            <p:cNvPr id="37" name="Afbeelding 36">
              <a:extLst>
                <a:ext uri="{FF2B5EF4-FFF2-40B4-BE49-F238E27FC236}">
                  <a16:creationId xmlns:a16="http://schemas.microsoft.com/office/drawing/2014/main" id="{B4C91526-EA04-D890-B771-0A4AB3DFB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495" y="250024"/>
              <a:ext cx="3204251" cy="2652119"/>
            </a:xfrm>
            <a:prstGeom prst="rect">
              <a:avLst/>
            </a:prstGeom>
          </p:spPr>
        </p:pic>
        <p:pic>
          <p:nvPicPr>
            <p:cNvPr id="38" name="Afbeelding 37">
              <a:extLst>
                <a:ext uri="{FF2B5EF4-FFF2-40B4-BE49-F238E27FC236}">
                  <a16:creationId xmlns:a16="http://schemas.microsoft.com/office/drawing/2014/main" id="{904E91A6-B97C-868A-365A-A50CEC9BC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9510" y="590934"/>
              <a:ext cx="2660716" cy="1811983"/>
            </a:xfrm>
            <a:prstGeom prst="rect">
              <a:avLst/>
            </a:prstGeom>
          </p:spPr>
        </p:pic>
      </p:grpSp>
      <p:sp>
        <p:nvSpPr>
          <p:cNvPr id="41" name="Rechthoek 40">
            <a:extLst>
              <a:ext uri="{FF2B5EF4-FFF2-40B4-BE49-F238E27FC236}">
                <a16:creationId xmlns:a16="http://schemas.microsoft.com/office/drawing/2014/main" id="{5A29F11A-0A7D-2812-44F4-11CBA1571CB5}"/>
              </a:ext>
            </a:extLst>
          </p:cNvPr>
          <p:cNvSpPr/>
          <p:nvPr/>
        </p:nvSpPr>
        <p:spPr>
          <a:xfrm>
            <a:off x="2762250" y="595312"/>
            <a:ext cx="190500" cy="1238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3" name="Rechte verbindingslijn 42">
            <a:extLst>
              <a:ext uri="{FF2B5EF4-FFF2-40B4-BE49-F238E27FC236}">
                <a16:creationId xmlns:a16="http://schemas.microsoft.com/office/drawing/2014/main" id="{652EB166-1131-7E5C-104C-92474DE60E66}"/>
              </a:ext>
            </a:extLst>
          </p:cNvPr>
          <p:cNvCxnSpPr>
            <a:cxnSpLocks/>
          </p:cNvCxnSpPr>
          <p:nvPr/>
        </p:nvCxnSpPr>
        <p:spPr>
          <a:xfrm>
            <a:off x="2942211" y="590934"/>
            <a:ext cx="727299" cy="100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44">
            <a:extLst>
              <a:ext uri="{FF2B5EF4-FFF2-40B4-BE49-F238E27FC236}">
                <a16:creationId xmlns:a16="http://schemas.microsoft.com/office/drawing/2014/main" id="{01AD3A42-4B36-CEE8-A723-5A894CB652DD}"/>
              </a:ext>
            </a:extLst>
          </p:cNvPr>
          <p:cNvCxnSpPr>
            <a:cxnSpLocks/>
          </p:cNvCxnSpPr>
          <p:nvPr/>
        </p:nvCxnSpPr>
        <p:spPr>
          <a:xfrm>
            <a:off x="2921686" y="735162"/>
            <a:ext cx="747824" cy="16677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Afbeelding 24" descr="Afbeelding met sneeuw&#10;&#10;Door AI gegenereerde inhoud is mogelijk onjuist.">
            <a:extLst>
              <a:ext uri="{FF2B5EF4-FFF2-40B4-BE49-F238E27FC236}">
                <a16:creationId xmlns:a16="http://schemas.microsoft.com/office/drawing/2014/main" id="{82B907C0-0975-C507-55E8-F46E7ECD8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8927" y="3459488"/>
            <a:ext cx="2701217" cy="2000902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E2307413-8692-B2F4-7F2C-B176F8479E42}"/>
              </a:ext>
            </a:extLst>
          </p:cNvPr>
          <p:cNvSpPr txBox="1"/>
          <p:nvPr/>
        </p:nvSpPr>
        <p:spPr>
          <a:xfrm>
            <a:off x="11163512" y="4936053"/>
            <a:ext cx="74251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nl-NL" sz="2000" b="1" i="0" dirty="0">
                <a:ea typeface="Arial" charset="0"/>
                <a:cs typeface="Arial" charset="0"/>
              </a:rPr>
              <a:t>CD19</a:t>
            </a:r>
          </a:p>
        </p:txBody>
      </p:sp>
      <p:pic>
        <p:nvPicPr>
          <p:cNvPr id="31" name="Afbeelding 30" descr="Afbeelding met sneeuw, winter&#10;&#10;Door AI gegenereerde inhoud is mogelijk onjuist.">
            <a:extLst>
              <a:ext uri="{FF2B5EF4-FFF2-40B4-BE49-F238E27FC236}">
                <a16:creationId xmlns:a16="http://schemas.microsoft.com/office/drawing/2014/main" id="{84EC963E-0BCB-1B89-E6F4-DAA9501B9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867" y="390134"/>
            <a:ext cx="2735799" cy="2077562"/>
          </a:xfrm>
          <a:prstGeom prst="rect">
            <a:avLst/>
          </a:prstGeom>
        </p:spPr>
      </p:pic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8150DFF8-497F-5D0A-E402-866868643408}"/>
              </a:ext>
            </a:extLst>
          </p:cNvPr>
          <p:cNvSpPr/>
          <p:nvPr/>
        </p:nvSpPr>
        <p:spPr>
          <a:xfrm>
            <a:off x="7432488" y="457627"/>
            <a:ext cx="973393" cy="1039298"/>
          </a:xfrm>
          <a:custGeom>
            <a:avLst/>
            <a:gdLst>
              <a:gd name="connsiteX0" fmla="*/ 589935 w 973393"/>
              <a:gd name="connsiteY0" fmla="*/ 117987 h 1130710"/>
              <a:gd name="connsiteX1" fmla="*/ 501445 w 973393"/>
              <a:gd name="connsiteY1" fmla="*/ 58993 h 1130710"/>
              <a:gd name="connsiteX2" fmla="*/ 412954 w 973393"/>
              <a:gd name="connsiteY2" fmla="*/ 29497 h 1130710"/>
              <a:gd name="connsiteX3" fmla="*/ 383458 w 973393"/>
              <a:gd name="connsiteY3" fmla="*/ 19664 h 1130710"/>
              <a:gd name="connsiteX4" fmla="*/ 304800 w 973393"/>
              <a:gd name="connsiteY4" fmla="*/ 0 h 1130710"/>
              <a:gd name="connsiteX5" fmla="*/ 186813 w 973393"/>
              <a:gd name="connsiteY5" fmla="*/ 9832 h 1130710"/>
              <a:gd name="connsiteX6" fmla="*/ 98322 w 973393"/>
              <a:gd name="connsiteY6" fmla="*/ 58993 h 1130710"/>
              <a:gd name="connsiteX7" fmla="*/ 78658 w 973393"/>
              <a:gd name="connsiteY7" fmla="*/ 98322 h 1130710"/>
              <a:gd name="connsiteX8" fmla="*/ 58993 w 973393"/>
              <a:gd name="connsiteY8" fmla="*/ 127819 h 1130710"/>
              <a:gd name="connsiteX9" fmla="*/ 49161 w 973393"/>
              <a:gd name="connsiteY9" fmla="*/ 157316 h 1130710"/>
              <a:gd name="connsiteX10" fmla="*/ 19664 w 973393"/>
              <a:gd name="connsiteY10" fmla="*/ 226142 h 1130710"/>
              <a:gd name="connsiteX11" fmla="*/ 9832 w 973393"/>
              <a:gd name="connsiteY11" fmla="*/ 363793 h 1130710"/>
              <a:gd name="connsiteX12" fmla="*/ 0 w 973393"/>
              <a:gd name="connsiteY12" fmla="*/ 471948 h 1130710"/>
              <a:gd name="connsiteX13" fmla="*/ 9832 w 973393"/>
              <a:gd name="connsiteY13" fmla="*/ 678426 h 1130710"/>
              <a:gd name="connsiteX14" fmla="*/ 29496 w 973393"/>
              <a:gd name="connsiteY14" fmla="*/ 747251 h 1130710"/>
              <a:gd name="connsiteX15" fmla="*/ 68825 w 973393"/>
              <a:gd name="connsiteY15" fmla="*/ 786580 h 1130710"/>
              <a:gd name="connsiteX16" fmla="*/ 157316 w 973393"/>
              <a:gd name="connsiteY16" fmla="*/ 904568 h 1130710"/>
              <a:gd name="connsiteX17" fmla="*/ 235974 w 973393"/>
              <a:gd name="connsiteY17" fmla="*/ 1012722 h 1130710"/>
              <a:gd name="connsiteX18" fmla="*/ 344129 w 973393"/>
              <a:gd name="connsiteY18" fmla="*/ 1130710 h 1130710"/>
              <a:gd name="connsiteX19" fmla="*/ 412954 w 973393"/>
              <a:gd name="connsiteY19" fmla="*/ 1120877 h 1130710"/>
              <a:gd name="connsiteX20" fmla="*/ 471948 w 973393"/>
              <a:gd name="connsiteY20" fmla="*/ 1081548 h 1130710"/>
              <a:gd name="connsiteX21" fmla="*/ 511277 w 973393"/>
              <a:gd name="connsiteY21" fmla="*/ 1061884 h 1130710"/>
              <a:gd name="connsiteX22" fmla="*/ 599767 w 973393"/>
              <a:gd name="connsiteY22" fmla="*/ 1002890 h 1130710"/>
              <a:gd name="connsiteX23" fmla="*/ 678425 w 973393"/>
              <a:gd name="connsiteY23" fmla="*/ 963561 h 1130710"/>
              <a:gd name="connsiteX24" fmla="*/ 766916 w 973393"/>
              <a:gd name="connsiteY24" fmla="*/ 924232 h 1130710"/>
              <a:gd name="connsiteX25" fmla="*/ 904567 w 973393"/>
              <a:gd name="connsiteY25" fmla="*/ 766916 h 1130710"/>
              <a:gd name="connsiteX26" fmla="*/ 934064 w 973393"/>
              <a:gd name="connsiteY26" fmla="*/ 688258 h 1130710"/>
              <a:gd name="connsiteX27" fmla="*/ 963561 w 973393"/>
              <a:gd name="connsiteY27" fmla="*/ 619432 h 1130710"/>
              <a:gd name="connsiteX28" fmla="*/ 973393 w 973393"/>
              <a:gd name="connsiteY28" fmla="*/ 560439 h 1130710"/>
              <a:gd name="connsiteX29" fmla="*/ 963561 w 973393"/>
              <a:gd name="connsiteY29" fmla="*/ 393290 h 1130710"/>
              <a:gd name="connsiteX30" fmla="*/ 953729 w 973393"/>
              <a:gd name="connsiteY30" fmla="*/ 363793 h 1130710"/>
              <a:gd name="connsiteX31" fmla="*/ 943896 w 973393"/>
              <a:gd name="connsiteY31" fmla="*/ 304800 h 1130710"/>
              <a:gd name="connsiteX32" fmla="*/ 914400 w 973393"/>
              <a:gd name="connsiteY32" fmla="*/ 216310 h 1130710"/>
              <a:gd name="connsiteX33" fmla="*/ 894735 w 973393"/>
              <a:gd name="connsiteY33" fmla="*/ 176980 h 1130710"/>
              <a:gd name="connsiteX34" fmla="*/ 835742 w 973393"/>
              <a:gd name="connsiteY34" fmla="*/ 108155 h 1130710"/>
              <a:gd name="connsiteX35" fmla="*/ 796413 w 973393"/>
              <a:gd name="connsiteY35" fmla="*/ 98322 h 1130710"/>
              <a:gd name="connsiteX36" fmla="*/ 589935 w 973393"/>
              <a:gd name="connsiteY36" fmla="*/ 117987 h 113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73393" h="1130710">
                <a:moveTo>
                  <a:pt x="589935" y="117987"/>
                </a:moveTo>
                <a:cubicBezTo>
                  <a:pt x="540774" y="111432"/>
                  <a:pt x="627251" y="136412"/>
                  <a:pt x="501445" y="58993"/>
                </a:cubicBezTo>
                <a:cubicBezTo>
                  <a:pt x="474965" y="42698"/>
                  <a:pt x="442451" y="39329"/>
                  <a:pt x="412954" y="29497"/>
                </a:cubicBezTo>
                <a:cubicBezTo>
                  <a:pt x="403122" y="26220"/>
                  <a:pt x="393513" y="22178"/>
                  <a:pt x="383458" y="19664"/>
                </a:cubicBezTo>
                <a:lnTo>
                  <a:pt x="304800" y="0"/>
                </a:lnTo>
                <a:cubicBezTo>
                  <a:pt x="265471" y="3277"/>
                  <a:pt x="225602" y="2559"/>
                  <a:pt x="186813" y="9832"/>
                </a:cubicBezTo>
                <a:cubicBezTo>
                  <a:pt x="173136" y="12396"/>
                  <a:pt x="104320" y="55394"/>
                  <a:pt x="98322" y="58993"/>
                </a:cubicBezTo>
                <a:cubicBezTo>
                  <a:pt x="91767" y="72103"/>
                  <a:pt x="85930" y="85596"/>
                  <a:pt x="78658" y="98322"/>
                </a:cubicBezTo>
                <a:cubicBezTo>
                  <a:pt x="72795" y="108582"/>
                  <a:pt x="64278" y="117250"/>
                  <a:pt x="58993" y="127819"/>
                </a:cubicBezTo>
                <a:cubicBezTo>
                  <a:pt x="54358" y="137089"/>
                  <a:pt x="53244" y="147790"/>
                  <a:pt x="49161" y="157316"/>
                </a:cubicBezTo>
                <a:cubicBezTo>
                  <a:pt x="12711" y="242364"/>
                  <a:pt x="42722" y="156966"/>
                  <a:pt x="19664" y="226142"/>
                </a:cubicBezTo>
                <a:cubicBezTo>
                  <a:pt x="16387" y="272026"/>
                  <a:pt x="13500" y="317939"/>
                  <a:pt x="9832" y="363793"/>
                </a:cubicBezTo>
                <a:cubicBezTo>
                  <a:pt x="6945" y="399878"/>
                  <a:pt x="0" y="435748"/>
                  <a:pt x="0" y="471948"/>
                </a:cubicBezTo>
                <a:cubicBezTo>
                  <a:pt x="0" y="540852"/>
                  <a:pt x="4337" y="609741"/>
                  <a:pt x="9832" y="678426"/>
                </a:cubicBezTo>
                <a:cubicBezTo>
                  <a:pt x="10073" y="681437"/>
                  <a:pt x="24674" y="740501"/>
                  <a:pt x="29496" y="747251"/>
                </a:cubicBezTo>
                <a:cubicBezTo>
                  <a:pt x="40272" y="762337"/>
                  <a:pt x="57134" y="772191"/>
                  <a:pt x="68825" y="786580"/>
                </a:cubicBezTo>
                <a:cubicBezTo>
                  <a:pt x="99826" y="824735"/>
                  <a:pt x="128095" y="865033"/>
                  <a:pt x="157316" y="904568"/>
                </a:cubicBezTo>
                <a:cubicBezTo>
                  <a:pt x="183813" y="940416"/>
                  <a:pt x="206964" y="978876"/>
                  <a:pt x="235974" y="1012722"/>
                </a:cubicBezTo>
                <a:cubicBezTo>
                  <a:pt x="310049" y="1099144"/>
                  <a:pt x="273601" y="1060182"/>
                  <a:pt x="344129" y="1130710"/>
                </a:cubicBezTo>
                <a:cubicBezTo>
                  <a:pt x="367071" y="1127432"/>
                  <a:pt x="391324" y="1129196"/>
                  <a:pt x="412954" y="1120877"/>
                </a:cubicBezTo>
                <a:cubicBezTo>
                  <a:pt x="435013" y="1112393"/>
                  <a:pt x="450809" y="1092117"/>
                  <a:pt x="471948" y="1081548"/>
                </a:cubicBezTo>
                <a:cubicBezTo>
                  <a:pt x="485058" y="1074993"/>
                  <a:pt x="498848" y="1069652"/>
                  <a:pt x="511277" y="1061884"/>
                </a:cubicBezTo>
                <a:cubicBezTo>
                  <a:pt x="606246" y="1002529"/>
                  <a:pt x="489497" y="1062267"/>
                  <a:pt x="599767" y="1002890"/>
                </a:cubicBezTo>
                <a:cubicBezTo>
                  <a:pt x="625577" y="988992"/>
                  <a:pt x="652615" y="977459"/>
                  <a:pt x="678425" y="963561"/>
                </a:cubicBezTo>
                <a:cubicBezTo>
                  <a:pt x="752133" y="923872"/>
                  <a:pt x="699884" y="940990"/>
                  <a:pt x="766916" y="924232"/>
                </a:cubicBezTo>
                <a:cubicBezTo>
                  <a:pt x="862165" y="828983"/>
                  <a:pt x="815823" y="881017"/>
                  <a:pt x="904567" y="766916"/>
                </a:cubicBezTo>
                <a:cubicBezTo>
                  <a:pt x="914399" y="740697"/>
                  <a:pt x="923664" y="714257"/>
                  <a:pt x="934064" y="688258"/>
                </a:cubicBezTo>
                <a:cubicBezTo>
                  <a:pt x="943334" y="665083"/>
                  <a:pt x="956221" y="643288"/>
                  <a:pt x="963561" y="619432"/>
                </a:cubicBezTo>
                <a:cubicBezTo>
                  <a:pt x="969424" y="600378"/>
                  <a:pt x="970116" y="580103"/>
                  <a:pt x="973393" y="560439"/>
                </a:cubicBezTo>
                <a:cubicBezTo>
                  <a:pt x="970116" y="504723"/>
                  <a:pt x="969114" y="448826"/>
                  <a:pt x="963561" y="393290"/>
                </a:cubicBezTo>
                <a:cubicBezTo>
                  <a:pt x="962530" y="382977"/>
                  <a:pt x="955977" y="373910"/>
                  <a:pt x="953729" y="363793"/>
                </a:cubicBezTo>
                <a:cubicBezTo>
                  <a:pt x="949404" y="344332"/>
                  <a:pt x="947806" y="324348"/>
                  <a:pt x="943896" y="304800"/>
                </a:cubicBezTo>
                <a:cubicBezTo>
                  <a:pt x="936633" y="268485"/>
                  <a:pt x="930137" y="251718"/>
                  <a:pt x="914400" y="216310"/>
                </a:cubicBezTo>
                <a:cubicBezTo>
                  <a:pt x="908447" y="202916"/>
                  <a:pt x="901853" y="189793"/>
                  <a:pt x="894735" y="176980"/>
                </a:cubicBezTo>
                <a:cubicBezTo>
                  <a:pt x="875363" y="142111"/>
                  <a:pt x="871119" y="123317"/>
                  <a:pt x="835742" y="108155"/>
                </a:cubicBezTo>
                <a:cubicBezTo>
                  <a:pt x="823321" y="102832"/>
                  <a:pt x="809523" y="101600"/>
                  <a:pt x="796413" y="98322"/>
                </a:cubicBezTo>
                <a:cubicBezTo>
                  <a:pt x="602281" y="108540"/>
                  <a:pt x="639096" y="124542"/>
                  <a:pt x="589935" y="117987"/>
                </a:cubicBez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3" name="Afbeelding 32" descr="Afbeelding met sneeuw&#10;&#10;Door AI gegenereerde inhoud is mogelijk onjuist.">
            <a:extLst>
              <a:ext uri="{FF2B5EF4-FFF2-40B4-BE49-F238E27FC236}">
                <a16:creationId xmlns:a16="http://schemas.microsoft.com/office/drawing/2014/main" id="{389F958B-DFD6-6616-3A05-FFFC89F820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9429" y="457627"/>
            <a:ext cx="2660716" cy="2061956"/>
          </a:xfrm>
          <a:prstGeom prst="rect">
            <a:avLst/>
          </a:prstGeom>
        </p:spPr>
      </p:pic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4C531AAB-4197-3C60-98BC-1928715F7174}"/>
              </a:ext>
            </a:extLst>
          </p:cNvPr>
          <p:cNvSpPr/>
          <p:nvPr/>
        </p:nvSpPr>
        <p:spPr>
          <a:xfrm>
            <a:off x="10183090" y="457627"/>
            <a:ext cx="973393" cy="1039298"/>
          </a:xfrm>
          <a:custGeom>
            <a:avLst/>
            <a:gdLst>
              <a:gd name="connsiteX0" fmla="*/ 589935 w 973393"/>
              <a:gd name="connsiteY0" fmla="*/ 117987 h 1130710"/>
              <a:gd name="connsiteX1" fmla="*/ 501445 w 973393"/>
              <a:gd name="connsiteY1" fmla="*/ 58993 h 1130710"/>
              <a:gd name="connsiteX2" fmla="*/ 412954 w 973393"/>
              <a:gd name="connsiteY2" fmla="*/ 29497 h 1130710"/>
              <a:gd name="connsiteX3" fmla="*/ 383458 w 973393"/>
              <a:gd name="connsiteY3" fmla="*/ 19664 h 1130710"/>
              <a:gd name="connsiteX4" fmla="*/ 304800 w 973393"/>
              <a:gd name="connsiteY4" fmla="*/ 0 h 1130710"/>
              <a:gd name="connsiteX5" fmla="*/ 186813 w 973393"/>
              <a:gd name="connsiteY5" fmla="*/ 9832 h 1130710"/>
              <a:gd name="connsiteX6" fmla="*/ 98322 w 973393"/>
              <a:gd name="connsiteY6" fmla="*/ 58993 h 1130710"/>
              <a:gd name="connsiteX7" fmla="*/ 78658 w 973393"/>
              <a:gd name="connsiteY7" fmla="*/ 98322 h 1130710"/>
              <a:gd name="connsiteX8" fmla="*/ 58993 w 973393"/>
              <a:gd name="connsiteY8" fmla="*/ 127819 h 1130710"/>
              <a:gd name="connsiteX9" fmla="*/ 49161 w 973393"/>
              <a:gd name="connsiteY9" fmla="*/ 157316 h 1130710"/>
              <a:gd name="connsiteX10" fmla="*/ 19664 w 973393"/>
              <a:gd name="connsiteY10" fmla="*/ 226142 h 1130710"/>
              <a:gd name="connsiteX11" fmla="*/ 9832 w 973393"/>
              <a:gd name="connsiteY11" fmla="*/ 363793 h 1130710"/>
              <a:gd name="connsiteX12" fmla="*/ 0 w 973393"/>
              <a:gd name="connsiteY12" fmla="*/ 471948 h 1130710"/>
              <a:gd name="connsiteX13" fmla="*/ 9832 w 973393"/>
              <a:gd name="connsiteY13" fmla="*/ 678426 h 1130710"/>
              <a:gd name="connsiteX14" fmla="*/ 29496 w 973393"/>
              <a:gd name="connsiteY14" fmla="*/ 747251 h 1130710"/>
              <a:gd name="connsiteX15" fmla="*/ 68825 w 973393"/>
              <a:gd name="connsiteY15" fmla="*/ 786580 h 1130710"/>
              <a:gd name="connsiteX16" fmla="*/ 157316 w 973393"/>
              <a:gd name="connsiteY16" fmla="*/ 904568 h 1130710"/>
              <a:gd name="connsiteX17" fmla="*/ 235974 w 973393"/>
              <a:gd name="connsiteY17" fmla="*/ 1012722 h 1130710"/>
              <a:gd name="connsiteX18" fmla="*/ 344129 w 973393"/>
              <a:gd name="connsiteY18" fmla="*/ 1130710 h 1130710"/>
              <a:gd name="connsiteX19" fmla="*/ 412954 w 973393"/>
              <a:gd name="connsiteY19" fmla="*/ 1120877 h 1130710"/>
              <a:gd name="connsiteX20" fmla="*/ 471948 w 973393"/>
              <a:gd name="connsiteY20" fmla="*/ 1081548 h 1130710"/>
              <a:gd name="connsiteX21" fmla="*/ 511277 w 973393"/>
              <a:gd name="connsiteY21" fmla="*/ 1061884 h 1130710"/>
              <a:gd name="connsiteX22" fmla="*/ 599767 w 973393"/>
              <a:gd name="connsiteY22" fmla="*/ 1002890 h 1130710"/>
              <a:gd name="connsiteX23" fmla="*/ 678425 w 973393"/>
              <a:gd name="connsiteY23" fmla="*/ 963561 h 1130710"/>
              <a:gd name="connsiteX24" fmla="*/ 766916 w 973393"/>
              <a:gd name="connsiteY24" fmla="*/ 924232 h 1130710"/>
              <a:gd name="connsiteX25" fmla="*/ 904567 w 973393"/>
              <a:gd name="connsiteY25" fmla="*/ 766916 h 1130710"/>
              <a:gd name="connsiteX26" fmla="*/ 934064 w 973393"/>
              <a:gd name="connsiteY26" fmla="*/ 688258 h 1130710"/>
              <a:gd name="connsiteX27" fmla="*/ 963561 w 973393"/>
              <a:gd name="connsiteY27" fmla="*/ 619432 h 1130710"/>
              <a:gd name="connsiteX28" fmla="*/ 973393 w 973393"/>
              <a:gd name="connsiteY28" fmla="*/ 560439 h 1130710"/>
              <a:gd name="connsiteX29" fmla="*/ 963561 w 973393"/>
              <a:gd name="connsiteY29" fmla="*/ 393290 h 1130710"/>
              <a:gd name="connsiteX30" fmla="*/ 953729 w 973393"/>
              <a:gd name="connsiteY30" fmla="*/ 363793 h 1130710"/>
              <a:gd name="connsiteX31" fmla="*/ 943896 w 973393"/>
              <a:gd name="connsiteY31" fmla="*/ 304800 h 1130710"/>
              <a:gd name="connsiteX32" fmla="*/ 914400 w 973393"/>
              <a:gd name="connsiteY32" fmla="*/ 216310 h 1130710"/>
              <a:gd name="connsiteX33" fmla="*/ 894735 w 973393"/>
              <a:gd name="connsiteY33" fmla="*/ 176980 h 1130710"/>
              <a:gd name="connsiteX34" fmla="*/ 835742 w 973393"/>
              <a:gd name="connsiteY34" fmla="*/ 108155 h 1130710"/>
              <a:gd name="connsiteX35" fmla="*/ 796413 w 973393"/>
              <a:gd name="connsiteY35" fmla="*/ 98322 h 1130710"/>
              <a:gd name="connsiteX36" fmla="*/ 589935 w 973393"/>
              <a:gd name="connsiteY36" fmla="*/ 117987 h 113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73393" h="1130710">
                <a:moveTo>
                  <a:pt x="589935" y="117987"/>
                </a:moveTo>
                <a:cubicBezTo>
                  <a:pt x="540774" y="111432"/>
                  <a:pt x="627251" y="136412"/>
                  <a:pt x="501445" y="58993"/>
                </a:cubicBezTo>
                <a:cubicBezTo>
                  <a:pt x="474965" y="42698"/>
                  <a:pt x="442451" y="39329"/>
                  <a:pt x="412954" y="29497"/>
                </a:cubicBezTo>
                <a:cubicBezTo>
                  <a:pt x="403122" y="26220"/>
                  <a:pt x="393513" y="22178"/>
                  <a:pt x="383458" y="19664"/>
                </a:cubicBezTo>
                <a:lnTo>
                  <a:pt x="304800" y="0"/>
                </a:lnTo>
                <a:cubicBezTo>
                  <a:pt x="265471" y="3277"/>
                  <a:pt x="225602" y="2559"/>
                  <a:pt x="186813" y="9832"/>
                </a:cubicBezTo>
                <a:cubicBezTo>
                  <a:pt x="173136" y="12396"/>
                  <a:pt x="104320" y="55394"/>
                  <a:pt x="98322" y="58993"/>
                </a:cubicBezTo>
                <a:cubicBezTo>
                  <a:pt x="91767" y="72103"/>
                  <a:pt x="85930" y="85596"/>
                  <a:pt x="78658" y="98322"/>
                </a:cubicBezTo>
                <a:cubicBezTo>
                  <a:pt x="72795" y="108582"/>
                  <a:pt x="64278" y="117250"/>
                  <a:pt x="58993" y="127819"/>
                </a:cubicBezTo>
                <a:cubicBezTo>
                  <a:pt x="54358" y="137089"/>
                  <a:pt x="53244" y="147790"/>
                  <a:pt x="49161" y="157316"/>
                </a:cubicBezTo>
                <a:cubicBezTo>
                  <a:pt x="12711" y="242364"/>
                  <a:pt x="42722" y="156966"/>
                  <a:pt x="19664" y="226142"/>
                </a:cubicBezTo>
                <a:cubicBezTo>
                  <a:pt x="16387" y="272026"/>
                  <a:pt x="13500" y="317939"/>
                  <a:pt x="9832" y="363793"/>
                </a:cubicBezTo>
                <a:cubicBezTo>
                  <a:pt x="6945" y="399878"/>
                  <a:pt x="0" y="435748"/>
                  <a:pt x="0" y="471948"/>
                </a:cubicBezTo>
                <a:cubicBezTo>
                  <a:pt x="0" y="540852"/>
                  <a:pt x="4337" y="609741"/>
                  <a:pt x="9832" y="678426"/>
                </a:cubicBezTo>
                <a:cubicBezTo>
                  <a:pt x="10073" y="681437"/>
                  <a:pt x="24674" y="740501"/>
                  <a:pt x="29496" y="747251"/>
                </a:cubicBezTo>
                <a:cubicBezTo>
                  <a:pt x="40272" y="762337"/>
                  <a:pt x="57134" y="772191"/>
                  <a:pt x="68825" y="786580"/>
                </a:cubicBezTo>
                <a:cubicBezTo>
                  <a:pt x="99826" y="824735"/>
                  <a:pt x="128095" y="865033"/>
                  <a:pt x="157316" y="904568"/>
                </a:cubicBezTo>
                <a:cubicBezTo>
                  <a:pt x="183813" y="940416"/>
                  <a:pt x="206964" y="978876"/>
                  <a:pt x="235974" y="1012722"/>
                </a:cubicBezTo>
                <a:cubicBezTo>
                  <a:pt x="310049" y="1099144"/>
                  <a:pt x="273601" y="1060182"/>
                  <a:pt x="344129" y="1130710"/>
                </a:cubicBezTo>
                <a:cubicBezTo>
                  <a:pt x="367071" y="1127432"/>
                  <a:pt x="391324" y="1129196"/>
                  <a:pt x="412954" y="1120877"/>
                </a:cubicBezTo>
                <a:cubicBezTo>
                  <a:pt x="435013" y="1112393"/>
                  <a:pt x="450809" y="1092117"/>
                  <a:pt x="471948" y="1081548"/>
                </a:cubicBezTo>
                <a:cubicBezTo>
                  <a:pt x="485058" y="1074993"/>
                  <a:pt x="498848" y="1069652"/>
                  <a:pt x="511277" y="1061884"/>
                </a:cubicBezTo>
                <a:cubicBezTo>
                  <a:pt x="606246" y="1002529"/>
                  <a:pt x="489497" y="1062267"/>
                  <a:pt x="599767" y="1002890"/>
                </a:cubicBezTo>
                <a:cubicBezTo>
                  <a:pt x="625577" y="988992"/>
                  <a:pt x="652615" y="977459"/>
                  <a:pt x="678425" y="963561"/>
                </a:cubicBezTo>
                <a:cubicBezTo>
                  <a:pt x="752133" y="923872"/>
                  <a:pt x="699884" y="940990"/>
                  <a:pt x="766916" y="924232"/>
                </a:cubicBezTo>
                <a:cubicBezTo>
                  <a:pt x="862165" y="828983"/>
                  <a:pt x="815823" y="881017"/>
                  <a:pt x="904567" y="766916"/>
                </a:cubicBezTo>
                <a:cubicBezTo>
                  <a:pt x="914399" y="740697"/>
                  <a:pt x="923664" y="714257"/>
                  <a:pt x="934064" y="688258"/>
                </a:cubicBezTo>
                <a:cubicBezTo>
                  <a:pt x="943334" y="665083"/>
                  <a:pt x="956221" y="643288"/>
                  <a:pt x="963561" y="619432"/>
                </a:cubicBezTo>
                <a:cubicBezTo>
                  <a:pt x="969424" y="600378"/>
                  <a:pt x="970116" y="580103"/>
                  <a:pt x="973393" y="560439"/>
                </a:cubicBezTo>
                <a:cubicBezTo>
                  <a:pt x="970116" y="504723"/>
                  <a:pt x="969114" y="448826"/>
                  <a:pt x="963561" y="393290"/>
                </a:cubicBezTo>
                <a:cubicBezTo>
                  <a:pt x="962530" y="382977"/>
                  <a:pt x="955977" y="373910"/>
                  <a:pt x="953729" y="363793"/>
                </a:cubicBezTo>
                <a:cubicBezTo>
                  <a:pt x="949404" y="344332"/>
                  <a:pt x="947806" y="324348"/>
                  <a:pt x="943896" y="304800"/>
                </a:cubicBezTo>
                <a:cubicBezTo>
                  <a:pt x="936633" y="268485"/>
                  <a:pt x="930137" y="251718"/>
                  <a:pt x="914400" y="216310"/>
                </a:cubicBezTo>
                <a:cubicBezTo>
                  <a:pt x="908447" y="202916"/>
                  <a:pt x="901853" y="189793"/>
                  <a:pt x="894735" y="176980"/>
                </a:cubicBezTo>
                <a:cubicBezTo>
                  <a:pt x="875363" y="142111"/>
                  <a:pt x="871119" y="123317"/>
                  <a:pt x="835742" y="108155"/>
                </a:cubicBezTo>
                <a:cubicBezTo>
                  <a:pt x="823321" y="102832"/>
                  <a:pt x="809523" y="101600"/>
                  <a:pt x="796413" y="98322"/>
                </a:cubicBezTo>
                <a:cubicBezTo>
                  <a:pt x="602281" y="108540"/>
                  <a:pt x="639096" y="124542"/>
                  <a:pt x="589935" y="117987"/>
                </a:cubicBez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74D71365-9D47-02E2-6E3E-B5C573DF0A7B}"/>
              </a:ext>
            </a:extLst>
          </p:cNvPr>
          <p:cNvSpPr txBox="1"/>
          <p:nvPr/>
        </p:nvSpPr>
        <p:spPr>
          <a:xfrm>
            <a:off x="8405881" y="1979098"/>
            <a:ext cx="73930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nl-NL" sz="2000" b="1" i="0" dirty="0">
                <a:ea typeface="Arial" charset="0"/>
                <a:cs typeface="Arial" charset="0"/>
              </a:rPr>
              <a:t>CD1a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980E2852-531D-5A26-D263-3BDA85A69363}"/>
              </a:ext>
            </a:extLst>
          </p:cNvPr>
          <p:cNvSpPr txBox="1"/>
          <p:nvPr/>
        </p:nvSpPr>
        <p:spPr>
          <a:xfrm>
            <a:off x="11033668" y="2063294"/>
            <a:ext cx="87235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nl-NL" sz="2000" b="1" i="0" dirty="0">
                <a:ea typeface="Arial" charset="0"/>
                <a:cs typeface="Arial" charset="0"/>
              </a:rPr>
              <a:t>CD207</a:t>
            </a:r>
          </a:p>
        </p:txBody>
      </p:sp>
      <p:pic>
        <p:nvPicPr>
          <p:cNvPr id="46" name="Afbeelding 45" descr="Afbeelding met sneeuw, winter&#10;&#10;Door AI gegenereerde inhoud is mogelijk onjuist.">
            <a:extLst>
              <a:ext uri="{FF2B5EF4-FFF2-40B4-BE49-F238E27FC236}">
                <a16:creationId xmlns:a16="http://schemas.microsoft.com/office/drawing/2014/main" id="{AAD7C7C6-C05E-27BD-B838-5D0C8D7E1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2951" y="3439162"/>
            <a:ext cx="2789629" cy="2077562"/>
          </a:xfrm>
          <a:prstGeom prst="rect">
            <a:avLst/>
          </a:prstGeom>
        </p:spPr>
      </p:pic>
      <p:sp>
        <p:nvSpPr>
          <p:cNvPr id="48" name="Tekstvak 47">
            <a:extLst>
              <a:ext uri="{FF2B5EF4-FFF2-40B4-BE49-F238E27FC236}">
                <a16:creationId xmlns:a16="http://schemas.microsoft.com/office/drawing/2014/main" id="{5BD379B5-C992-B499-4053-969286A842CD}"/>
              </a:ext>
            </a:extLst>
          </p:cNvPr>
          <p:cNvSpPr txBox="1"/>
          <p:nvPr/>
        </p:nvSpPr>
        <p:spPr>
          <a:xfrm>
            <a:off x="8373179" y="5004877"/>
            <a:ext cx="74251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nl-NL" sz="2000" b="1" i="0" dirty="0">
                <a:solidFill>
                  <a:srgbClr val="CC3399"/>
                </a:solidFill>
                <a:ea typeface="Arial" charset="0"/>
                <a:cs typeface="Arial" charset="0"/>
              </a:rPr>
              <a:t>CD56</a:t>
            </a:r>
          </a:p>
        </p:txBody>
      </p:sp>
      <p:sp>
        <p:nvSpPr>
          <p:cNvPr id="50" name="Vrije vorm: vorm 49">
            <a:extLst>
              <a:ext uri="{FF2B5EF4-FFF2-40B4-BE49-F238E27FC236}">
                <a16:creationId xmlns:a16="http://schemas.microsoft.com/office/drawing/2014/main" id="{309A8F39-F1BB-E320-6473-48ABA2CEF33B}"/>
              </a:ext>
            </a:extLst>
          </p:cNvPr>
          <p:cNvSpPr/>
          <p:nvPr/>
        </p:nvSpPr>
        <p:spPr>
          <a:xfrm>
            <a:off x="7301068" y="3429000"/>
            <a:ext cx="973393" cy="1039298"/>
          </a:xfrm>
          <a:custGeom>
            <a:avLst/>
            <a:gdLst>
              <a:gd name="connsiteX0" fmla="*/ 589935 w 973393"/>
              <a:gd name="connsiteY0" fmla="*/ 117987 h 1130710"/>
              <a:gd name="connsiteX1" fmla="*/ 501445 w 973393"/>
              <a:gd name="connsiteY1" fmla="*/ 58993 h 1130710"/>
              <a:gd name="connsiteX2" fmla="*/ 412954 w 973393"/>
              <a:gd name="connsiteY2" fmla="*/ 29497 h 1130710"/>
              <a:gd name="connsiteX3" fmla="*/ 383458 w 973393"/>
              <a:gd name="connsiteY3" fmla="*/ 19664 h 1130710"/>
              <a:gd name="connsiteX4" fmla="*/ 304800 w 973393"/>
              <a:gd name="connsiteY4" fmla="*/ 0 h 1130710"/>
              <a:gd name="connsiteX5" fmla="*/ 186813 w 973393"/>
              <a:gd name="connsiteY5" fmla="*/ 9832 h 1130710"/>
              <a:gd name="connsiteX6" fmla="*/ 98322 w 973393"/>
              <a:gd name="connsiteY6" fmla="*/ 58993 h 1130710"/>
              <a:gd name="connsiteX7" fmla="*/ 78658 w 973393"/>
              <a:gd name="connsiteY7" fmla="*/ 98322 h 1130710"/>
              <a:gd name="connsiteX8" fmla="*/ 58993 w 973393"/>
              <a:gd name="connsiteY8" fmla="*/ 127819 h 1130710"/>
              <a:gd name="connsiteX9" fmla="*/ 49161 w 973393"/>
              <a:gd name="connsiteY9" fmla="*/ 157316 h 1130710"/>
              <a:gd name="connsiteX10" fmla="*/ 19664 w 973393"/>
              <a:gd name="connsiteY10" fmla="*/ 226142 h 1130710"/>
              <a:gd name="connsiteX11" fmla="*/ 9832 w 973393"/>
              <a:gd name="connsiteY11" fmla="*/ 363793 h 1130710"/>
              <a:gd name="connsiteX12" fmla="*/ 0 w 973393"/>
              <a:gd name="connsiteY12" fmla="*/ 471948 h 1130710"/>
              <a:gd name="connsiteX13" fmla="*/ 9832 w 973393"/>
              <a:gd name="connsiteY13" fmla="*/ 678426 h 1130710"/>
              <a:gd name="connsiteX14" fmla="*/ 29496 w 973393"/>
              <a:gd name="connsiteY14" fmla="*/ 747251 h 1130710"/>
              <a:gd name="connsiteX15" fmla="*/ 68825 w 973393"/>
              <a:gd name="connsiteY15" fmla="*/ 786580 h 1130710"/>
              <a:gd name="connsiteX16" fmla="*/ 157316 w 973393"/>
              <a:gd name="connsiteY16" fmla="*/ 904568 h 1130710"/>
              <a:gd name="connsiteX17" fmla="*/ 235974 w 973393"/>
              <a:gd name="connsiteY17" fmla="*/ 1012722 h 1130710"/>
              <a:gd name="connsiteX18" fmla="*/ 344129 w 973393"/>
              <a:gd name="connsiteY18" fmla="*/ 1130710 h 1130710"/>
              <a:gd name="connsiteX19" fmla="*/ 412954 w 973393"/>
              <a:gd name="connsiteY19" fmla="*/ 1120877 h 1130710"/>
              <a:gd name="connsiteX20" fmla="*/ 471948 w 973393"/>
              <a:gd name="connsiteY20" fmla="*/ 1081548 h 1130710"/>
              <a:gd name="connsiteX21" fmla="*/ 511277 w 973393"/>
              <a:gd name="connsiteY21" fmla="*/ 1061884 h 1130710"/>
              <a:gd name="connsiteX22" fmla="*/ 599767 w 973393"/>
              <a:gd name="connsiteY22" fmla="*/ 1002890 h 1130710"/>
              <a:gd name="connsiteX23" fmla="*/ 678425 w 973393"/>
              <a:gd name="connsiteY23" fmla="*/ 963561 h 1130710"/>
              <a:gd name="connsiteX24" fmla="*/ 766916 w 973393"/>
              <a:gd name="connsiteY24" fmla="*/ 924232 h 1130710"/>
              <a:gd name="connsiteX25" fmla="*/ 904567 w 973393"/>
              <a:gd name="connsiteY25" fmla="*/ 766916 h 1130710"/>
              <a:gd name="connsiteX26" fmla="*/ 934064 w 973393"/>
              <a:gd name="connsiteY26" fmla="*/ 688258 h 1130710"/>
              <a:gd name="connsiteX27" fmla="*/ 963561 w 973393"/>
              <a:gd name="connsiteY27" fmla="*/ 619432 h 1130710"/>
              <a:gd name="connsiteX28" fmla="*/ 973393 w 973393"/>
              <a:gd name="connsiteY28" fmla="*/ 560439 h 1130710"/>
              <a:gd name="connsiteX29" fmla="*/ 963561 w 973393"/>
              <a:gd name="connsiteY29" fmla="*/ 393290 h 1130710"/>
              <a:gd name="connsiteX30" fmla="*/ 953729 w 973393"/>
              <a:gd name="connsiteY30" fmla="*/ 363793 h 1130710"/>
              <a:gd name="connsiteX31" fmla="*/ 943896 w 973393"/>
              <a:gd name="connsiteY31" fmla="*/ 304800 h 1130710"/>
              <a:gd name="connsiteX32" fmla="*/ 914400 w 973393"/>
              <a:gd name="connsiteY32" fmla="*/ 216310 h 1130710"/>
              <a:gd name="connsiteX33" fmla="*/ 894735 w 973393"/>
              <a:gd name="connsiteY33" fmla="*/ 176980 h 1130710"/>
              <a:gd name="connsiteX34" fmla="*/ 835742 w 973393"/>
              <a:gd name="connsiteY34" fmla="*/ 108155 h 1130710"/>
              <a:gd name="connsiteX35" fmla="*/ 796413 w 973393"/>
              <a:gd name="connsiteY35" fmla="*/ 98322 h 1130710"/>
              <a:gd name="connsiteX36" fmla="*/ 589935 w 973393"/>
              <a:gd name="connsiteY36" fmla="*/ 117987 h 113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73393" h="1130710">
                <a:moveTo>
                  <a:pt x="589935" y="117987"/>
                </a:moveTo>
                <a:cubicBezTo>
                  <a:pt x="540774" y="111432"/>
                  <a:pt x="627251" y="136412"/>
                  <a:pt x="501445" y="58993"/>
                </a:cubicBezTo>
                <a:cubicBezTo>
                  <a:pt x="474965" y="42698"/>
                  <a:pt x="442451" y="39329"/>
                  <a:pt x="412954" y="29497"/>
                </a:cubicBezTo>
                <a:cubicBezTo>
                  <a:pt x="403122" y="26220"/>
                  <a:pt x="393513" y="22178"/>
                  <a:pt x="383458" y="19664"/>
                </a:cubicBezTo>
                <a:lnTo>
                  <a:pt x="304800" y="0"/>
                </a:lnTo>
                <a:cubicBezTo>
                  <a:pt x="265471" y="3277"/>
                  <a:pt x="225602" y="2559"/>
                  <a:pt x="186813" y="9832"/>
                </a:cubicBezTo>
                <a:cubicBezTo>
                  <a:pt x="173136" y="12396"/>
                  <a:pt x="104320" y="55394"/>
                  <a:pt x="98322" y="58993"/>
                </a:cubicBezTo>
                <a:cubicBezTo>
                  <a:pt x="91767" y="72103"/>
                  <a:pt x="85930" y="85596"/>
                  <a:pt x="78658" y="98322"/>
                </a:cubicBezTo>
                <a:cubicBezTo>
                  <a:pt x="72795" y="108582"/>
                  <a:pt x="64278" y="117250"/>
                  <a:pt x="58993" y="127819"/>
                </a:cubicBezTo>
                <a:cubicBezTo>
                  <a:pt x="54358" y="137089"/>
                  <a:pt x="53244" y="147790"/>
                  <a:pt x="49161" y="157316"/>
                </a:cubicBezTo>
                <a:cubicBezTo>
                  <a:pt x="12711" y="242364"/>
                  <a:pt x="42722" y="156966"/>
                  <a:pt x="19664" y="226142"/>
                </a:cubicBezTo>
                <a:cubicBezTo>
                  <a:pt x="16387" y="272026"/>
                  <a:pt x="13500" y="317939"/>
                  <a:pt x="9832" y="363793"/>
                </a:cubicBezTo>
                <a:cubicBezTo>
                  <a:pt x="6945" y="399878"/>
                  <a:pt x="0" y="435748"/>
                  <a:pt x="0" y="471948"/>
                </a:cubicBezTo>
                <a:cubicBezTo>
                  <a:pt x="0" y="540852"/>
                  <a:pt x="4337" y="609741"/>
                  <a:pt x="9832" y="678426"/>
                </a:cubicBezTo>
                <a:cubicBezTo>
                  <a:pt x="10073" y="681437"/>
                  <a:pt x="24674" y="740501"/>
                  <a:pt x="29496" y="747251"/>
                </a:cubicBezTo>
                <a:cubicBezTo>
                  <a:pt x="40272" y="762337"/>
                  <a:pt x="57134" y="772191"/>
                  <a:pt x="68825" y="786580"/>
                </a:cubicBezTo>
                <a:cubicBezTo>
                  <a:pt x="99826" y="824735"/>
                  <a:pt x="128095" y="865033"/>
                  <a:pt x="157316" y="904568"/>
                </a:cubicBezTo>
                <a:cubicBezTo>
                  <a:pt x="183813" y="940416"/>
                  <a:pt x="206964" y="978876"/>
                  <a:pt x="235974" y="1012722"/>
                </a:cubicBezTo>
                <a:cubicBezTo>
                  <a:pt x="310049" y="1099144"/>
                  <a:pt x="273601" y="1060182"/>
                  <a:pt x="344129" y="1130710"/>
                </a:cubicBezTo>
                <a:cubicBezTo>
                  <a:pt x="367071" y="1127432"/>
                  <a:pt x="391324" y="1129196"/>
                  <a:pt x="412954" y="1120877"/>
                </a:cubicBezTo>
                <a:cubicBezTo>
                  <a:pt x="435013" y="1112393"/>
                  <a:pt x="450809" y="1092117"/>
                  <a:pt x="471948" y="1081548"/>
                </a:cubicBezTo>
                <a:cubicBezTo>
                  <a:pt x="485058" y="1074993"/>
                  <a:pt x="498848" y="1069652"/>
                  <a:pt x="511277" y="1061884"/>
                </a:cubicBezTo>
                <a:cubicBezTo>
                  <a:pt x="606246" y="1002529"/>
                  <a:pt x="489497" y="1062267"/>
                  <a:pt x="599767" y="1002890"/>
                </a:cubicBezTo>
                <a:cubicBezTo>
                  <a:pt x="625577" y="988992"/>
                  <a:pt x="652615" y="977459"/>
                  <a:pt x="678425" y="963561"/>
                </a:cubicBezTo>
                <a:cubicBezTo>
                  <a:pt x="752133" y="923872"/>
                  <a:pt x="699884" y="940990"/>
                  <a:pt x="766916" y="924232"/>
                </a:cubicBezTo>
                <a:cubicBezTo>
                  <a:pt x="862165" y="828983"/>
                  <a:pt x="815823" y="881017"/>
                  <a:pt x="904567" y="766916"/>
                </a:cubicBezTo>
                <a:cubicBezTo>
                  <a:pt x="914399" y="740697"/>
                  <a:pt x="923664" y="714257"/>
                  <a:pt x="934064" y="688258"/>
                </a:cubicBezTo>
                <a:cubicBezTo>
                  <a:pt x="943334" y="665083"/>
                  <a:pt x="956221" y="643288"/>
                  <a:pt x="963561" y="619432"/>
                </a:cubicBezTo>
                <a:cubicBezTo>
                  <a:pt x="969424" y="600378"/>
                  <a:pt x="970116" y="580103"/>
                  <a:pt x="973393" y="560439"/>
                </a:cubicBezTo>
                <a:cubicBezTo>
                  <a:pt x="970116" y="504723"/>
                  <a:pt x="969114" y="448826"/>
                  <a:pt x="963561" y="393290"/>
                </a:cubicBezTo>
                <a:cubicBezTo>
                  <a:pt x="962530" y="382977"/>
                  <a:pt x="955977" y="373910"/>
                  <a:pt x="953729" y="363793"/>
                </a:cubicBezTo>
                <a:cubicBezTo>
                  <a:pt x="949404" y="344332"/>
                  <a:pt x="947806" y="324348"/>
                  <a:pt x="943896" y="304800"/>
                </a:cubicBezTo>
                <a:cubicBezTo>
                  <a:pt x="936633" y="268485"/>
                  <a:pt x="930137" y="251718"/>
                  <a:pt x="914400" y="216310"/>
                </a:cubicBezTo>
                <a:cubicBezTo>
                  <a:pt x="908447" y="202916"/>
                  <a:pt x="901853" y="189793"/>
                  <a:pt x="894735" y="176980"/>
                </a:cubicBezTo>
                <a:cubicBezTo>
                  <a:pt x="875363" y="142111"/>
                  <a:pt x="871119" y="123317"/>
                  <a:pt x="835742" y="108155"/>
                </a:cubicBezTo>
                <a:cubicBezTo>
                  <a:pt x="823321" y="102832"/>
                  <a:pt x="809523" y="101600"/>
                  <a:pt x="796413" y="98322"/>
                </a:cubicBezTo>
                <a:cubicBezTo>
                  <a:pt x="602281" y="108540"/>
                  <a:pt x="639096" y="124542"/>
                  <a:pt x="589935" y="117987"/>
                </a:cubicBez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Vrije vorm: vorm 50">
            <a:extLst>
              <a:ext uri="{FF2B5EF4-FFF2-40B4-BE49-F238E27FC236}">
                <a16:creationId xmlns:a16="http://schemas.microsoft.com/office/drawing/2014/main" id="{C0688C63-513A-56BA-1238-83FEA1EF8256}"/>
              </a:ext>
            </a:extLst>
          </p:cNvPr>
          <p:cNvSpPr/>
          <p:nvPr/>
        </p:nvSpPr>
        <p:spPr>
          <a:xfrm>
            <a:off x="10269095" y="3459488"/>
            <a:ext cx="973393" cy="1039298"/>
          </a:xfrm>
          <a:custGeom>
            <a:avLst/>
            <a:gdLst>
              <a:gd name="connsiteX0" fmla="*/ 589935 w 973393"/>
              <a:gd name="connsiteY0" fmla="*/ 117987 h 1130710"/>
              <a:gd name="connsiteX1" fmla="*/ 501445 w 973393"/>
              <a:gd name="connsiteY1" fmla="*/ 58993 h 1130710"/>
              <a:gd name="connsiteX2" fmla="*/ 412954 w 973393"/>
              <a:gd name="connsiteY2" fmla="*/ 29497 h 1130710"/>
              <a:gd name="connsiteX3" fmla="*/ 383458 w 973393"/>
              <a:gd name="connsiteY3" fmla="*/ 19664 h 1130710"/>
              <a:gd name="connsiteX4" fmla="*/ 304800 w 973393"/>
              <a:gd name="connsiteY4" fmla="*/ 0 h 1130710"/>
              <a:gd name="connsiteX5" fmla="*/ 186813 w 973393"/>
              <a:gd name="connsiteY5" fmla="*/ 9832 h 1130710"/>
              <a:gd name="connsiteX6" fmla="*/ 98322 w 973393"/>
              <a:gd name="connsiteY6" fmla="*/ 58993 h 1130710"/>
              <a:gd name="connsiteX7" fmla="*/ 78658 w 973393"/>
              <a:gd name="connsiteY7" fmla="*/ 98322 h 1130710"/>
              <a:gd name="connsiteX8" fmla="*/ 58993 w 973393"/>
              <a:gd name="connsiteY8" fmla="*/ 127819 h 1130710"/>
              <a:gd name="connsiteX9" fmla="*/ 49161 w 973393"/>
              <a:gd name="connsiteY9" fmla="*/ 157316 h 1130710"/>
              <a:gd name="connsiteX10" fmla="*/ 19664 w 973393"/>
              <a:gd name="connsiteY10" fmla="*/ 226142 h 1130710"/>
              <a:gd name="connsiteX11" fmla="*/ 9832 w 973393"/>
              <a:gd name="connsiteY11" fmla="*/ 363793 h 1130710"/>
              <a:gd name="connsiteX12" fmla="*/ 0 w 973393"/>
              <a:gd name="connsiteY12" fmla="*/ 471948 h 1130710"/>
              <a:gd name="connsiteX13" fmla="*/ 9832 w 973393"/>
              <a:gd name="connsiteY13" fmla="*/ 678426 h 1130710"/>
              <a:gd name="connsiteX14" fmla="*/ 29496 w 973393"/>
              <a:gd name="connsiteY14" fmla="*/ 747251 h 1130710"/>
              <a:gd name="connsiteX15" fmla="*/ 68825 w 973393"/>
              <a:gd name="connsiteY15" fmla="*/ 786580 h 1130710"/>
              <a:gd name="connsiteX16" fmla="*/ 157316 w 973393"/>
              <a:gd name="connsiteY16" fmla="*/ 904568 h 1130710"/>
              <a:gd name="connsiteX17" fmla="*/ 235974 w 973393"/>
              <a:gd name="connsiteY17" fmla="*/ 1012722 h 1130710"/>
              <a:gd name="connsiteX18" fmla="*/ 344129 w 973393"/>
              <a:gd name="connsiteY18" fmla="*/ 1130710 h 1130710"/>
              <a:gd name="connsiteX19" fmla="*/ 412954 w 973393"/>
              <a:gd name="connsiteY19" fmla="*/ 1120877 h 1130710"/>
              <a:gd name="connsiteX20" fmla="*/ 471948 w 973393"/>
              <a:gd name="connsiteY20" fmla="*/ 1081548 h 1130710"/>
              <a:gd name="connsiteX21" fmla="*/ 511277 w 973393"/>
              <a:gd name="connsiteY21" fmla="*/ 1061884 h 1130710"/>
              <a:gd name="connsiteX22" fmla="*/ 599767 w 973393"/>
              <a:gd name="connsiteY22" fmla="*/ 1002890 h 1130710"/>
              <a:gd name="connsiteX23" fmla="*/ 678425 w 973393"/>
              <a:gd name="connsiteY23" fmla="*/ 963561 h 1130710"/>
              <a:gd name="connsiteX24" fmla="*/ 766916 w 973393"/>
              <a:gd name="connsiteY24" fmla="*/ 924232 h 1130710"/>
              <a:gd name="connsiteX25" fmla="*/ 904567 w 973393"/>
              <a:gd name="connsiteY25" fmla="*/ 766916 h 1130710"/>
              <a:gd name="connsiteX26" fmla="*/ 934064 w 973393"/>
              <a:gd name="connsiteY26" fmla="*/ 688258 h 1130710"/>
              <a:gd name="connsiteX27" fmla="*/ 963561 w 973393"/>
              <a:gd name="connsiteY27" fmla="*/ 619432 h 1130710"/>
              <a:gd name="connsiteX28" fmla="*/ 973393 w 973393"/>
              <a:gd name="connsiteY28" fmla="*/ 560439 h 1130710"/>
              <a:gd name="connsiteX29" fmla="*/ 963561 w 973393"/>
              <a:gd name="connsiteY29" fmla="*/ 393290 h 1130710"/>
              <a:gd name="connsiteX30" fmla="*/ 953729 w 973393"/>
              <a:gd name="connsiteY30" fmla="*/ 363793 h 1130710"/>
              <a:gd name="connsiteX31" fmla="*/ 943896 w 973393"/>
              <a:gd name="connsiteY31" fmla="*/ 304800 h 1130710"/>
              <a:gd name="connsiteX32" fmla="*/ 914400 w 973393"/>
              <a:gd name="connsiteY32" fmla="*/ 216310 h 1130710"/>
              <a:gd name="connsiteX33" fmla="*/ 894735 w 973393"/>
              <a:gd name="connsiteY33" fmla="*/ 176980 h 1130710"/>
              <a:gd name="connsiteX34" fmla="*/ 835742 w 973393"/>
              <a:gd name="connsiteY34" fmla="*/ 108155 h 1130710"/>
              <a:gd name="connsiteX35" fmla="*/ 796413 w 973393"/>
              <a:gd name="connsiteY35" fmla="*/ 98322 h 1130710"/>
              <a:gd name="connsiteX36" fmla="*/ 589935 w 973393"/>
              <a:gd name="connsiteY36" fmla="*/ 117987 h 113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73393" h="1130710">
                <a:moveTo>
                  <a:pt x="589935" y="117987"/>
                </a:moveTo>
                <a:cubicBezTo>
                  <a:pt x="540774" y="111432"/>
                  <a:pt x="627251" y="136412"/>
                  <a:pt x="501445" y="58993"/>
                </a:cubicBezTo>
                <a:cubicBezTo>
                  <a:pt x="474965" y="42698"/>
                  <a:pt x="442451" y="39329"/>
                  <a:pt x="412954" y="29497"/>
                </a:cubicBezTo>
                <a:cubicBezTo>
                  <a:pt x="403122" y="26220"/>
                  <a:pt x="393513" y="22178"/>
                  <a:pt x="383458" y="19664"/>
                </a:cubicBezTo>
                <a:lnTo>
                  <a:pt x="304800" y="0"/>
                </a:lnTo>
                <a:cubicBezTo>
                  <a:pt x="265471" y="3277"/>
                  <a:pt x="225602" y="2559"/>
                  <a:pt x="186813" y="9832"/>
                </a:cubicBezTo>
                <a:cubicBezTo>
                  <a:pt x="173136" y="12396"/>
                  <a:pt x="104320" y="55394"/>
                  <a:pt x="98322" y="58993"/>
                </a:cubicBezTo>
                <a:cubicBezTo>
                  <a:pt x="91767" y="72103"/>
                  <a:pt x="85930" y="85596"/>
                  <a:pt x="78658" y="98322"/>
                </a:cubicBezTo>
                <a:cubicBezTo>
                  <a:pt x="72795" y="108582"/>
                  <a:pt x="64278" y="117250"/>
                  <a:pt x="58993" y="127819"/>
                </a:cubicBezTo>
                <a:cubicBezTo>
                  <a:pt x="54358" y="137089"/>
                  <a:pt x="53244" y="147790"/>
                  <a:pt x="49161" y="157316"/>
                </a:cubicBezTo>
                <a:cubicBezTo>
                  <a:pt x="12711" y="242364"/>
                  <a:pt x="42722" y="156966"/>
                  <a:pt x="19664" y="226142"/>
                </a:cubicBezTo>
                <a:cubicBezTo>
                  <a:pt x="16387" y="272026"/>
                  <a:pt x="13500" y="317939"/>
                  <a:pt x="9832" y="363793"/>
                </a:cubicBezTo>
                <a:cubicBezTo>
                  <a:pt x="6945" y="399878"/>
                  <a:pt x="0" y="435748"/>
                  <a:pt x="0" y="471948"/>
                </a:cubicBezTo>
                <a:cubicBezTo>
                  <a:pt x="0" y="540852"/>
                  <a:pt x="4337" y="609741"/>
                  <a:pt x="9832" y="678426"/>
                </a:cubicBezTo>
                <a:cubicBezTo>
                  <a:pt x="10073" y="681437"/>
                  <a:pt x="24674" y="740501"/>
                  <a:pt x="29496" y="747251"/>
                </a:cubicBezTo>
                <a:cubicBezTo>
                  <a:pt x="40272" y="762337"/>
                  <a:pt x="57134" y="772191"/>
                  <a:pt x="68825" y="786580"/>
                </a:cubicBezTo>
                <a:cubicBezTo>
                  <a:pt x="99826" y="824735"/>
                  <a:pt x="128095" y="865033"/>
                  <a:pt x="157316" y="904568"/>
                </a:cubicBezTo>
                <a:cubicBezTo>
                  <a:pt x="183813" y="940416"/>
                  <a:pt x="206964" y="978876"/>
                  <a:pt x="235974" y="1012722"/>
                </a:cubicBezTo>
                <a:cubicBezTo>
                  <a:pt x="310049" y="1099144"/>
                  <a:pt x="273601" y="1060182"/>
                  <a:pt x="344129" y="1130710"/>
                </a:cubicBezTo>
                <a:cubicBezTo>
                  <a:pt x="367071" y="1127432"/>
                  <a:pt x="391324" y="1129196"/>
                  <a:pt x="412954" y="1120877"/>
                </a:cubicBezTo>
                <a:cubicBezTo>
                  <a:pt x="435013" y="1112393"/>
                  <a:pt x="450809" y="1092117"/>
                  <a:pt x="471948" y="1081548"/>
                </a:cubicBezTo>
                <a:cubicBezTo>
                  <a:pt x="485058" y="1074993"/>
                  <a:pt x="498848" y="1069652"/>
                  <a:pt x="511277" y="1061884"/>
                </a:cubicBezTo>
                <a:cubicBezTo>
                  <a:pt x="606246" y="1002529"/>
                  <a:pt x="489497" y="1062267"/>
                  <a:pt x="599767" y="1002890"/>
                </a:cubicBezTo>
                <a:cubicBezTo>
                  <a:pt x="625577" y="988992"/>
                  <a:pt x="652615" y="977459"/>
                  <a:pt x="678425" y="963561"/>
                </a:cubicBezTo>
                <a:cubicBezTo>
                  <a:pt x="752133" y="923872"/>
                  <a:pt x="699884" y="940990"/>
                  <a:pt x="766916" y="924232"/>
                </a:cubicBezTo>
                <a:cubicBezTo>
                  <a:pt x="862165" y="828983"/>
                  <a:pt x="815823" y="881017"/>
                  <a:pt x="904567" y="766916"/>
                </a:cubicBezTo>
                <a:cubicBezTo>
                  <a:pt x="914399" y="740697"/>
                  <a:pt x="923664" y="714257"/>
                  <a:pt x="934064" y="688258"/>
                </a:cubicBezTo>
                <a:cubicBezTo>
                  <a:pt x="943334" y="665083"/>
                  <a:pt x="956221" y="643288"/>
                  <a:pt x="963561" y="619432"/>
                </a:cubicBezTo>
                <a:cubicBezTo>
                  <a:pt x="969424" y="600378"/>
                  <a:pt x="970116" y="580103"/>
                  <a:pt x="973393" y="560439"/>
                </a:cubicBezTo>
                <a:cubicBezTo>
                  <a:pt x="970116" y="504723"/>
                  <a:pt x="969114" y="448826"/>
                  <a:pt x="963561" y="393290"/>
                </a:cubicBezTo>
                <a:cubicBezTo>
                  <a:pt x="962530" y="382977"/>
                  <a:pt x="955977" y="373910"/>
                  <a:pt x="953729" y="363793"/>
                </a:cubicBezTo>
                <a:cubicBezTo>
                  <a:pt x="949404" y="344332"/>
                  <a:pt x="947806" y="324348"/>
                  <a:pt x="943896" y="304800"/>
                </a:cubicBezTo>
                <a:cubicBezTo>
                  <a:pt x="936633" y="268485"/>
                  <a:pt x="930137" y="251718"/>
                  <a:pt x="914400" y="216310"/>
                </a:cubicBezTo>
                <a:cubicBezTo>
                  <a:pt x="908447" y="202916"/>
                  <a:pt x="901853" y="189793"/>
                  <a:pt x="894735" y="176980"/>
                </a:cubicBezTo>
                <a:cubicBezTo>
                  <a:pt x="875363" y="142111"/>
                  <a:pt x="871119" y="123317"/>
                  <a:pt x="835742" y="108155"/>
                </a:cubicBezTo>
                <a:cubicBezTo>
                  <a:pt x="823321" y="102832"/>
                  <a:pt x="809523" y="101600"/>
                  <a:pt x="796413" y="98322"/>
                </a:cubicBezTo>
                <a:cubicBezTo>
                  <a:pt x="602281" y="108540"/>
                  <a:pt x="639096" y="124542"/>
                  <a:pt x="589935" y="117987"/>
                </a:cubicBez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5" name="Afbeelding 54" descr="Afbeelding met sneeuw, winter&#10;&#10;Door AI gegenereerde inhoud is mogelijk onjuist.">
            <a:extLst>
              <a:ext uri="{FF2B5EF4-FFF2-40B4-BE49-F238E27FC236}">
                <a16:creationId xmlns:a16="http://schemas.microsoft.com/office/drawing/2014/main" id="{403E9A35-047D-8977-7238-7B49C11AB1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6431" y="3448796"/>
            <a:ext cx="2789630" cy="2080129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B900CC66-B5B0-DD8A-AFB9-216FC1614717}"/>
              </a:ext>
            </a:extLst>
          </p:cNvPr>
          <p:cNvSpPr txBox="1"/>
          <p:nvPr/>
        </p:nvSpPr>
        <p:spPr>
          <a:xfrm>
            <a:off x="5404249" y="5060280"/>
            <a:ext cx="87235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nl-NL" sz="2000" b="1" i="0" dirty="0">
                <a:ea typeface="Arial" charset="0"/>
                <a:cs typeface="Arial" charset="0"/>
              </a:rPr>
              <a:t>CD163</a:t>
            </a:r>
          </a:p>
        </p:txBody>
      </p:sp>
      <p:pic>
        <p:nvPicPr>
          <p:cNvPr id="57" name="Afbeelding 56" descr="Afbeelding met sneeuw&#10;&#10;Door AI gegenereerde inhoud is mogelijk onjuist.">
            <a:extLst>
              <a:ext uri="{FF2B5EF4-FFF2-40B4-BE49-F238E27FC236}">
                <a16:creationId xmlns:a16="http://schemas.microsoft.com/office/drawing/2014/main" id="{AFA061BB-C84B-8712-FADD-0B7D9F184A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7641" y="3432239"/>
            <a:ext cx="2581900" cy="2091407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D7BFF647-723C-4121-69EA-30F40FE9C27F}"/>
              </a:ext>
            </a:extLst>
          </p:cNvPr>
          <p:cNvSpPr txBox="1"/>
          <p:nvPr/>
        </p:nvSpPr>
        <p:spPr>
          <a:xfrm>
            <a:off x="2677573" y="5060280"/>
            <a:ext cx="74251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nl-NL" sz="2000" b="1" i="0" dirty="0">
                <a:ea typeface="Arial" charset="0"/>
                <a:cs typeface="Arial" charset="0"/>
              </a:rPr>
              <a:t>CD14</a:t>
            </a:r>
          </a:p>
        </p:txBody>
      </p:sp>
      <p:sp>
        <p:nvSpPr>
          <p:cNvPr id="59" name="Vrije vorm: vorm 58">
            <a:extLst>
              <a:ext uri="{FF2B5EF4-FFF2-40B4-BE49-F238E27FC236}">
                <a16:creationId xmlns:a16="http://schemas.microsoft.com/office/drawing/2014/main" id="{F4CBC1E1-B13B-5695-2ECC-5F7F5A97E38A}"/>
              </a:ext>
            </a:extLst>
          </p:cNvPr>
          <p:cNvSpPr/>
          <p:nvPr/>
        </p:nvSpPr>
        <p:spPr>
          <a:xfrm>
            <a:off x="1678036" y="3459488"/>
            <a:ext cx="973393" cy="1039298"/>
          </a:xfrm>
          <a:custGeom>
            <a:avLst/>
            <a:gdLst>
              <a:gd name="connsiteX0" fmla="*/ 589935 w 973393"/>
              <a:gd name="connsiteY0" fmla="*/ 117987 h 1130710"/>
              <a:gd name="connsiteX1" fmla="*/ 501445 w 973393"/>
              <a:gd name="connsiteY1" fmla="*/ 58993 h 1130710"/>
              <a:gd name="connsiteX2" fmla="*/ 412954 w 973393"/>
              <a:gd name="connsiteY2" fmla="*/ 29497 h 1130710"/>
              <a:gd name="connsiteX3" fmla="*/ 383458 w 973393"/>
              <a:gd name="connsiteY3" fmla="*/ 19664 h 1130710"/>
              <a:gd name="connsiteX4" fmla="*/ 304800 w 973393"/>
              <a:gd name="connsiteY4" fmla="*/ 0 h 1130710"/>
              <a:gd name="connsiteX5" fmla="*/ 186813 w 973393"/>
              <a:gd name="connsiteY5" fmla="*/ 9832 h 1130710"/>
              <a:gd name="connsiteX6" fmla="*/ 98322 w 973393"/>
              <a:gd name="connsiteY6" fmla="*/ 58993 h 1130710"/>
              <a:gd name="connsiteX7" fmla="*/ 78658 w 973393"/>
              <a:gd name="connsiteY7" fmla="*/ 98322 h 1130710"/>
              <a:gd name="connsiteX8" fmla="*/ 58993 w 973393"/>
              <a:gd name="connsiteY8" fmla="*/ 127819 h 1130710"/>
              <a:gd name="connsiteX9" fmla="*/ 49161 w 973393"/>
              <a:gd name="connsiteY9" fmla="*/ 157316 h 1130710"/>
              <a:gd name="connsiteX10" fmla="*/ 19664 w 973393"/>
              <a:gd name="connsiteY10" fmla="*/ 226142 h 1130710"/>
              <a:gd name="connsiteX11" fmla="*/ 9832 w 973393"/>
              <a:gd name="connsiteY11" fmla="*/ 363793 h 1130710"/>
              <a:gd name="connsiteX12" fmla="*/ 0 w 973393"/>
              <a:gd name="connsiteY12" fmla="*/ 471948 h 1130710"/>
              <a:gd name="connsiteX13" fmla="*/ 9832 w 973393"/>
              <a:gd name="connsiteY13" fmla="*/ 678426 h 1130710"/>
              <a:gd name="connsiteX14" fmla="*/ 29496 w 973393"/>
              <a:gd name="connsiteY14" fmla="*/ 747251 h 1130710"/>
              <a:gd name="connsiteX15" fmla="*/ 68825 w 973393"/>
              <a:gd name="connsiteY15" fmla="*/ 786580 h 1130710"/>
              <a:gd name="connsiteX16" fmla="*/ 157316 w 973393"/>
              <a:gd name="connsiteY16" fmla="*/ 904568 h 1130710"/>
              <a:gd name="connsiteX17" fmla="*/ 235974 w 973393"/>
              <a:gd name="connsiteY17" fmla="*/ 1012722 h 1130710"/>
              <a:gd name="connsiteX18" fmla="*/ 344129 w 973393"/>
              <a:gd name="connsiteY18" fmla="*/ 1130710 h 1130710"/>
              <a:gd name="connsiteX19" fmla="*/ 412954 w 973393"/>
              <a:gd name="connsiteY19" fmla="*/ 1120877 h 1130710"/>
              <a:gd name="connsiteX20" fmla="*/ 471948 w 973393"/>
              <a:gd name="connsiteY20" fmla="*/ 1081548 h 1130710"/>
              <a:gd name="connsiteX21" fmla="*/ 511277 w 973393"/>
              <a:gd name="connsiteY21" fmla="*/ 1061884 h 1130710"/>
              <a:gd name="connsiteX22" fmla="*/ 599767 w 973393"/>
              <a:gd name="connsiteY22" fmla="*/ 1002890 h 1130710"/>
              <a:gd name="connsiteX23" fmla="*/ 678425 w 973393"/>
              <a:gd name="connsiteY23" fmla="*/ 963561 h 1130710"/>
              <a:gd name="connsiteX24" fmla="*/ 766916 w 973393"/>
              <a:gd name="connsiteY24" fmla="*/ 924232 h 1130710"/>
              <a:gd name="connsiteX25" fmla="*/ 904567 w 973393"/>
              <a:gd name="connsiteY25" fmla="*/ 766916 h 1130710"/>
              <a:gd name="connsiteX26" fmla="*/ 934064 w 973393"/>
              <a:gd name="connsiteY26" fmla="*/ 688258 h 1130710"/>
              <a:gd name="connsiteX27" fmla="*/ 963561 w 973393"/>
              <a:gd name="connsiteY27" fmla="*/ 619432 h 1130710"/>
              <a:gd name="connsiteX28" fmla="*/ 973393 w 973393"/>
              <a:gd name="connsiteY28" fmla="*/ 560439 h 1130710"/>
              <a:gd name="connsiteX29" fmla="*/ 963561 w 973393"/>
              <a:gd name="connsiteY29" fmla="*/ 393290 h 1130710"/>
              <a:gd name="connsiteX30" fmla="*/ 953729 w 973393"/>
              <a:gd name="connsiteY30" fmla="*/ 363793 h 1130710"/>
              <a:gd name="connsiteX31" fmla="*/ 943896 w 973393"/>
              <a:gd name="connsiteY31" fmla="*/ 304800 h 1130710"/>
              <a:gd name="connsiteX32" fmla="*/ 914400 w 973393"/>
              <a:gd name="connsiteY32" fmla="*/ 216310 h 1130710"/>
              <a:gd name="connsiteX33" fmla="*/ 894735 w 973393"/>
              <a:gd name="connsiteY33" fmla="*/ 176980 h 1130710"/>
              <a:gd name="connsiteX34" fmla="*/ 835742 w 973393"/>
              <a:gd name="connsiteY34" fmla="*/ 108155 h 1130710"/>
              <a:gd name="connsiteX35" fmla="*/ 796413 w 973393"/>
              <a:gd name="connsiteY35" fmla="*/ 98322 h 1130710"/>
              <a:gd name="connsiteX36" fmla="*/ 589935 w 973393"/>
              <a:gd name="connsiteY36" fmla="*/ 117987 h 113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73393" h="1130710">
                <a:moveTo>
                  <a:pt x="589935" y="117987"/>
                </a:moveTo>
                <a:cubicBezTo>
                  <a:pt x="540774" y="111432"/>
                  <a:pt x="627251" y="136412"/>
                  <a:pt x="501445" y="58993"/>
                </a:cubicBezTo>
                <a:cubicBezTo>
                  <a:pt x="474965" y="42698"/>
                  <a:pt x="442451" y="39329"/>
                  <a:pt x="412954" y="29497"/>
                </a:cubicBezTo>
                <a:cubicBezTo>
                  <a:pt x="403122" y="26220"/>
                  <a:pt x="393513" y="22178"/>
                  <a:pt x="383458" y="19664"/>
                </a:cubicBezTo>
                <a:lnTo>
                  <a:pt x="304800" y="0"/>
                </a:lnTo>
                <a:cubicBezTo>
                  <a:pt x="265471" y="3277"/>
                  <a:pt x="225602" y="2559"/>
                  <a:pt x="186813" y="9832"/>
                </a:cubicBezTo>
                <a:cubicBezTo>
                  <a:pt x="173136" y="12396"/>
                  <a:pt x="104320" y="55394"/>
                  <a:pt x="98322" y="58993"/>
                </a:cubicBezTo>
                <a:cubicBezTo>
                  <a:pt x="91767" y="72103"/>
                  <a:pt x="85930" y="85596"/>
                  <a:pt x="78658" y="98322"/>
                </a:cubicBezTo>
                <a:cubicBezTo>
                  <a:pt x="72795" y="108582"/>
                  <a:pt x="64278" y="117250"/>
                  <a:pt x="58993" y="127819"/>
                </a:cubicBezTo>
                <a:cubicBezTo>
                  <a:pt x="54358" y="137089"/>
                  <a:pt x="53244" y="147790"/>
                  <a:pt x="49161" y="157316"/>
                </a:cubicBezTo>
                <a:cubicBezTo>
                  <a:pt x="12711" y="242364"/>
                  <a:pt x="42722" y="156966"/>
                  <a:pt x="19664" y="226142"/>
                </a:cubicBezTo>
                <a:cubicBezTo>
                  <a:pt x="16387" y="272026"/>
                  <a:pt x="13500" y="317939"/>
                  <a:pt x="9832" y="363793"/>
                </a:cubicBezTo>
                <a:cubicBezTo>
                  <a:pt x="6945" y="399878"/>
                  <a:pt x="0" y="435748"/>
                  <a:pt x="0" y="471948"/>
                </a:cubicBezTo>
                <a:cubicBezTo>
                  <a:pt x="0" y="540852"/>
                  <a:pt x="4337" y="609741"/>
                  <a:pt x="9832" y="678426"/>
                </a:cubicBezTo>
                <a:cubicBezTo>
                  <a:pt x="10073" y="681437"/>
                  <a:pt x="24674" y="740501"/>
                  <a:pt x="29496" y="747251"/>
                </a:cubicBezTo>
                <a:cubicBezTo>
                  <a:pt x="40272" y="762337"/>
                  <a:pt x="57134" y="772191"/>
                  <a:pt x="68825" y="786580"/>
                </a:cubicBezTo>
                <a:cubicBezTo>
                  <a:pt x="99826" y="824735"/>
                  <a:pt x="128095" y="865033"/>
                  <a:pt x="157316" y="904568"/>
                </a:cubicBezTo>
                <a:cubicBezTo>
                  <a:pt x="183813" y="940416"/>
                  <a:pt x="206964" y="978876"/>
                  <a:pt x="235974" y="1012722"/>
                </a:cubicBezTo>
                <a:cubicBezTo>
                  <a:pt x="310049" y="1099144"/>
                  <a:pt x="273601" y="1060182"/>
                  <a:pt x="344129" y="1130710"/>
                </a:cubicBezTo>
                <a:cubicBezTo>
                  <a:pt x="367071" y="1127432"/>
                  <a:pt x="391324" y="1129196"/>
                  <a:pt x="412954" y="1120877"/>
                </a:cubicBezTo>
                <a:cubicBezTo>
                  <a:pt x="435013" y="1112393"/>
                  <a:pt x="450809" y="1092117"/>
                  <a:pt x="471948" y="1081548"/>
                </a:cubicBezTo>
                <a:cubicBezTo>
                  <a:pt x="485058" y="1074993"/>
                  <a:pt x="498848" y="1069652"/>
                  <a:pt x="511277" y="1061884"/>
                </a:cubicBezTo>
                <a:cubicBezTo>
                  <a:pt x="606246" y="1002529"/>
                  <a:pt x="489497" y="1062267"/>
                  <a:pt x="599767" y="1002890"/>
                </a:cubicBezTo>
                <a:cubicBezTo>
                  <a:pt x="625577" y="988992"/>
                  <a:pt x="652615" y="977459"/>
                  <a:pt x="678425" y="963561"/>
                </a:cubicBezTo>
                <a:cubicBezTo>
                  <a:pt x="752133" y="923872"/>
                  <a:pt x="699884" y="940990"/>
                  <a:pt x="766916" y="924232"/>
                </a:cubicBezTo>
                <a:cubicBezTo>
                  <a:pt x="862165" y="828983"/>
                  <a:pt x="815823" y="881017"/>
                  <a:pt x="904567" y="766916"/>
                </a:cubicBezTo>
                <a:cubicBezTo>
                  <a:pt x="914399" y="740697"/>
                  <a:pt x="923664" y="714257"/>
                  <a:pt x="934064" y="688258"/>
                </a:cubicBezTo>
                <a:cubicBezTo>
                  <a:pt x="943334" y="665083"/>
                  <a:pt x="956221" y="643288"/>
                  <a:pt x="963561" y="619432"/>
                </a:cubicBezTo>
                <a:cubicBezTo>
                  <a:pt x="969424" y="600378"/>
                  <a:pt x="970116" y="580103"/>
                  <a:pt x="973393" y="560439"/>
                </a:cubicBezTo>
                <a:cubicBezTo>
                  <a:pt x="970116" y="504723"/>
                  <a:pt x="969114" y="448826"/>
                  <a:pt x="963561" y="393290"/>
                </a:cubicBezTo>
                <a:cubicBezTo>
                  <a:pt x="962530" y="382977"/>
                  <a:pt x="955977" y="373910"/>
                  <a:pt x="953729" y="363793"/>
                </a:cubicBezTo>
                <a:cubicBezTo>
                  <a:pt x="949404" y="344332"/>
                  <a:pt x="947806" y="324348"/>
                  <a:pt x="943896" y="304800"/>
                </a:cubicBezTo>
                <a:cubicBezTo>
                  <a:pt x="936633" y="268485"/>
                  <a:pt x="930137" y="251718"/>
                  <a:pt x="914400" y="216310"/>
                </a:cubicBezTo>
                <a:cubicBezTo>
                  <a:pt x="908447" y="202916"/>
                  <a:pt x="901853" y="189793"/>
                  <a:pt x="894735" y="176980"/>
                </a:cubicBezTo>
                <a:cubicBezTo>
                  <a:pt x="875363" y="142111"/>
                  <a:pt x="871119" y="123317"/>
                  <a:pt x="835742" y="108155"/>
                </a:cubicBezTo>
                <a:cubicBezTo>
                  <a:pt x="823321" y="102832"/>
                  <a:pt x="809523" y="101600"/>
                  <a:pt x="796413" y="98322"/>
                </a:cubicBezTo>
                <a:cubicBezTo>
                  <a:pt x="602281" y="108540"/>
                  <a:pt x="639096" y="124542"/>
                  <a:pt x="589935" y="117987"/>
                </a:cubicBez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Vrije vorm: vorm 59">
            <a:extLst>
              <a:ext uri="{FF2B5EF4-FFF2-40B4-BE49-F238E27FC236}">
                <a16:creationId xmlns:a16="http://schemas.microsoft.com/office/drawing/2014/main" id="{3D694089-7EA8-AA3E-20C8-FA4C79B311EB}"/>
              </a:ext>
            </a:extLst>
          </p:cNvPr>
          <p:cNvSpPr/>
          <p:nvPr/>
        </p:nvSpPr>
        <p:spPr>
          <a:xfrm>
            <a:off x="4333043" y="3429000"/>
            <a:ext cx="973393" cy="1039298"/>
          </a:xfrm>
          <a:custGeom>
            <a:avLst/>
            <a:gdLst>
              <a:gd name="connsiteX0" fmla="*/ 589935 w 973393"/>
              <a:gd name="connsiteY0" fmla="*/ 117987 h 1130710"/>
              <a:gd name="connsiteX1" fmla="*/ 501445 w 973393"/>
              <a:gd name="connsiteY1" fmla="*/ 58993 h 1130710"/>
              <a:gd name="connsiteX2" fmla="*/ 412954 w 973393"/>
              <a:gd name="connsiteY2" fmla="*/ 29497 h 1130710"/>
              <a:gd name="connsiteX3" fmla="*/ 383458 w 973393"/>
              <a:gd name="connsiteY3" fmla="*/ 19664 h 1130710"/>
              <a:gd name="connsiteX4" fmla="*/ 304800 w 973393"/>
              <a:gd name="connsiteY4" fmla="*/ 0 h 1130710"/>
              <a:gd name="connsiteX5" fmla="*/ 186813 w 973393"/>
              <a:gd name="connsiteY5" fmla="*/ 9832 h 1130710"/>
              <a:gd name="connsiteX6" fmla="*/ 98322 w 973393"/>
              <a:gd name="connsiteY6" fmla="*/ 58993 h 1130710"/>
              <a:gd name="connsiteX7" fmla="*/ 78658 w 973393"/>
              <a:gd name="connsiteY7" fmla="*/ 98322 h 1130710"/>
              <a:gd name="connsiteX8" fmla="*/ 58993 w 973393"/>
              <a:gd name="connsiteY8" fmla="*/ 127819 h 1130710"/>
              <a:gd name="connsiteX9" fmla="*/ 49161 w 973393"/>
              <a:gd name="connsiteY9" fmla="*/ 157316 h 1130710"/>
              <a:gd name="connsiteX10" fmla="*/ 19664 w 973393"/>
              <a:gd name="connsiteY10" fmla="*/ 226142 h 1130710"/>
              <a:gd name="connsiteX11" fmla="*/ 9832 w 973393"/>
              <a:gd name="connsiteY11" fmla="*/ 363793 h 1130710"/>
              <a:gd name="connsiteX12" fmla="*/ 0 w 973393"/>
              <a:gd name="connsiteY12" fmla="*/ 471948 h 1130710"/>
              <a:gd name="connsiteX13" fmla="*/ 9832 w 973393"/>
              <a:gd name="connsiteY13" fmla="*/ 678426 h 1130710"/>
              <a:gd name="connsiteX14" fmla="*/ 29496 w 973393"/>
              <a:gd name="connsiteY14" fmla="*/ 747251 h 1130710"/>
              <a:gd name="connsiteX15" fmla="*/ 68825 w 973393"/>
              <a:gd name="connsiteY15" fmla="*/ 786580 h 1130710"/>
              <a:gd name="connsiteX16" fmla="*/ 157316 w 973393"/>
              <a:gd name="connsiteY16" fmla="*/ 904568 h 1130710"/>
              <a:gd name="connsiteX17" fmla="*/ 235974 w 973393"/>
              <a:gd name="connsiteY17" fmla="*/ 1012722 h 1130710"/>
              <a:gd name="connsiteX18" fmla="*/ 344129 w 973393"/>
              <a:gd name="connsiteY18" fmla="*/ 1130710 h 1130710"/>
              <a:gd name="connsiteX19" fmla="*/ 412954 w 973393"/>
              <a:gd name="connsiteY19" fmla="*/ 1120877 h 1130710"/>
              <a:gd name="connsiteX20" fmla="*/ 471948 w 973393"/>
              <a:gd name="connsiteY20" fmla="*/ 1081548 h 1130710"/>
              <a:gd name="connsiteX21" fmla="*/ 511277 w 973393"/>
              <a:gd name="connsiteY21" fmla="*/ 1061884 h 1130710"/>
              <a:gd name="connsiteX22" fmla="*/ 599767 w 973393"/>
              <a:gd name="connsiteY22" fmla="*/ 1002890 h 1130710"/>
              <a:gd name="connsiteX23" fmla="*/ 678425 w 973393"/>
              <a:gd name="connsiteY23" fmla="*/ 963561 h 1130710"/>
              <a:gd name="connsiteX24" fmla="*/ 766916 w 973393"/>
              <a:gd name="connsiteY24" fmla="*/ 924232 h 1130710"/>
              <a:gd name="connsiteX25" fmla="*/ 904567 w 973393"/>
              <a:gd name="connsiteY25" fmla="*/ 766916 h 1130710"/>
              <a:gd name="connsiteX26" fmla="*/ 934064 w 973393"/>
              <a:gd name="connsiteY26" fmla="*/ 688258 h 1130710"/>
              <a:gd name="connsiteX27" fmla="*/ 963561 w 973393"/>
              <a:gd name="connsiteY27" fmla="*/ 619432 h 1130710"/>
              <a:gd name="connsiteX28" fmla="*/ 973393 w 973393"/>
              <a:gd name="connsiteY28" fmla="*/ 560439 h 1130710"/>
              <a:gd name="connsiteX29" fmla="*/ 963561 w 973393"/>
              <a:gd name="connsiteY29" fmla="*/ 393290 h 1130710"/>
              <a:gd name="connsiteX30" fmla="*/ 953729 w 973393"/>
              <a:gd name="connsiteY30" fmla="*/ 363793 h 1130710"/>
              <a:gd name="connsiteX31" fmla="*/ 943896 w 973393"/>
              <a:gd name="connsiteY31" fmla="*/ 304800 h 1130710"/>
              <a:gd name="connsiteX32" fmla="*/ 914400 w 973393"/>
              <a:gd name="connsiteY32" fmla="*/ 216310 h 1130710"/>
              <a:gd name="connsiteX33" fmla="*/ 894735 w 973393"/>
              <a:gd name="connsiteY33" fmla="*/ 176980 h 1130710"/>
              <a:gd name="connsiteX34" fmla="*/ 835742 w 973393"/>
              <a:gd name="connsiteY34" fmla="*/ 108155 h 1130710"/>
              <a:gd name="connsiteX35" fmla="*/ 796413 w 973393"/>
              <a:gd name="connsiteY35" fmla="*/ 98322 h 1130710"/>
              <a:gd name="connsiteX36" fmla="*/ 589935 w 973393"/>
              <a:gd name="connsiteY36" fmla="*/ 117987 h 113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73393" h="1130710">
                <a:moveTo>
                  <a:pt x="589935" y="117987"/>
                </a:moveTo>
                <a:cubicBezTo>
                  <a:pt x="540774" y="111432"/>
                  <a:pt x="627251" y="136412"/>
                  <a:pt x="501445" y="58993"/>
                </a:cubicBezTo>
                <a:cubicBezTo>
                  <a:pt x="474965" y="42698"/>
                  <a:pt x="442451" y="39329"/>
                  <a:pt x="412954" y="29497"/>
                </a:cubicBezTo>
                <a:cubicBezTo>
                  <a:pt x="403122" y="26220"/>
                  <a:pt x="393513" y="22178"/>
                  <a:pt x="383458" y="19664"/>
                </a:cubicBezTo>
                <a:lnTo>
                  <a:pt x="304800" y="0"/>
                </a:lnTo>
                <a:cubicBezTo>
                  <a:pt x="265471" y="3277"/>
                  <a:pt x="225602" y="2559"/>
                  <a:pt x="186813" y="9832"/>
                </a:cubicBezTo>
                <a:cubicBezTo>
                  <a:pt x="173136" y="12396"/>
                  <a:pt x="104320" y="55394"/>
                  <a:pt x="98322" y="58993"/>
                </a:cubicBezTo>
                <a:cubicBezTo>
                  <a:pt x="91767" y="72103"/>
                  <a:pt x="85930" y="85596"/>
                  <a:pt x="78658" y="98322"/>
                </a:cubicBezTo>
                <a:cubicBezTo>
                  <a:pt x="72795" y="108582"/>
                  <a:pt x="64278" y="117250"/>
                  <a:pt x="58993" y="127819"/>
                </a:cubicBezTo>
                <a:cubicBezTo>
                  <a:pt x="54358" y="137089"/>
                  <a:pt x="53244" y="147790"/>
                  <a:pt x="49161" y="157316"/>
                </a:cubicBezTo>
                <a:cubicBezTo>
                  <a:pt x="12711" y="242364"/>
                  <a:pt x="42722" y="156966"/>
                  <a:pt x="19664" y="226142"/>
                </a:cubicBezTo>
                <a:cubicBezTo>
                  <a:pt x="16387" y="272026"/>
                  <a:pt x="13500" y="317939"/>
                  <a:pt x="9832" y="363793"/>
                </a:cubicBezTo>
                <a:cubicBezTo>
                  <a:pt x="6945" y="399878"/>
                  <a:pt x="0" y="435748"/>
                  <a:pt x="0" y="471948"/>
                </a:cubicBezTo>
                <a:cubicBezTo>
                  <a:pt x="0" y="540852"/>
                  <a:pt x="4337" y="609741"/>
                  <a:pt x="9832" y="678426"/>
                </a:cubicBezTo>
                <a:cubicBezTo>
                  <a:pt x="10073" y="681437"/>
                  <a:pt x="24674" y="740501"/>
                  <a:pt x="29496" y="747251"/>
                </a:cubicBezTo>
                <a:cubicBezTo>
                  <a:pt x="40272" y="762337"/>
                  <a:pt x="57134" y="772191"/>
                  <a:pt x="68825" y="786580"/>
                </a:cubicBezTo>
                <a:cubicBezTo>
                  <a:pt x="99826" y="824735"/>
                  <a:pt x="128095" y="865033"/>
                  <a:pt x="157316" y="904568"/>
                </a:cubicBezTo>
                <a:cubicBezTo>
                  <a:pt x="183813" y="940416"/>
                  <a:pt x="206964" y="978876"/>
                  <a:pt x="235974" y="1012722"/>
                </a:cubicBezTo>
                <a:cubicBezTo>
                  <a:pt x="310049" y="1099144"/>
                  <a:pt x="273601" y="1060182"/>
                  <a:pt x="344129" y="1130710"/>
                </a:cubicBezTo>
                <a:cubicBezTo>
                  <a:pt x="367071" y="1127432"/>
                  <a:pt x="391324" y="1129196"/>
                  <a:pt x="412954" y="1120877"/>
                </a:cubicBezTo>
                <a:cubicBezTo>
                  <a:pt x="435013" y="1112393"/>
                  <a:pt x="450809" y="1092117"/>
                  <a:pt x="471948" y="1081548"/>
                </a:cubicBezTo>
                <a:cubicBezTo>
                  <a:pt x="485058" y="1074993"/>
                  <a:pt x="498848" y="1069652"/>
                  <a:pt x="511277" y="1061884"/>
                </a:cubicBezTo>
                <a:cubicBezTo>
                  <a:pt x="606246" y="1002529"/>
                  <a:pt x="489497" y="1062267"/>
                  <a:pt x="599767" y="1002890"/>
                </a:cubicBezTo>
                <a:cubicBezTo>
                  <a:pt x="625577" y="988992"/>
                  <a:pt x="652615" y="977459"/>
                  <a:pt x="678425" y="963561"/>
                </a:cubicBezTo>
                <a:cubicBezTo>
                  <a:pt x="752133" y="923872"/>
                  <a:pt x="699884" y="940990"/>
                  <a:pt x="766916" y="924232"/>
                </a:cubicBezTo>
                <a:cubicBezTo>
                  <a:pt x="862165" y="828983"/>
                  <a:pt x="815823" y="881017"/>
                  <a:pt x="904567" y="766916"/>
                </a:cubicBezTo>
                <a:cubicBezTo>
                  <a:pt x="914399" y="740697"/>
                  <a:pt x="923664" y="714257"/>
                  <a:pt x="934064" y="688258"/>
                </a:cubicBezTo>
                <a:cubicBezTo>
                  <a:pt x="943334" y="665083"/>
                  <a:pt x="956221" y="643288"/>
                  <a:pt x="963561" y="619432"/>
                </a:cubicBezTo>
                <a:cubicBezTo>
                  <a:pt x="969424" y="600378"/>
                  <a:pt x="970116" y="580103"/>
                  <a:pt x="973393" y="560439"/>
                </a:cubicBezTo>
                <a:cubicBezTo>
                  <a:pt x="970116" y="504723"/>
                  <a:pt x="969114" y="448826"/>
                  <a:pt x="963561" y="393290"/>
                </a:cubicBezTo>
                <a:cubicBezTo>
                  <a:pt x="962530" y="382977"/>
                  <a:pt x="955977" y="373910"/>
                  <a:pt x="953729" y="363793"/>
                </a:cubicBezTo>
                <a:cubicBezTo>
                  <a:pt x="949404" y="344332"/>
                  <a:pt x="947806" y="324348"/>
                  <a:pt x="943896" y="304800"/>
                </a:cubicBezTo>
                <a:cubicBezTo>
                  <a:pt x="936633" y="268485"/>
                  <a:pt x="930137" y="251718"/>
                  <a:pt x="914400" y="216310"/>
                </a:cubicBezTo>
                <a:cubicBezTo>
                  <a:pt x="908447" y="202916"/>
                  <a:pt x="901853" y="189793"/>
                  <a:pt x="894735" y="176980"/>
                </a:cubicBezTo>
                <a:cubicBezTo>
                  <a:pt x="875363" y="142111"/>
                  <a:pt x="871119" y="123317"/>
                  <a:pt x="835742" y="108155"/>
                </a:cubicBezTo>
                <a:cubicBezTo>
                  <a:pt x="823321" y="102832"/>
                  <a:pt x="809523" y="101600"/>
                  <a:pt x="796413" y="98322"/>
                </a:cubicBezTo>
                <a:cubicBezTo>
                  <a:pt x="602281" y="108540"/>
                  <a:pt x="639096" y="124542"/>
                  <a:pt x="589935" y="117987"/>
                </a:cubicBez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3587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EE2AF-280E-AACC-79CF-1C2821676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24E40-4AF2-8217-3455-6A093A74E8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20</a:t>
            </a:fld>
            <a:endParaRPr lang="nl-NL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3AC947-EEE7-B74E-6C59-42705D01AB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6" t="3053" b="4328"/>
          <a:stretch>
            <a:fillRect/>
          </a:stretch>
        </p:blipFill>
        <p:spPr>
          <a:xfrm>
            <a:off x="2627720" y="365591"/>
            <a:ext cx="7093876" cy="59112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B08A60-D9C0-127B-6DAF-307E5710D5F4}"/>
              </a:ext>
            </a:extLst>
          </p:cNvPr>
          <p:cNvSpPr txBox="1"/>
          <p:nvPr/>
        </p:nvSpPr>
        <p:spPr>
          <a:xfrm>
            <a:off x="359589" y="6184632"/>
            <a:ext cx="2741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+mn-lt"/>
                <a:ea typeface="Arial" charset="0"/>
                <a:cs typeface="Arial" charset="0"/>
              </a:rPr>
              <a:t>M</a:t>
            </a:r>
            <a:r>
              <a:rPr lang="en-US" sz="1400" dirty="0">
                <a:latin typeface="+mn-lt"/>
                <a:ea typeface="Arial" charset="0"/>
                <a:cs typeface="Arial" charset="0"/>
              </a:rPr>
              <a:t>. Collin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 et al </a:t>
            </a:r>
            <a:r>
              <a:rPr lang="en-US" sz="1400" i="1" dirty="0">
                <a:latin typeface="+mn-lt"/>
                <a:ea typeface="Arial" charset="0"/>
                <a:cs typeface="Arial" charset="0"/>
              </a:rPr>
              <a:t>Immunology </a:t>
            </a:r>
            <a:r>
              <a:rPr lang="en-US" sz="1400" i="0" dirty="0">
                <a:latin typeface="+mn-lt"/>
                <a:ea typeface="Arial" charset="0"/>
                <a:cs typeface="Arial" charset="0"/>
              </a:rPr>
              <a:t>2018</a:t>
            </a:r>
            <a:endParaRPr lang="en-NL" sz="1400" i="0" dirty="0" err="1"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F306333-F2A9-5148-0670-E0C02E89B839}"/>
              </a:ext>
            </a:extLst>
          </p:cNvPr>
          <p:cNvSpPr/>
          <p:nvPr/>
        </p:nvSpPr>
        <p:spPr>
          <a:xfrm>
            <a:off x="4247534" y="3195483"/>
            <a:ext cx="1455175" cy="845575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926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C89A4F-15DB-EE05-F925-790AB3E4E3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21</a:t>
            </a:fld>
            <a:endParaRPr lang="nl-NL" noProof="0" dirty="0"/>
          </a:p>
        </p:txBody>
      </p:sp>
      <p:sp>
        <p:nvSpPr>
          <p:cNvPr id="5" name="Ondertitel 7">
            <a:extLst>
              <a:ext uri="{FF2B5EF4-FFF2-40B4-BE49-F238E27FC236}">
                <a16:creationId xmlns:a16="http://schemas.microsoft.com/office/drawing/2014/main" id="{2ACDD3B1-C983-40D3-AE04-A7CF51DECDCA}"/>
              </a:ext>
            </a:extLst>
          </p:cNvPr>
          <p:cNvSpPr txBox="1">
            <a:spLocks/>
          </p:cNvSpPr>
          <p:nvPr/>
        </p:nvSpPr>
        <p:spPr>
          <a:xfrm>
            <a:off x="216010" y="190795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Ondertitel 7">
            <a:extLst>
              <a:ext uri="{FF2B5EF4-FFF2-40B4-BE49-F238E27FC236}">
                <a16:creationId xmlns:a16="http://schemas.microsoft.com/office/drawing/2014/main" id="{A5E541EE-5C71-4798-0D01-A55F71B1E7F4}"/>
              </a:ext>
            </a:extLst>
          </p:cNvPr>
          <p:cNvSpPr txBox="1">
            <a:spLocks/>
          </p:cNvSpPr>
          <p:nvPr/>
        </p:nvSpPr>
        <p:spPr>
          <a:xfrm>
            <a:off x="368410" y="343195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BE4D32E-D111-B00A-7730-4A6E9B443386}"/>
              </a:ext>
            </a:extLst>
          </p:cNvPr>
          <p:cNvSpPr txBox="1"/>
          <p:nvPr/>
        </p:nvSpPr>
        <p:spPr>
          <a:xfrm>
            <a:off x="314167" y="1225689"/>
            <a:ext cx="1155336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marL="342900" indent="-342900" defTabSz="358775">
              <a:buFontTx/>
              <a:buChar char="-"/>
            </a:pPr>
            <a:r>
              <a:rPr lang="en-US" sz="2400" dirty="0">
                <a:latin typeface="-Arial (Hoofdtekst)"/>
                <a:ea typeface="Arial" charset="0"/>
                <a:cs typeface="Arial" charset="0"/>
              </a:rPr>
              <a:t>Histiocytic disorders are the result of hematopoietic stem / progenitor cells (HSPC) </a:t>
            </a:r>
          </a:p>
          <a:p>
            <a:pPr defTabSz="358775"/>
            <a:r>
              <a:rPr lang="en-US" sz="2400" dirty="0">
                <a:latin typeface="-Arial (Hoofdtekst)"/>
                <a:ea typeface="Arial" charset="0"/>
                <a:cs typeface="Arial" charset="0"/>
              </a:rPr>
              <a:t>	acquiring one or more somatic mutations;</a:t>
            </a:r>
          </a:p>
          <a:p>
            <a:pPr defTabSz="358775"/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marL="342900" indent="-342900" defTabSz="358775">
              <a:buFontTx/>
              <a:buChar char="-"/>
            </a:pPr>
            <a:r>
              <a:rPr lang="en-US" sz="2400" dirty="0">
                <a:latin typeface="-Arial (Hoofdtekst)"/>
                <a:ea typeface="Arial" charset="0"/>
                <a:cs typeface="Arial" charset="0"/>
              </a:rPr>
              <a:t>This ‘cell-of-origin’ can survive for decades while continuously producing offspring cells;</a:t>
            </a:r>
          </a:p>
          <a:p>
            <a:pPr marL="342900" indent="-342900" defTabSz="358775">
              <a:buFontTx/>
              <a:buChar char="-"/>
            </a:pPr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marL="342900" indent="-342900" defTabSz="358775">
              <a:buFontTx/>
              <a:buChar char="-"/>
            </a:pPr>
            <a:r>
              <a:rPr lang="en-US" sz="2400" dirty="0">
                <a:latin typeface="-Arial (Hoofdtekst)"/>
                <a:ea typeface="Arial" charset="0"/>
                <a:cs typeface="Arial" charset="0"/>
              </a:rPr>
              <a:t>Mutated histiocyte precursor cells do not necessarily reside in the bone marrow only;</a:t>
            </a:r>
          </a:p>
          <a:p>
            <a:pPr defTabSz="358775"/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marL="342900" indent="-342900" defTabSz="358775">
              <a:buFontTx/>
              <a:buChar char="-"/>
            </a:pPr>
            <a:r>
              <a:rPr lang="en-US" sz="2400" dirty="0">
                <a:latin typeface="-Arial (Hoofdtekst)"/>
                <a:ea typeface="Arial" charset="0"/>
                <a:cs typeface="Arial" charset="0"/>
              </a:rPr>
              <a:t>Tissue inflammation/destruction is caused by mutated histiocytes generated from </a:t>
            </a:r>
          </a:p>
          <a:p>
            <a:pPr defTabSz="358775"/>
            <a:r>
              <a:rPr lang="en-US" sz="2400" i="0" dirty="0">
                <a:latin typeface="-Arial (Hoofdtekst)"/>
                <a:ea typeface="Arial" charset="0"/>
                <a:cs typeface="Arial" charset="0"/>
              </a:rPr>
              <a:t>	immediate precursor cells like monocytes;</a:t>
            </a:r>
          </a:p>
          <a:p>
            <a:pPr marL="342900" indent="-342900" algn="l" defTabSz="358775">
              <a:buFontTx/>
              <a:buChar char="-"/>
            </a:pPr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marL="342900" indent="-342900" algn="l" defTabSz="358775">
              <a:buFontTx/>
              <a:buChar char="-"/>
            </a:pPr>
            <a:r>
              <a:rPr lang="en-US" sz="2400" i="0" dirty="0">
                <a:latin typeface="-Arial (Hoofdtekst)"/>
                <a:ea typeface="Arial" charset="0"/>
                <a:cs typeface="Arial" charset="0"/>
              </a:rPr>
              <a:t>Pathologic role of </a:t>
            </a:r>
            <a:r>
              <a:rPr lang="en-US" sz="2400" dirty="0">
                <a:latin typeface="-Arial (Hoofdtekst)"/>
                <a:ea typeface="Arial" charset="0"/>
                <a:cs typeface="Arial" charset="0"/>
              </a:rPr>
              <a:t>mutated lymphoid cells has not yet been clarified;</a:t>
            </a:r>
          </a:p>
          <a:p>
            <a:pPr marL="342900" indent="-342900" algn="l" defTabSz="358775">
              <a:buFontTx/>
              <a:buChar char="-"/>
            </a:pPr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algn="l" defTabSz="358775"/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algn="l" defTabSz="358775"/>
            <a:endParaRPr lang="en-US" sz="2400" i="0" dirty="0">
              <a:latin typeface="-Arial (Hoofdtekst)"/>
              <a:ea typeface="Arial" charset="0"/>
              <a:cs typeface="Arial" charset="0"/>
            </a:endParaRPr>
          </a:p>
          <a:p>
            <a:pPr algn="l" defTabSz="358775"/>
            <a:endParaRPr lang="en-US" sz="2400" dirty="0">
              <a:latin typeface="-Arial (Hoofdtekst)"/>
              <a:ea typeface="Arial" charset="0"/>
              <a:cs typeface="Arial" charset="0"/>
            </a:endParaRPr>
          </a:p>
          <a:p>
            <a:pPr algn="l" defTabSz="358775"/>
            <a:r>
              <a:rPr lang="en-US" sz="2400" dirty="0">
                <a:latin typeface="-Arial (Hoofdtekst)"/>
                <a:ea typeface="Arial" charset="0"/>
                <a:cs typeface="Arial" charset="0"/>
              </a:rPr>
              <a:t>	</a:t>
            </a:r>
            <a:endParaRPr lang="nl-NL" sz="2400" i="0" dirty="0" err="1">
              <a:latin typeface="-Arial (Hoofdtekst)"/>
              <a:ea typeface="Arial" charset="0"/>
              <a:cs typeface="Arial" charset="0"/>
            </a:endParaRPr>
          </a:p>
        </p:txBody>
      </p:sp>
      <p:sp>
        <p:nvSpPr>
          <p:cNvPr id="10" name="Ondertitel 7">
            <a:extLst>
              <a:ext uri="{FF2B5EF4-FFF2-40B4-BE49-F238E27FC236}">
                <a16:creationId xmlns:a16="http://schemas.microsoft.com/office/drawing/2014/main" id="{4F2C8E92-ED4D-F039-250A-1705EDC05A99}"/>
              </a:ext>
            </a:extLst>
          </p:cNvPr>
          <p:cNvSpPr txBox="1">
            <a:spLocks/>
          </p:cNvSpPr>
          <p:nvPr/>
        </p:nvSpPr>
        <p:spPr>
          <a:xfrm>
            <a:off x="292210" y="266995"/>
            <a:ext cx="11759979" cy="57104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Summary</a:t>
            </a: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5A9721-5F3F-4CF6-BBB7-FACB8A81C103}" type="datetime1">
              <a:rPr lang="nl-NL" noProof="0" smtClean="0"/>
              <a:t>28-4-2026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64875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Gratis vectors en illustraties met Bloedbuis Downloaden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9" r="1552" b="12568"/>
          <a:stretch/>
        </p:blipFill>
        <p:spPr bwMode="auto">
          <a:xfrm rot="2763573">
            <a:off x="4848720" y="1703956"/>
            <a:ext cx="1083386" cy="86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nl-NL" noProof="0" smtClean="0"/>
              <a:pPr/>
              <a:t>22</a:t>
            </a:fld>
            <a:endParaRPr lang="nl-NL" noProof="0" dirty="0"/>
          </a:p>
        </p:txBody>
      </p:sp>
      <p:sp>
        <p:nvSpPr>
          <p:cNvPr id="5" name="Rechthoek 4"/>
          <p:cNvSpPr/>
          <p:nvPr/>
        </p:nvSpPr>
        <p:spPr>
          <a:xfrm>
            <a:off x="49932" y="166380"/>
            <a:ext cx="121172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l-NL" sz="28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Acknowledgements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nl-NL" sz="2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AutoShape 2" descr="Medewerkers | Palga">
            <a:extLst>
              <a:ext uri="{FF2B5EF4-FFF2-40B4-BE49-F238E27FC236}">
                <a16:creationId xmlns:a16="http://schemas.microsoft.com/office/drawing/2014/main" id="{9EDC431E-FCD0-D52B-6CF5-28ECEEC125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1850" y="4916362"/>
            <a:ext cx="2486372" cy="87642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835" y="4667324"/>
            <a:ext cx="931536" cy="1289819"/>
          </a:xfrm>
          <a:prstGeom prst="rect">
            <a:avLst/>
          </a:prstGeom>
        </p:spPr>
      </p:pic>
      <p:pic>
        <p:nvPicPr>
          <p:cNvPr id="10" name="Picture 2" descr="Ieder kind kankervrij - Daar gaan we voor - KiK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02" y="4709663"/>
            <a:ext cx="1329154" cy="132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7369" y="5162626"/>
            <a:ext cx="3531343" cy="437942"/>
          </a:xfrm>
          <a:prstGeom prst="rect">
            <a:avLst/>
          </a:prstGeom>
        </p:spPr>
      </p:pic>
      <p:pic>
        <p:nvPicPr>
          <p:cNvPr id="24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25D26077-C32D-74D0-49BF-5BB51A084FC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t="64126" r="69953" b="2435"/>
          <a:stretch/>
        </p:blipFill>
        <p:spPr>
          <a:xfrm>
            <a:off x="8288456" y="988473"/>
            <a:ext cx="2965321" cy="1886169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402" y="1362591"/>
            <a:ext cx="3216144" cy="1459308"/>
          </a:xfrm>
          <a:prstGeom prst="rect">
            <a:avLst/>
          </a:prstGeom>
        </p:spPr>
      </p:pic>
      <p:pic>
        <p:nvPicPr>
          <p:cNvPr id="29" name="Picture 7">
            <a:extLst>
              <a:ext uri="{FF2B5EF4-FFF2-40B4-BE49-F238E27FC236}">
                <a16:creationId xmlns:a16="http://schemas.microsoft.com/office/drawing/2014/main" id="{949705A6-79EB-422A-AAA0-746276E57B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32" y="1214150"/>
            <a:ext cx="1236336" cy="160546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C54E3031-071F-29D3-D168-401DCD995E36}"/>
              </a:ext>
            </a:extLst>
          </p:cNvPr>
          <p:cNvSpPr/>
          <p:nvPr/>
        </p:nvSpPr>
        <p:spPr>
          <a:xfrm>
            <a:off x="314632" y="2929667"/>
            <a:ext cx="11621729" cy="1459308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871AA79-5129-BED5-2F85-92D0B0D5ABED}"/>
              </a:ext>
            </a:extLst>
          </p:cNvPr>
          <p:cNvGrpSpPr/>
          <p:nvPr/>
        </p:nvGrpSpPr>
        <p:grpSpPr>
          <a:xfrm>
            <a:off x="6086475" y="3049316"/>
            <a:ext cx="2116764" cy="1220010"/>
            <a:chOff x="6126623" y="2672460"/>
            <a:chExt cx="3512997" cy="2109214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D6185A0A-84A9-6AEC-19AC-68850327B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26623" y="2672460"/>
              <a:ext cx="1617913" cy="2109214"/>
            </a:xfrm>
            <a:prstGeom prst="rect">
              <a:avLst/>
            </a:prstGeom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1FC0BBA8-6126-FD96-B628-BF0B59E9D4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1406" r="7706" b="7948"/>
            <a:stretch/>
          </p:blipFill>
          <p:spPr>
            <a:xfrm>
              <a:off x="7841360" y="2772816"/>
              <a:ext cx="1798260" cy="2008858"/>
            </a:xfrm>
            <a:prstGeom prst="rect">
              <a:avLst/>
            </a:prstGeom>
          </p:spPr>
        </p:pic>
      </p:grpSp>
      <p:pic>
        <p:nvPicPr>
          <p:cNvPr id="1026" name="Picture 2" descr="Dr. R.M. (Rob) Verdijk | LUMC">
            <a:extLst>
              <a:ext uri="{FF2B5EF4-FFF2-40B4-BE49-F238E27FC236}">
                <a16:creationId xmlns:a16="http://schemas.microsoft.com/office/drawing/2014/main" id="{82907ACA-0DB1-4240-0DD9-00D8C495DE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5" t="-1" r="16609" b="17756"/>
          <a:stretch/>
        </p:blipFill>
        <p:spPr bwMode="auto">
          <a:xfrm>
            <a:off x="9675251" y="3120426"/>
            <a:ext cx="1023662" cy="11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ter Valk / Laboratory research | Department of Hematology">
            <a:extLst>
              <a:ext uri="{FF2B5EF4-FFF2-40B4-BE49-F238E27FC236}">
                <a16:creationId xmlns:a16="http://schemas.microsoft.com/office/drawing/2014/main" id="{CBE98049-E559-F6E4-CFD2-001A2AB4B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3" r="13857" b="19047"/>
          <a:stretch/>
        </p:blipFill>
        <p:spPr bwMode="auto">
          <a:xfrm>
            <a:off x="10784781" y="3101463"/>
            <a:ext cx="916655" cy="116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aul KEMPS | Researcher | Doctor of ...">
            <a:extLst>
              <a:ext uri="{FF2B5EF4-FFF2-40B4-BE49-F238E27FC236}">
                <a16:creationId xmlns:a16="http://schemas.microsoft.com/office/drawing/2014/main" id="{1D748D0F-482C-86E1-1294-FCEE6490D6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4" t="4617" r="3494"/>
          <a:stretch/>
        </p:blipFill>
        <p:spPr bwMode="auto">
          <a:xfrm>
            <a:off x="5003430" y="3084936"/>
            <a:ext cx="997177" cy="1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Dr. Yanling Xiao - Immunology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t="4301" r="29876" b="36138"/>
          <a:stretch/>
        </p:blipFill>
        <p:spPr bwMode="auto">
          <a:xfrm>
            <a:off x="2736627" y="3124599"/>
            <a:ext cx="974877" cy="116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Maud van den Oetelaar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5" t="2680" r="20610" b="37743"/>
          <a:stretch/>
        </p:blipFill>
        <p:spPr bwMode="auto">
          <a:xfrm>
            <a:off x="1586959" y="3125162"/>
            <a:ext cx="1057516" cy="1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09B3C48-08C3-247A-BCDA-1681B60C72D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71165" y="3088631"/>
            <a:ext cx="1118218" cy="1146528"/>
          </a:xfrm>
          <a:prstGeom prst="rect">
            <a:avLst/>
          </a:prstGeom>
        </p:spPr>
      </p:pic>
      <p:pic>
        <p:nvPicPr>
          <p:cNvPr id="15" name="Afbeelding 14" descr="Afbeelding met Menselijk gezicht, person, persoon, glimlach&#10;&#10;Door AI gegenereerde inhoud is mogelijk onjuist.">
            <a:extLst>
              <a:ext uri="{FF2B5EF4-FFF2-40B4-BE49-F238E27FC236}">
                <a16:creationId xmlns:a16="http://schemas.microsoft.com/office/drawing/2014/main" id="{91B19655-61DB-9A3E-E835-008E434D533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0564" y="3125162"/>
            <a:ext cx="1000350" cy="1120611"/>
          </a:xfrm>
          <a:prstGeom prst="rect">
            <a:avLst/>
          </a:prstGeom>
        </p:spPr>
      </p:pic>
      <p:pic>
        <p:nvPicPr>
          <p:cNvPr id="16" name="Afbeelding 15" descr="Afbeelding met Menselijk gezicht, persoon, glimlach, Voorhoofd&#10;&#10;Door AI gegenereerde inhoud is mogelijk onjuist.">
            <a:extLst>
              <a:ext uri="{FF2B5EF4-FFF2-40B4-BE49-F238E27FC236}">
                <a16:creationId xmlns:a16="http://schemas.microsoft.com/office/drawing/2014/main" id="{C6FC68E3-08BC-0E15-334D-917ACF548B2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79430" y="3084936"/>
            <a:ext cx="965658" cy="11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47688"/>
      </p:ext>
    </p:extLst>
  </p:cSld>
  <p:clrMapOvr>
    <a:masterClrMapping/>
  </p:clrMapOvr>
</p:sld>
</file>

<file path=ppt/theme/theme1.xml><?xml version="1.0" encoding="utf-8"?>
<a:theme xmlns:a="http://schemas.openxmlformats.org/drawingml/2006/main" name="Erasmus MC">
  <a:themeElements>
    <a:clrScheme name="Erasmus MC">
      <a:dk1>
        <a:srgbClr val="000000"/>
      </a:dk1>
      <a:lt1>
        <a:srgbClr val="FFFFFF"/>
      </a:lt1>
      <a:dk2>
        <a:srgbClr val="0C2074"/>
      </a:dk2>
      <a:lt2>
        <a:srgbClr val="E7E6E6"/>
      </a:lt2>
      <a:accent1>
        <a:srgbClr val="0C2074"/>
      </a:accent1>
      <a:accent2>
        <a:srgbClr val="6D79AC"/>
      </a:accent2>
      <a:accent3>
        <a:srgbClr val="CED2E3"/>
      </a:accent3>
      <a:accent4>
        <a:srgbClr val="86D2ED"/>
      </a:accent4>
      <a:accent5>
        <a:srgbClr val="B6E4F4"/>
      </a:accent5>
      <a:accent6>
        <a:srgbClr val="E7F6FB"/>
      </a:accent6>
      <a:hlink>
        <a:srgbClr val="86D2EE"/>
      </a:hlink>
      <a:folHlink>
        <a:srgbClr val="B6E4F4"/>
      </a:folHlink>
    </a:clrScheme>
    <a:fontScheme name="Erasmus MC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1" i="0" dirty="0" err="1" smtClean="0">
            <a:solidFill>
              <a:schemeClr val="accent4"/>
            </a:solidFill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RA190317_Erasmus MC Bedrijfspresentatie 15nov" id="{2DD2DD8F-3AE1-074E-836C-1DE8AE280910}" vid="{94CA0FB4-C30D-A947-829B-7D66DD7D08D9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TemplafyTemplateConfiguration><![CDATA[{"elementsMetadata":[],"transformationConfigurations":[],"templateName":"Lege presentatie","templateDescription":"","enableDocumentContentUpdater":false,"version":"2.0"}]]></TemplafyTemplateConfiguration>
</file>

<file path=customXml/item2.xml><?xml version="1.0" encoding="utf-8"?>
<TemplafyFormConfiguration><![CDATA[{"formFields":[],"formDataEntries":[]}]]></TemplafyFormConfiguratio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FF780BC63824D8531A24244433FB7" ma:contentTypeVersion="18" ma:contentTypeDescription="Create a new document." ma:contentTypeScope="" ma:versionID="722470c33f68b32f93b9fdb3e682f6f9">
  <xsd:schema xmlns:xsd="http://www.w3.org/2001/XMLSchema" xmlns:xs="http://www.w3.org/2001/XMLSchema" xmlns:p="http://schemas.microsoft.com/office/2006/metadata/properties" xmlns:ns2="ab4e1aff-ca9b-482e-b103-5edf16d0868d" xmlns:ns3="b428c153-a3e5-4436-8cd3-bbed743e9f27" targetNamespace="http://schemas.microsoft.com/office/2006/metadata/properties" ma:root="true" ma:fieldsID="a5068b30f5fe29312d434b812d3003f0" ns2:_="" ns3:_="">
    <xsd:import namespace="ab4e1aff-ca9b-482e-b103-5edf16d0868d"/>
    <xsd:import namespace="b428c153-a3e5-4436-8cd3-bbed743e9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e1aff-ca9b-482e-b103-5edf16d086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0afc756-41f4-452f-81cc-3d01026f6d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8c153-a3e5-4436-8cd3-bbed743e9f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8e1285b-5ece-4f15-b32e-180393852ab1}" ma:internalName="TaxCatchAll" ma:showField="CatchAllData" ma:web="b428c153-a3e5-4436-8cd3-bbed743e9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8c153-a3e5-4436-8cd3-bbed743e9f27" xsi:nil="true"/>
    <lcf76f155ced4ddcb4097134ff3c332f xmlns="ab4e1aff-ca9b-482e-b103-5edf16d086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40761F-85AA-4702-A927-F8420881183F}">
  <ds:schemaRefs/>
</ds:datastoreItem>
</file>

<file path=customXml/itemProps2.xml><?xml version="1.0" encoding="utf-8"?>
<ds:datastoreItem xmlns:ds="http://schemas.openxmlformats.org/officeDocument/2006/customXml" ds:itemID="{2199C647-B858-47F4-AD49-330F0EFA1381}">
  <ds:schemaRefs/>
</ds:datastoreItem>
</file>

<file path=customXml/itemProps3.xml><?xml version="1.0" encoding="utf-8"?>
<ds:datastoreItem xmlns:ds="http://schemas.openxmlformats.org/officeDocument/2006/customXml" ds:itemID="{D445EFD0-E1EC-4358-B980-B96AE5B258B5}"/>
</file>

<file path=customXml/itemProps4.xml><?xml version="1.0" encoding="utf-8"?>
<ds:datastoreItem xmlns:ds="http://schemas.openxmlformats.org/officeDocument/2006/customXml" ds:itemID="{B147B431-9AAD-47F2-9BDF-E2FAA8A57D3E}"/>
</file>

<file path=customXml/itemProps5.xml><?xml version="1.0" encoding="utf-8"?>
<ds:datastoreItem xmlns:ds="http://schemas.openxmlformats.org/officeDocument/2006/customXml" ds:itemID="{8CD8F4DE-2531-4955-A8A9-D510272C7531}"/>
</file>

<file path=docProps/app.xml><?xml version="1.0" encoding="utf-8"?>
<Properties xmlns="http://schemas.openxmlformats.org/officeDocument/2006/extended-properties" xmlns:vt="http://schemas.openxmlformats.org/officeDocument/2006/docPropsVTypes">
  <Template>ERA190317_Erasmus MC Bedrijfspresentatie 14nov</Template>
  <TotalTime>0</TotalTime>
  <Words>510</Words>
  <Application>Microsoft Office PowerPoint</Application>
  <PresentationFormat>Widescreen</PresentationFormat>
  <Paragraphs>134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Symbol</vt:lpstr>
      <vt:lpstr>-Arial (Hoofdtekst)</vt:lpstr>
      <vt:lpstr>Calibri</vt:lpstr>
      <vt:lpstr>Erasmus MC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2023-05-01T06:30:16Z</dcterms:created>
  <dcterms:modified xsi:type="dcterms:W3CDTF">2026-04-28T14:52:30Z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2023-02-15T09:23:03</vt:lpwstr>
  </property>
  <property fmtid="{D5CDD505-2E9C-101B-9397-08002B2CF9AE}" pid="3" name="TemplafyTenantId">
    <vt:lpwstr>erasmusmc</vt:lpwstr>
  </property>
  <property fmtid="{D5CDD505-2E9C-101B-9397-08002B2CF9AE}" pid="4" name="TemplafyTemplateId">
    <vt:lpwstr>638120497810573478</vt:lpwstr>
  </property>
  <property fmtid="{D5CDD505-2E9C-101B-9397-08002B2CF9AE}" pid="5" name="TemplafyUserProfileId">
    <vt:lpwstr>637979643983788910</vt:lpwstr>
  </property>
  <property fmtid="{D5CDD505-2E9C-101B-9397-08002B2CF9AE}" pid="6" name="TemplafyFromBlank">
    <vt:bool>true</vt:bool>
  </property>
  <property fmtid="{D5CDD505-2E9C-101B-9397-08002B2CF9AE}" pid="7" name="ContentTypeId">
    <vt:lpwstr>0x010100624FF780BC63824D8531A24244433FB7</vt:lpwstr>
  </property>
  <property fmtid="{D5CDD505-2E9C-101B-9397-08002B2CF9AE}" pid="8" name="Order">
    <vt:lpwstr>936500.000000000</vt:lpwstr>
  </property>
  <property fmtid="{D5CDD505-2E9C-101B-9397-08002B2CF9AE}" pid="9" name="xd_ProgID">
    <vt:lpwstr/>
  </property>
  <property fmtid="{D5CDD505-2E9C-101B-9397-08002B2CF9AE}" pid="10" name="MediaServiceImageTags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