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diagrams/data8.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diagrams/data6.xml" ContentType="application/vnd.openxmlformats-officedocument.drawingml.diagramData+xml"/>
  <Override PartName="/ppt/diagrams/data14.xml" ContentType="application/vnd.openxmlformats-officedocument.drawingml.diagramData+xml"/>
  <Override PartName="/ppt/diagrams/data2.xml" ContentType="application/vnd.openxmlformats-officedocument.drawingml.diagramData+xml"/>
  <Override PartName="/ppt/diagrams/data9.xml" ContentType="application/vnd.openxmlformats-officedocument.drawingml.diagramData+xml"/>
  <Override PartName="/ppt/diagrams/data7.xml" ContentType="application/vnd.openxmlformats-officedocument.drawingml.diagramData+xml"/>
  <Override PartName="/ppt/diagrams/data13.xml" ContentType="application/vnd.openxmlformats-officedocument.drawingml.diagramData+xml"/>
  <Override PartName="/ppt/diagrams/data3.xml" ContentType="application/vnd.openxmlformats-officedocument.drawingml.diagramData+xml"/>
  <Override PartName="/ppt/diagrams/data12.xml" ContentType="application/vnd.openxmlformats-officedocument.drawingml.diagramData+xml"/>
  <Override PartName="/ppt/diagrams/data11.xml" ContentType="application/vnd.openxmlformats-officedocument.drawingml.diagramData+xml"/>
  <Override PartName="/ppt/diagrams/data4.xml" ContentType="application/vnd.openxmlformats-officedocument.drawingml.diagramData+xml"/>
  <Override PartName="/ppt/diagrams/data10.xml" ContentType="application/vnd.openxmlformats-officedocument.drawingml.diagramData+xml"/>
  <Override PartName="/ppt/diagrams/data5.xml" ContentType="application/vnd.openxmlformats-officedocument.drawingml.diagramData+xml"/>
  <Override PartName="/ppt/presentation.xml" ContentType="application/vnd.openxmlformats-officedocument.presentationml.presentation.main+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diagrams/colors13.xml" ContentType="application/vnd.openxmlformats-officedocument.drawingml.diagramColors+xml"/>
  <Override PartName="/ppt/diagrams/drawing13.xml" ContentType="application/vnd.ms-office.drawingml.diagramDrawing+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rawing6.xml" ContentType="application/vnd.ms-office.drawingml.diagramDrawing+xml"/>
  <Override PartName="/ppt/diagrams/colors6.xml" ContentType="application/vnd.openxmlformats-officedocument.drawingml.diagramColors+xml"/>
  <Override PartName="/ppt/diagrams/quickStyle6.xml" ContentType="application/vnd.openxmlformats-officedocument.drawingml.diagramStyle+xml"/>
  <Override PartName="/ppt/diagrams/quickStyle9.xml" ContentType="application/vnd.openxmlformats-officedocument.drawingml.diagramStyle+xml"/>
  <Override PartName="/ppt/diagrams/layout6.xml" ContentType="application/vnd.openxmlformats-officedocument.drawingml.diagramLayout+xml"/>
  <Override PartName="/ppt/diagrams/drawing5.xml" ContentType="application/vnd.ms-office.drawingml.diagramDrawing+xml"/>
  <Override PartName="/ppt/diagrams/colors5.xml" ContentType="application/vnd.openxmlformats-officedocument.drawingml.diagramColors+xml"/>
  <Override PartName="/ppt/diagrams/quickStyle5.xml" ContentType="application/vnd.openxmlformats-officedocument.drawingml.diagramStyle+xml"/>
  <Override PartName="/ppt/diagrams/layout5.xml" ContentType="application/vnd.openxmlformats-officedocument.drawingml.diagramLayout+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layout4.xml" ContentType="application/vnd.openxmlformats-officedocument.drawingml.diagramLayout+xml"/>
  <Override PartName="/ppt/diagrams/colors3.xml" ContentType="application/vnd.openxmlformats-officedocument.drawingml.diagramColors+xml"/>
  <Override PartName="/ppt/diagrams/quickStyle3.xml" ContentType="application/vnd.openxmlformats-officedocument.drawingml.diagramStyle+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colors9.xml" ContentType="application/vnd.openxmlformats-officedocument.drawingml.diagramColors+xml"/>
  <Override PartName="/ppt/diagrams/drawing9.xml" ContentType="application/vnd.ms-office.drawingml.diagramDrawing+xml"/>
  <Override PartName="/ppt/diagrams/colors8.xml" ContentType="application/vnd.openxmlformats-officedocument.drawingml.diagramColors+xml"/>
  <Override PartName="/ppt/diagrams/drawing8.xml" ContentType="application/vnd.ms-office.drawingml.diagramDrawing+xml"/>
  <Override PartName="/ppt/diagrams/drawing7.xml" ContentType="application/vnd.ms-office.drawingml.diagramDrawing+xml"/>
  <Override PartName="/ppt/diagrams/layout10.xml" ContentType="application/vnd.openxmlformats-officedocument.drawingml.diagramLayout+xml"/>
  <Override PartName="/ppt/diagrams/drawing3.xml" ContentType="application/vnd.ms-office.drawingml.diagramDrawing+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layout8.xml" ContentType="application/vnd.openxmlformats-officedocument.drawingml.diagramLayout+xml"/>
  <Override PartName="/ppt/diagrams/colors7.xml" ContentType="application/vnd.openxmlformats-officedocument.drawingml.diagramColors+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quickStyle8.xml" ContentType="application/vnd.openxmlformats-officedocument.drawingml.diagramStyle+xml"/>
  <Override PartName="/ppt/diagrams/layout9.xml" ContentType="application/vnd.openxmlformats-officedocument.drawingml.diagramLayout+xml"/>
  <Override PartName="/ppt/diagrams/quickStyle7.xml" ContentType="application/vnd.openxmlformats-officedocument.drawingml.diagramStyle+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layout7.xml" ContentType="application/vnd.openxmlformats-officedocument.drawingml.diagramLayout+xml"/>
  <Override PartName="/ppt/diagrams/layout13.xml" ContentType="application/vnd.openxmlformats-officedocument.drawingml.diagramLayout+xml"/>
  <Override PartName="/ppt/diagrams/quickStyle13.xml" ContentType="application/vnd.openxmlformats-officedocument.drawingml.diagramStyl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autoCompressPictures="0">
  <p:sldMasterIdLst>
    <p:sldMasterId id="2147483648" r:id="rId1"/>
  </p:sldMasterIdLst>
  <p:notesMasterIdLst>
    <p:notesMasterId r:id="rId24"/>
  </p:notesMasterIdLst>
  <p:handoutMasterIdLst>
    <p:handoutMasterId r:id="rId25"/>
  </p:handoutMasterIdLst>
  <p:sldIdLst>
    <p:sldId id="701" r:id="rId2"/>
    <p:sldId id="703" r:id="rId3"/>
    <p:sldId id="722" r:id="rId4"/>
    <p:sldId id="750" r:id="rId5"/>
    <p:sldId id="724" r:id="rId6"/>
    <p:sldId id="747" r:id="rId7"/>
    <p:sldId id="732" r:id="rId8"/>
    <p:sldId id="733" r:id="rId9"/>
    <p:sldId id="725" r:id="rId10"/>
    <p:sldId id="731" r:id="rId11"/>
    <p:sldId id="739" r:id="rId12"/>
    <p:sldId id="748" r:id="rId13"/>
    <p:sldId id="743" r:id="rId14"/>
    <p:sldId id="727" r:id="rId15"/>
    <p:sldId id="728" r:id="rId16"/>
    <p:sldId id="729" r:id="rId17"/>
    <p:sldId id="730" r:id="rId18"/>
    <p:sldId id="749" r:id="rId19"/>
    <p:sldId id="737" r:id="rId20"/>
    <p:sldId id="745" r:id="rId21"/>
    <p:sldId id="726" r:id="rId22"/>
    <p:sldId id="717" r:id="rId23"/>
  </p:sldIdLst>
  <p:sldSz cx="9144000" cy="5143500" type="screen16x9"/>
  <p:notesSz cx="6858000" cy="9144000"/>
  <p:embeddedFontLst>
    <p:embeddedFont>
      <p:font typeface="Arial Narrow" panose="020B0606020202030204" pitchFamily="34" charset="0"/>
      <p:regular r:id="rId26"/>
      <p:bold r:id="rId27"/>
      <p:italic r:id="rId28"/>
      <p:boldItalic r:id="rId29"/>
    </p:embeddedFont>
  </p:embeddedFontLst>
  <p:defaultTextStyle>
    <a:defPPr>
      <a:defRPr lang="en-US"/>
    </a:defPPr>
    <a:lvl1pPr marL="0" algn="l" defTabSz="685646" rtl="0" eaLnBrk="1" latinLnBrk="0" hangingPunct="1">
      <a:defRPr sz="1350" kern="1200">
        <a:solidFill>
          <a:schemeClr val="tx1"/>
        </a:solidFill>
        <a:latin typeface="+mn-lt"/>
        <a:ea typeface="+mn-ea"/>
        <a:cs typeface="+mn-cs"/>
      </a:defRPr>
    </a:lvl1pPr>
    <a:lvl2pPr marL="342824" algn="l" defTabSz="685646" rtl="0" eaLnBrk="1" latinLnBrk="0" hangingPunct="1">
      <a:defRPr sz="1350" kern="1200">
        <a:solidFill>
          <a:schemeClr val="tx1"/>
        </a:solidFill>
        <a:latin typeface="+mn-lt"/>
        <a:ea typeface="+mn-ea"/>
        <a:cs typeface="+mn-cs"/>
      </a:defRPr>
    </a:lvl2pPr>
    <a:lvl3pPr marL="685646" algn="l" defTabSz="685646" rtl="0" eaLnBrk="1" latinLnBrk="0" hangingPunct="1">
      <a:defRPr sz="1350" kern="1200">
        <a:solidFill>
          <a:schemeClr val="tx1"/>
        </a:solidFill>
        <a:latin typeface="+mn-lt"/>
        <a:ea typeface="+mn-ea"/>
        <a:cs typeface="+mn-cs"/>
      </a:defRPr>
    </a:lvl3pPr>
    <a:lvl4pPr marL="1028469" algn="l" defTabSz="685646" rtl="0" eaLnBrk="1" latinLnBrk="0" hangingPunct="1">
      <a:defRPr sz="1350" kern="1200">
        <a:solidFill>
          <a:schemeClr val="tx1"/>
        </a:solidFill>
        <a:latin typeface="+mn-lt"/>
        <a:ea typeface="+mn-ea"/>
        <a:cs typeface="+mn-cs"/>
      </a:defRPr>
    </a:lvl4pPr>
    <a:lvl5pPr marL="1371292" algn="l" defTabSz="685646" rtl="0" eaLnBrk="1" latinLnBrk="0" hangingPunct="1">
      <a:defRPr sz="1350" kern="1200">
        <a:solidFill>
          <a:schemeClr val="tx1"/>
        </a:solidFill>
        <a:latin typeface="+mn-lt"/>
        <a:ea typeface="+mn-ea"/>
        <a:cs typeface="+mn-cs"/>
      </a:defRPr>
    </a:lvl5pPr>
    <a:lvl6pPr marL="1714115" algn="l" defTabSz="685646" rtl="0" eaLnBrk="1" latinLnBrk="0" hangingPunct="1">
      <a:defRPr sz="1350" kern="1200">
        <a:solidFill>
          <a:schemeClr val="tx1"/>
        </a:solidFill>
        <a:latin typeface="+mn-lt"/>
        <a:ea typeface="+mn-ea"/>
        <a:cs typeface="+mn-cs"/>
      </a:defRPr>
    </a:lvl6pPr>
    <a:lvl7pPr marL="2056937" algn="l" defTabSz="685646" rtl="0" eaLnBrk="1" latinLnBrk="0" hangingPunct="1">
      <a:defRPr sz="1350" kern="1200">
        <a:solidFill>
          <a:schemeClr val="tx1"/>
        </a:solidFill>
        <a:latin typeface="+mn-lt"/>
        <a:ea typeface="+mn-ea"/>
        <a:cs typeface="+mn-cs"/>
      </a:defRPr>
    </a:lvl7pPr>
    <a:lvl8pPr marL="2399760" algn="l" defTabSz="685646" rtl="0" eaLnBrk="1" latinLnBrk="0" hangingPunct="1">
      <a:defRPr sz="1350" kern="1200">
        <a:solidFill>
          <a:schemeClr val="tx1"/>
        </a:solidFill>
        <a:latin typeface="+mn-lt"/>
        <a:ea typeface="+mn-ea"/>
        <a:cs typeface="+mn-cs"/>
      </a:defRPr>
    </a:lvl8pPr>
    <a:lvl9pPr marL="2742584" algn="l" defTabSz="685646"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94" userDrawn="1">
          <p15:clr>
            <a:srgbClr val="A4A3A4"/>
          </p15:clr>
        </p15:guide>
        <p15:guide id="2" orient="horz" pos="900" userDrawn="1">
          <p15:clr>
            <a:srgbClr val="A4A3A4"/>
          </p15:clr>
        </p15:guide>
        <p15:guide id="3" pos="2880" userDrawn="1">
          <p15:clr>
            <a:srgbClr val="A4A3A4"/>
          </p15:clr>
        </p15:guide>
        <p15:guide id="4" pos="341" userDrawn="1">
          <p15:clr>
            <a:srgbClr val="A4A3A4"/>
          </p15:clr>
        </p15:guide>
        <p15:guide id="5" pos="5419" userDrawn="1">
          <p15:clr>
            <a:srgbClr val="A4A3A4"/>
          </p15:clr>
        </p15:guide>
        <p15:guide id="6" orient="horz" pos="1740" userDrawn="1">
          <p15:clr>
            <a:srgbClr val="A4A3A4"/>
          </p15:clr>
        </p15:guide>
        <p15:guide id="7" pos="2877" userDrawn="1">
          <p15:clr>
            <a:srgbClr val="A4A3A4"/>
          </p15:clr>
        </p15:guide>
        <p15:guide id="8" orient="horz" pos="702">
          <p15:clr>
            <a:srgbClr val="A4A3A4"/>
          </p15:clr>
        </p15:guide>
        <p15:guide id="9" orient="horz" pos="547">
          <p15:clr>
            <a:srgbClr val="A4A3A4"/>
          </p15:clr>
        </p15:guide>
        <p15:guide id="10" pos="2703">
          <p15:clr>
            <a:srgbClr val="A4A3A4"/>
          </p15:clr>
        </p15:guide>
        <p15:guide id="11" pos="243">
          <p15:clr>
            <a:srgbClr val="A4A3A4"/>
          </p15:clr>
        </p15:guide>
        <p15:guide id="12" pos="5518">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adows, Ginny" initials="MG" lastIdx="3" clrIdx="0">
    <p:extLst>
      <p:ext uri="{19B8F6BF-5375-455C-9EA6-DF929625EA0E}">
        <p15:presenceInfo xmlns:p15="http://schemas.microsoft.com/office/powerpoint/2012/main" userId="Meadows, Ginny"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96A0"/>
    <a:srgbClr val="000000"/>
    <a:srgbClr val="D6403F"/>
    <a:srgbClr val="24D3A7"/>
    <a:srgbClr val="354256"/>
    <a:srgbClr val="168166"/>
    <a:srgbClr val="2CC55D"/>
    <a:srgbClr val="1FB18A"/>
    <a:srgbClr val="445469"/>
    <a:srgbClr val="8FC73E"/>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583" autoAdjust="0"/>
    <p:restoredTop sz="87907" autoAdjust="0"/>
  </p:normalViewPr>
  <p:slideViewPr>
    <p:cSldViewPr snapToGrid="0" snapToObjects="1">
      <p:cViewPr varScale="1">
        <p:scale>
          <a:sx n="106" d="100"/>
          <a:sy n="106" d="100"/>
        </p:scale>
        <p:origin x="754" y="82"/>
      </p:cViewPr>
      <p:guideLst>
        <p:guide orient="horz" pos="3094"/>
        <p:guide orient="horz" pos="900"/>
        <p:guide pos="2880"/>
        <p:guide pos="341"/>
        <p:guide pos="5419"/>
        <p:guide orient="horz" pos="1740"/>
        <p:guide pos="2877"/>
        <p:guide orient="horz" pos="702"/>
        <p:guide orient="horz" pos="547"/>
        <p:guide pos="2703"/>
        <p:guide pos="243"/>
        <p:guide pos="5518"/>
      </p:guideLst>
    </p:cSldViewPr>
  </p:slideViewPr>
  <p:notesTextViewPr>
    <p:cViewPr>
      <p:scale>
        <a:sx n="100" d="100"/>
        <a:sy n="100" d="100"/>
      </p:scale>
      <p:origin x="0" y="0"/>
    </p:cViewPr>
  </p:notesTextViewPr>
  <p:sorterViewPr>
    <p:cViewPr>
      <p:scale>
        <a:sx n="200" d="100"/>
        <a:sy n="200" d="100"/>
      </p:scale>
      <p:origin x="0" y="0"/>
    </p:cViewPr>
  </p:sorterViewPr>
  <p:notesViewPr>
    <p:cSldViewPr snapToGrid="0" snapToObject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viewProps" Target="viewProps.xml"/><Relationship Id="rId37"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customXml" Target="../customXml/item2.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commentAuthors" Target="commentAuthors.xml"/><Relationship Id="rId35" Type="http://schemas.openxmlformats.org/officeDocument/2006/relationships/customXml" Target="../customXml/item1.xml"/><Relationship Id="rId8" Type="http://schemas.openxmlformats.org/officeDocument/2006/relationships/slide" Target="slides/slide7.xml"/><Relationship Id="rId3" Type="http://schemas.openxmlformats.org/officeDocument/2006/relationships/slide" Target="slides/slide2.xml"/></Relationships>
</file>

<file path=ppt/diagrams/_rels/data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image" Target="../media/image14.jpg"/></Relationships>
</file>

<file path=ppt/diagrams/_rels/drawing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image" Target="../media/image14.jpg"/></Relationships>
</file>

<file path=ppt/diagrams/colors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3_3">
  <dgm:title val=""/>
  <dgm:desc val=""/>
  <dgm:catLst>
    <dgm:cat type="accent3" pri="11300"/>
  </dgm:catLst>
  <dgm:styleLbl name="node0">
    <dgm:fillClrLst meth="repeat">
      <a:schemeClr val="accent3">
        <a:shade val="80000"/>
      </a:schemeClr>
    </dgm:fillClrLst>
    <dgm:linClrLst meth="repeat">
      <a:schemeClr val="lt1"/>
    </dgm:linClrLst>
    <dgm:effectClrLst/>
    <dgm:txLinClrLst/>
    <dgm:txFillClrLst/>
    <dgm:txEffectClrLst/>
  </dgm:styleLbl>
  <dgm:styleLbl name="node1">
    <dgm:fillClrLst>
      <a:schemeClr val="accent3">
        <a:shade val="80000"/>
      </a:schemeClr>
      <a:schemeClr val="accent3">
        <a:tint val="70000"/>
      </a:schemeClr>
    </dgm:fillClrLst>
    <dgm:linClrLst meth="repeat">
      <a:schemeClr val="lt1"/>
    </dgm:linClrLst>
    <dgm:effectClrLst/>
    <dgm:txLinClrLst/>
    <dgm:txFillClrLst/>
    <dgm:txEffectClrLst/>
  </dgm:styleLbl>
  <dgm:styleLbl name="alignNode1">
    <dgm:fillClrLst>
      <a:schemeClr val="accent3">
        <a:shade val="80000"/>
      </a:schemeClr>
      <a:schemeClr val="accent3">
        <a:tint val="70000"/>
      </a:schemeClr>
    </dgm:fillClrLst>
    <dgm:linClrLst>
      <a:schemeClr val="accent3">
        <a:shade val="80000"/>
      </a:schemeClr>
      <a:schemeClr val="accent3">
        <a:tint val="70000"/>
      </a:schemeClr>
    </dgm:linClrLst>
    <dgm:effectClrLst/>
    <dgm:txLinClrLst/>
    <dgm:txFillClrLst/>
    <dgm:txEffectClrLst/>
  </dgm:styleLbl>
  <dgm:styleLbl name="lnNode1">
    <dgm:fillClrLst>
      <a:schemeClr val="accent3">
        <a:shade val="80000"/>
      </a:schemeClr>
      <a:schemeClr val="accent3">
        <a:tint val="7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tint val="70000"/>
        <a:alpha val="50000"/>
      </a:schemeClr>
    </dgm:fillClrLst>
    <dgm:linClrLst meth="repeat">
      <a:schemeClr val="lt1"/>
    </dgm:linClrLst>
    <dgm:effectClrLst/>
    <dgm:txLinClrLst/>
    <dgm:txFillClrLst/>
    <dgm:txEffectClrLst/>
  </dgm:styleLbl>
  <dgm:styleLbl name="node2">
    <dgm:fillClrLst>
      <a:schemeClr val="accent3">
        <a:tint val="99000"/>
      </a:schemeClr>
    </dgm:fillClrLst>
    <dgm:linClrLst meth="repeat">
      <a:schemeClr val="lt1"/>
    </dgm:linClrLst>
    <dgm:effectClrLst/>
    <dgm:txLinClrLst/>
    <dgm:txFillClrLst/>
    <dgm:txEffectClrLst/>
  </dgm:styleLbl>
  <dgm:styleLbl name="node3">
    <dgm:fillClrLst>
      <a:schemeClr val="accent3">
        <a:tint val="80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dgm:txEffectClrLst/>
  </dgm:styleLbl>
  <dgm:styleLbl name="f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bgSibTrans2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lt1"/>
    </dgm:txFillClrLst>
    <dgm:txEffectClrLst/>
  </dgm:styleLbl>
  <dgm:styleLbl name="sibTrans1D1">
    <dgm:fillClrLst>
      <a:schemeClr val="accent3">
        <a:shade val="90000"/>
      </a:schemeClr>
      <a:schemeClr val="accent3">
        <a:tint val="70000"/>
      </a:schemeClr>
    </dgm:fillClrLst>
    <dgm:linClrLst>
      <a:schemeClr val="accent3">
        <a:shade val="90000"/>
      </a:schemeClr>
      <a:schemeClr val="accent3">
        <a:tint val="7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9000"/>
      </a:schemeClr>
    </dgm:fillClrLst>
    <dgm:linClrLst meth="repeat">
      <a:schemeClr val="lt1"/>
    </dgm:linClrLst>
    <dgm:effectClrLst/>
    <dgm:txLinClrLst/>
    <dgm:txFillClrLst/>
    <dgm:txEffectClrLst/>
  </dgm:styleLbl>
  <dgm:styleLbl name="asst3">
    <dgm:fillClrLst>
      <a:schemeClr val="accent3">
        <a:tint val="80000"/>
      </a:schemeClr>
    </dgm:fillClrLst>
    <dgm:linClrLst meth="repeat">
      <a:schemeClr val="lt1"/>
    </dgm:linClrLst>
    <dgm:effectClrLst/>
    <dgm:txLinClrLst/>
    <dgm:txFillClrLst/>
    <dgm:txEffectClrLst/>
  </dgm:styleLbl>
  <dgm:styleLbl name="asst4">
    <dgm:fillClrLst>
      <a:schemeClr val="accent3">
        <a:tint val="7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lt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9000"/>
      </a:schemeClr>
    </dgm:fillClrLst>
    <dgm:linClrLst meth="repeat">
      <a:schemeClr val="accent3">
        <a:tint val="99000"/>
      </a:schemeClr>
    </dgm:linClrLst>
    <dgm:effectClrLst/>
    <dgm:txLinClrLst/>
    <dgm:txFillClrLst meth="repeat">
      <a:schemeClr val="tx1"/>
    </dgm:txFillClrLst>
    <dgm:txEffectClrLst/>
  </dgm:styleLbl>
  <dgm:styleLbl name="parChTrans1D3">
    <dgm:fillClrLst meth="repeat">
      <a:schemeClr val="accent3">
        <a:tint val="80000"/>
      </a:schemeClr>
    </dgm:fillClrLst>
    <dgm:linClrLst meth="repeat">
      <a:schemeClr val="accent3">
        <a:tint val="80000"/>
      </a:schemeClr>
    </dgm:linClrLst>
    <dgm:effectClrLst/>
    <dgm:txLinClrLst/>
    <dgm:txFillClrLst meth="repeat">
      <a:schemeClr val="tx1"/>
    </dgm:txFillClrLst>
    <dgm:txEffectClrLst/>
  </dgm:styleLbl>
  <dgm:styleLbl name="parChTrans1D4">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3">
        <a:shade val="80000"/>
      </a:schemeClr>
      <a:schemeClr val="accent3">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3F206A-9A5D-4750-97FE-40BABD2A0232}" type="doc">
      <dgm:prSet loTypeId="urn:microsoft.com/office/officeart/2005/8/layout/balance1" loCatId="relationship" qsTypeId="urn:microsoft.com/office/officeart/2005/8/quickstyle/simple1" qsCatId="simple" csTypeId="urn:microsoft.com/office/officeart/2005/8/colors/accent3_3" csCatId="accent3" phldr="1"/>
      <dgm:spPr/>
      <dgm:t>
        <a:bodyPr/>
        <a:lstStyle/>
        <a:p>
          <a:endParaRPr lang="en-US"/>
        </a:p>
      </dgm:t>
    </dgm:pt>
    <dgm:pt modelId="{70C89E3A-D166-462C-9D07-E6A8F29A1535}">
      <dgm:prSet phldrT="[Text]"/>
      <dgm:spPr>
        <a:ln>
          <a:noFill/>
        </a:ln>
      </dgm:spPr>
      <dgm:t>
        <a:bodyPr/>
        <a:lstStyle/>
        <a:p>
          <a:r>
            <a:rPr lang="en-US" b="0" cap="none" spc="0" dirty="0">
              <a:ln w="0"/>
              <a:solidFill>
                <a:schemeClr val="tx1"/>
              </a:solidFill>
              <a:effectLst>
                <a:outerShdw blurRad="38100" dist="19050" dir="2700000" algn="tl" rotWithShape="0">
                  <a:schemeClr val="dk1">
                    <a:alpha val="40000"/>
                  </a:schemeClr>
                </a:outerShdw>
              </a:effectLst>
            </a:rPr>
            <a:t>The Good</a:t>
          </a:r>
        </a:p>
      </dgm:t>
    </dgm:pt>
    <dgm:pt modelId="{897375CA-1298-4F12-AA5D-2F209FB0B421}" type="parTrans" cxnId="{B2D97FD8-473A-482C-85B7-51BA4052359E}">
      <dgm:prSet/>
      <dgm:spPr/>
      <dgm:t>
        <a:bodyPr/>
        <a:lstStyle/>
        <a:p>
          <a:endParaRPr lang="en-US"/>
        </a:p>
      </dgm:t>
    </dgm:pt>
    <dgm:pt modelId="{86E86534-6A76-4F21-AA60-FBBFC9B1C797}" type="sibTrans" cxnId="{B2D97FD8-473A-482C-85B7-51BA4052359E}">
      <dgm:prSet/>
      <dgm:spPr/>
      <dgm:t>
        <a:bodyPr/>
        <a:lstStyle/>
        <a:p>
          <a:endParaRPr lang="en-US"/>
        </a:p>
      </dgm:t>
    </dgm:pt>
    <dgm:pt modelId="{AEC3E70F-90B2-45FB-8DD7-C5BB0AE6C930}">
      <dgm:prSet phldrT="[Text]"/>
      <dgm:spPr>
        <a:ln>
          <a:noFill/>
        </a:ln>
      </dgm:spPr>
      <dgm:t>
        <a:bodyPr/>
        <a:lstStyle/>
        <a:p>
          <a:r>
            <a:rPr lang="en-US" b="0" cap="none" spc="0" dirty="0">
              <a:ln w="0"/>
              <a:solidFill>
                <a:schemeClr val="tx1"/>
              </a:solidFill>
              <a:effectLst>
                <a:outerShdw blurRad="38100" dist="19050" dir="2700000" algn="tl" rotWithShape="0">
                  <a:schemeClr val="dk1">
                    <a:alpha val="40000"/>
                  </a:schemeClr>
                </a:outerShdw>
              </a:effectLst>
            </a:rPr>
            <a:t>Quality of Life</a:t>
          </a:r>
        </a:p>
      </dgm:t>
    </dgm:pt>
    <dgm:pt modelId="{30F10CA4-64B3-4AAA-BC39-825D65220B8B}" type="parTrans" cxnId="{8E8399EC-99DA-4263-B164-E293C3118CAF}">
      <dgm:prSet/>
      <dgm:spPr/>
      <dgm:t>
        <a:bodyPr/>
        <a:lstStyle/>
        <a:p>
          <a:endParaRPr lang="en-US"/>
        </a:p>
      </dgm:t>
    </dgm:pt>
    <dgm:pt modelId="{8EDB0A18-1A3E-4F19-8F0B-DFD6252125EB}" type="sibTrans" cxnId="{8E8399EC-99DA-4263-B164-E293C3118CAF}">
      <dgm:prSet/>
      <dgm:spPr/>
      <dgm:t>
        <a:bodyPr/>
        <a:lstStyle/>
        <a:p>
          <a:endParaRPr lang="en-US"/>
        </a:p>
      </dgm:t>
    </dgm:pt>
    <dgm:pt modelId="{8EFB49CE-6C2E-4A20-B0B6-8049B6059824}">
      <dgm:prSet phldrT="[Text]"/>
      <dgm:spPr>
        <a:ln>
          <a:noFill/>
        </a:ln>
      </dgm:spPr>
      <dgm:t>
        <a:bodyPr/>
        <a:lstStyle/>
        <a:p>
          <a:r>
            <a:rPr lang="en-US" b="0" cap="none" spc="0" dirty="0">
              <a:ln w="0"/>
              <a:solidFill>
                <a:schemeClr val="tx1"/>
              </a:solidFill>
              <a:effectLst>
                <a:outerShdw blurRad="38100" dist="19050" dir="2700000" algn="tl" rotWithShape="0">
                  <a:schemeClr val="dk1">
                    <a:alpha val="40000"/>
                  </a:schemeClr>
                </a:outerShdw>
              </a:effectLst>
            </a:rPr>
            <a:t>Disease Response</a:t>
          </a:r>
        </a:p>
      </dgm:t>
    </dgm:pt>
    <dgm:pt modelId="{0F07E75A-445B-49B7-9191-B5E26F800445}" type="parTrans" cxnId="{54AD137C-EE4C-4EC2-A861-36896FFD5A02}">
      <dgm:prSet/>
      <dgm:spPr/>
      <dgm:t>
        <a:bodyPr/>
        <a:lstStyle/>
        <a:p>
          <a:endParaRPr lang="en-US"/>
        </a:p>
      </dgm:t>
    </dgm:pt>
    <dgm:pt modelId="{C5169F08-4874-40C4-81BD-BCD4BF6408AE}" type="sibTrans" cxnId="{54AD137C-EE4C-4EC2-A861-36896FFD5A02}">
      <dgm:prSet/>
      <dgm:spPr/>
      <dgm:t>
        <a:bodyPr/>
        <a:lstStyle/>
        <a:p>
          <a:endParaRPr lang="en-US"/>
        </a:p>
      </dgm:t>
    </dgm:pt>
    <dgm:pt modelId="{384A6C27-437C-4EA7-803E-27E69AE446E0}">
      <dgm:prSet phldrT="[Text]"/>
      <dgm:spPr>
        <a:ln>
          <a:noFill/>
        </a:ln>
      </dgm:spPr>
      <dgm:t>
        <a:bodyPr/>
        <a:lstStyle/>
        <a:p>
          <a:r>
            <a:rPr lang="en-US" b="0" cap="none" spc="0" dirty="0">
              <a:ln w="0"/>
              <a:solidFill>
                <a:schemeClr val="tx1"/>
              </a:solidFill>
              <a:effectLst>
                <a:outerShdw blurRad="38100" dist="19050" dir="2700000" algn="tl" rotWithShape="0">
                  <a:schemeClr val="dk1">
                    <a:alpha val="40000"/>
                  </a:schemeClr>
                </a:outerShdw>
              </a:effectLst>
            </a:rPr>
            <a:t>The Bad</a:t>
          </a:r>
        </a:p>
      </dgm:t>
    </dgm:pt>
    <dgm:pt modelId="{C8C3EE8A-DED1-4BDA-8859-4BF5B22D732F}" type="parTrans" cxnId="{B0B16D64-D0D2-4C53-9C5A-A617099C37BE}">
      <dgm:prSet/>
      <dgm:spPr/>
      <dgm:t>
        <a:bodyPr/>
        <a:lstStyle/>
        <a:p>
          <a:endParaRPr lang="en-US"/>
        </a:p>
      </dgm:t>
    </dgm:pt>
    <dgm:pt modelId="{A43FCB85-A6E1-42D6-8C3C-387E245564CC}" type="sibTrans" cxnId="{B0B16D64-D0D2-4C53-9C5A-A617099C37BE}">
      <dgm:prSet/>
      <dgm:spPr/>
      <dgm:t>
        <a:bodyPr/>
        <a:lstStyle/>
        <a:p>
          <a:endParaRPr lang="en-US"/>
        </a:p>
      </dgm:t>
    </dgm:pt>
    <dgm:pt modelId="{21B8653A-4DF6-4614-96B4-42592B378BB1}">
      <dgm:prSet phldrT="[Text]"/>
      <dgm:spPr>
        <a:ln>
          <a:no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b="0" cap="none" spc="0" dirty="0">
              <a:ln w="0"/>
              <a:solidFill>
                <a:schemeClr val="tx1"/>
              </a:solidFill>
              <a:effectLst>
                <a:outerShdw blurRad="38100" dist="19050" dir="2700000" algn="tl" rotWithShape="0">
                  <a:schemeClr val="dk1">
                    <a:alpha val="40000"/>
                  </a:schemeClr>
                </a:outerShdw>
              </a:effectLst>
            </a:rPr>
            <a:t>Quality of Life</a:t>
          </a:r>
        </a:p>
      </dgm:t>
    </dgm:pt>
    <dgm:pt modelId="{D83EED6F-1ED1-4230-9454-AF1C28652965}" type="parTrans" cxnId="{1C8FDF47-6338-4180-932F-2F3BA5CAC27D}">
      <dgm:prSet/>
      <dgm:spPr/>
      <dgm:t>
        <a:bodyPr/>
        <a:lstStyle/>
        <a:p>
          <a:endParaRPr lang="en-US"/>
        </a:p>
      </dgm:t>
    </dgm:pt>
    <dgm:pt modelId="{01BF065D-921C-43C2-B9CD-8958C3F6DC93}" type="sibTrans" cxnId="{1C8FDF47-6338-4180-932F-2F3BA5CAC27D}">
      <dgm:prSet/>
      <dgm:spPr/>
      <dgm:t>
        <a:bodyPr/>
        <a:lstStyle/>
        <a:p>
          <a:endParaRPr lang="en-US"/>
        </a:p>
      </dgm:t>
    </dgm:pt>
    <dgm:pt modelId="{9130598B-BB2F-4CA4-88EE-265B0F576FBF}">
      <dgm:prSet phldrT="[Text]"/>
      <dgm:spPr>
        <a:ln>
          <a:noFill/>
        </a:ln>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en-US" b="0" cap="none" spc="0" dirty="0">
              <a:ln w="0"/>
              <a:solidFill>
                <a:schemeClr val="tx1"/>
              </a:solidFill>
              <a:effectLst>
                <a:outerShdw blurRad="38100" dist="19050" dir="2700000" algn="tl" rotWithShape="0">
                  <a:schemeClr val="dk1">
                    <a:alpha val="40000"/>
                  </a:schemeClr>
                </a:outerShdw>
              </a:effectLst>
            </a:rPr>
            <a:t>Cost</a:t>
          </a:r>
        </a:p>
      </dgm:t>
    </dgm:pt>
    <dgm:pt modelId="{E90E860A-A527-4B72-A6F4-4785F79C0A46}" type="parTrans" cxnId="{6DD328FE-0B4A-4385-A28A-41B4D77F1470}">
      <dgm:prSet/>
      <dgm:spPr/>
      <dgm:t>
        <a:bodyPr/>
        <a:lstStyle/>
        <a:p>
          <a:endParaRPr lang="en-US"/>
        </a:p>
      </dgm:t>
    </dgm:pt>
    <dgm:pt modelId="{3227BBBE-341B-4E35-8EBF-BC77167D2EF5}" type="sibTrans" cxnId="{6DD328FE-0B4A-4385-A28A-41B4D77F1470}">
      <dgm:prSet/>
      <dgm:spPr/>
      <dgm:t>
        <a:bodyPr/>
        <a:lstStyle/>
        <a:p>
          <a:endParaRPr lang="en-US"/>
        </a:p>
      </dgm:t>
    </dgm:pt>
    <dgm:pt modelId="{AAA710B1-628C-428E-AA67-356FD6BACF63}">
      <dgm:prSet phldrT="[Text]"/>
      <dgm:spPr>
        <a:ln>
          <a:noFill/>
        </a:ln>
      </dgm:spPr>
      <dgm:t>
        <a:bodyPr/>
        <a:lstStyle/>
        <a:p>
          <a:r>
            <a:rPr lang="en-US" b="0" cap="none" spc="0" dirty="0">
              <a:ln w="0"/>
              <a:solidFill>
                <a:schemeClr val="tx1"/>
              </a:solidFill>
              <a:effectLst>
                <a:outerShdw blurRad="38100" dist="19050" dir="2700000" algn="tl" rotWithShape="0">
                  <a:schemeClr val="dk1">
                    <a:alpha val="40000"/>
                  </a:schemeClr>
                </a:outerShdw>
              </a:effectLst>
            </a:rPr>
            <a:t>Side Effects</a:t>
          </a:r>
        </a:p>
      </dgm:t>
    </dgm:pt>
    <dgm:pt modelId="{5109874F-5807-46DC-AF4D-81A12567B2F4}" type="parTrans" cxnId="{D2334E82-65D0-48D5-99FC-2705EFC260B4}">
      <dgm:prSet/>
      <dgm:spPr/>
      <dgm:t>
        <a:bodyPr/>
        <a:lstStyle/>
        <a:p>
          <a:endParaRPr lang="en-US"/>
        </a:p>
      </dgm:t>
    </dgm:pt>
    <dgm:pt modelId="{B2452506-E4B3-47EC-8FEA-16866123DEA3}" type="sibTrans" cxnId="{D2334E82-65D0-48D5-99FC-2705EFC260B4}">
      <dgm:prSet/>
      <dgm:spPr/>
      <dgm:t>
        <a:bodyPr/>
        <a:lstStyle/>
        <a:p>
          <a:endParaRPr lang="en-US"/>
        </a:p>
      </dgm:t>
    </dgm:pt>
    <dgm:pt modelId="{C868C926-6526-43F7-B8F1-4AED9BE9FD16}" type="pres">
      <dgm:prSet presAssocID="{403F206A-9A5D-4750-97FE-40BABD2A0232}" presName="outerComposite" presStyleCnt="0">
        <dgm:presLayoutVars>
          <dgm:chMax val="2"/>
          <dgm:animLvl val="lvl"/>
          <dgm:resizeHandles val="exact"/>
        </dgm:presLayoutVars>
      </dgm:prSet>
      <dgm:spPr/>
    </dgm:pt>
    <dgm:pt modelId="{FE6B8603-981D-4FDF-AA40-09747B1955C2}" type="pres">
      <dgm:prSet presAssocID="{403F206A-9A5D-4750-97FE-40BABD2A0232}" presName="dummyMaxCanvas" presStyleCnt="0"/>
      <dgm:spPr/>
    </dgm:pt>
    <dgm:pt modelId="{67D84E0E-BF03-4EB5-8365-CB3EA5897447}" type="pres">
      <dgm:prSet presAssocID="{403F206A-9A5D-4750-97FE-40BABD2A0232}" presName="parentComposite" presStyleCnt="0"/>
      <dgm:spPr/>
    </dgm:pt>
    <dgm:pt modelId="{B855C488-AB9E-4BD3-95EC-B10ED9DEAEF2}" type="pres">
      <dgm:prSet presAssocID="{403F206A-9A5D-4750-97FE-40BABD2A0232}" presName="parent1" presStyleLbl="alignAccFollowNode1" presStyleIdx="0" presStyleCnt="4" custScaleX="117125">
        <dgm:presLayoutVars>
          <dgm:chMax val="4"/>
        </dgm:presLayoutVars>
      </dgm:prSet>
      <dgm:spPr/>
    </dgm:pt>
    <dgm:pt modelId="{456218FB-A480-4374-B96F-F0099088E0F4}" type="pres">
      <dgm:prSet presAssocID="{403F206A-9A5D-4750-97FE-40BABD2A0232}" presName="parent2" presStyleLbl="alignAccFollowNode1" presStyleIdx="1" presStyleCnt="4">
        <dgm:presLayoutVars>
          <dgm:chMax val="4"/>
        </dgm:presLayoutVars>
      </dgm:prSet>
      <dgm:spPr/>
    </dgm:pt>
    <dgm:pt modelId="{4F45890F-DC16-4A2C-87DE-18D1BF146A84}" type="pres">
      <dgm:prSet presAssocID="{403F206A-9A5D-4750-97FE-40BABD2A0232}" presName="childrenComposite" presStyleCnt="0"/>
      <dgm:spPr/>
    </dgm:pt>
    <dgm:pt modelId="{760D807D-31D1-4705-A2FE-D3E46CDB3E6E}" type="pres">
      <dgm:prSet presAssocID="{403F206A-9A5D-4750-97FE-40BABD2A0232}" presName="dummyMaxCanvas_ChildArea" presStyleCnt="0"/>
      <dgm:spPr/>
    </dgm:pt>
    <dgm:pt modelId="{2C5A9335-CA1F-4957-A94D-2406EB412C99}" type="pres">
      <dgm:prSet presAssocID="{403F206A-9A5D-4750-97FE-40BABD2A0232}" presName="fulcrum" presStyleLbl="alignAccFollowNode1" presStyleIdx="2" presStyleCnt="4"/>
      <dgm:spPr>
        <a:ln>
          <a:noFill/>
        </a:ln>
      </dgm:spPr>
    </dgm:pt>
    <dgm:pt modelId="{83A45913-D966-4522-BC36-16D027D86EB1}" type="pres">
      <dgm:prSet presAssocID="{403F206A-9A5D-4750-97FE-40BABD2A0232}" presName="balance_23" presStyleLbl="alignAccFollowNode1" presStyleIdx="3" presStyleCnt="4">
        <dgm:presLayoutVars>
          <dgm:bulletEnabled val="1"/>
        </dgm:presLayoutVars>
      </dgm:prSet>
      <dgm:spPr>
        <a:ln>
          <a:noFill/>
        </a:ln>
      </dgm:spPr>
    </dgm:pt>
    <dgm:pt modelId="{20256628-F5C3-4CB3-B998-68089605D3F4}" type="pres">
      <dgm:prSet presAssocID="{403F206A-9A5D-4750-97FE-40BABD2A0232}" presName="right_23_1" presStyleLbl="node1" presStyleIdx="0" presStyleCnt="5">
        <dgm:presLayoutVars>
          <dgm:bulletEnabled val="1"/>
        </dgm:presLayoutVars>
      </dgm:prSet>
      <dgm:spPr/>
    </dgm:pt>
    <dgm:pt modelId="{A41F9802-87F9-41B8-B3EE-4909D67816F0}" type="pres">
      <dgm:prSet presAssocID="{403F206A-9A5D-4750-97FE-40BABD2A0232}" presName="right_23_2" presStyleLbl="node1" presStyleIdx="1" presStyleCnt="5" custLinFactNeighborX="691" custLinFactNeighborY="-2752">
        <dgm:presLayoutVars>
          <dgm:bulletEnabled val="1"/>
        </dgm:presLayoutVars>
      </dgm:prSet>
      <dgm:spPr/>
    </dgm:pt>
    <dgm:pt modelId="{17F3D060-B2F3-405F-A97A-868869D8A4BB}" type="pres">
      <dgm:prSet presAssocID="{403F206A-9A5D-4750-97FE-40BABD2A0232}" presName="right_23_3" presStyleLbl="node1" presStyleIdx="2" presStyleCnt="5">
        <dgm:presLayoutVars>
          <dgm:bulletEnabled val="1"/>
        </dgm:presLayoutVars>
      </dgm:prSet>
      <dgm:spPr/>
    </dgm:pt>
    <dgm:pt modelId="{C9E0805C-FDEC-4531-8C18-201E0B31114A}" type="pres">
      <dgm:prSet presAssocID="{403F206A-9A5D-4750-97FE-40BABD2A0232}" presName="left_23_1" presStyleLbl="node1" presStyleIdx="3" presStyleCnt="5">
        <dgm:presLayoutVars>
          <dgm:bulletEnabled val="1"/>
        </dgm:presLayoutVars>
      </dgm:prSet>
      <dgm:spPr/>
    </dgm:pt>
    <dgm:pt modelId="{789374EB-1980-4593-9C3A-B8ABD4A2EBB6}" type="pres">
      <dgm:prSet presAssocID="{403F206A-9A5D-4750-97FE-40BABD2A0232}" presName="left_23_2" presStyleLbl="node1" presStyleIdx="4" presStyleCnt="5">
        <dgm:presLayoutVars>
          <dgm:bulletEnabled val="1"/>
        </dgm:presLayoutVars>
      </dgm:prSet>
      <dgm:spPr/>
    </dgm:pt>
  </dgm:ptLst>
  <dgm:cxnLst>
    <dgm:cxn modelId="{7F02C71D-1790-4B5F-965F-38AE7A6691E5}" type="presOf" srcId="{384A6C27-437C-4EA7-803E-27E69AE446E0}" destId="{456218FB-A480-4374-B96F-F0099088E0F4}" srcOrd="0" destOrd="0" presId="urn:microsoft.com/office/officeart/2005/8/layout/balance1"/>
    <dgm:cxn modelId="{D9721629-BA1C-4A25-B13C-BEAEBC900F9A}" type="presOf" srcId="{9130598B-BB2F-4CA4-88EE-265B0F576FBF}" destId="{A41F9802-87F9-41B8-B3EE-4909D67816F0}" srcOrd="0" destOrd="0" presId="urn:microsoft.com/office/officeart/2005/8/layout/balance1"/>
    <dgm:cxn modelId="{40D13B2D-FDB7-43F4-951A-6108E39DDC91}" type="presOf" srcId="{8EFB49CE-6C2E-4A20-B0B6-8049B6059824}" destId="{789374EB-1980-4593-9C3A-B8ABD4A2EBB6}" srcOrd="0" destOrd="0" presId="urn:microsoft.com/office/officeart/2005/8/layout/balance1"/>
    <dgm:cxn modelId="{B0B16D64-D0D2-4C53-9C5A-A617099C37BE}" srcId="{403F206A-9A5D-4750-97FE-40BABD2A0232}" destId="{384A6C27-437C-4EA7-803E-27E69AE446E0}" srcOrd="1" destOrd="0" parTransId="{C8C3EE8A-DED1-4BDA-8859-4BF5B22D732F}" sibTransId="{A43FCB85-A6E1-42D6-8C3C-387E245564CC}"/>
    <dgm:cxn modelId="{1C8FDF47-6338-4180-932F-2F3BA5CAC27D}" srcId="{384A6C27-437C-4EA7-803E-27E69AE446E0}" destId="{21B8653A-4DF6-4614-96B4-42592B378BB1}" srcOrd="0" destOrd="0" parTransId="{D83EED6F-1ED1-4230-9454-AF1C28652965}" sibTransId="{01BF065D-921C-43C2-B9CD-8958C3F6DC93}"/>
    <dgm:cxn modelId="{BDA1C574-2655-4187-A5C3-0067BCB2EEA5}" type="presOf" srcId="{403F206A-9A5D-4750-97FE-40BABD2A0232}" destId="{C868C926-6526-43F7-B8F1-4AED9BE9FD16}" srcOrd="0" destOrd="0" presId="urn:microsoft.com/office/officeart/2005/8/layout/balance1"/>
    <dgm:cxn modelId="{1A084656-C7BB-47B7-8AED-E45BEAB753DF}" type="presOf" srcId="{70C89E3A-D166-462C-9D07-E6A8F29A1535}" destId="{B855C488-AB9E-4BD3-95EC-B10ED9DEAEF2}" srcOrd="0" destOrd="0" presId="urn:microsoft.com/office/officeart/2005/8/layout/balance1"/>
    <dgm:cxn modelId="{54AD137C-EE4C-4EC2-A861-36896FFD5A02}" srcId="{70C89E3A-D166-462C-9D07-E6A8F29A1535}" destId="{8EFB49CE-6C2E-4A20-B0B6-8049B6059824}" srcOrd="1" destOrd="0" parTransId="{0F07E75A-445B-49B7-9191-B5E26F800445}" sibTransId="{C5169F08-4874-40C4-81BD-BCD4BF6408AE}"/>
    <dgm:cxn modelId="{D2334E82-65D0-48D5-99FC-2705EFC260B4}" srcId="{384A6C27-437C-4EA7-803E-27E69AE446E0}" destId="{AAA710B1-628C-428E-AA67-356FD6BACF63}" srcOrd="2" destOrd="0" parTransId="{5109874F-5807-46DC-AF4D-81A12567B2F4}" sibTransId="{B2452506-E4B3-47EC-8FEA-16866123DEA3}"/>
    <dgm:cxn modelId="{ED88D085-2EE4-4B75-9803-CFB923DFD042}" type="presOf" srcId="{AEC3E70F-90B2-45FB-8DD7-C5BB0AE6C930}" destId="{C9E0805C-FDEC-4531-8C18-201E0B31114A}" srcOrd="0" destOrd="0" presId="urn:microsoft.com/office/officeart/2005/8/layout/balance1"/>
    <dgm:cxn modelId="{A358EDAC-1A21-4DC0-9FFD-133A7DACD2F3}" type="presOf" srcId="{AAA710B1-628C-428E-AA67-356FD6BACF63}" destId="{17F3D060-B2F3-405F-A97A-868869D8A4BB}" srcOrd="0" destOrd="0" presId="urn:microsoft.com/office/officeart/2005/8/layout/balance1"/>
    <dgm:cxn modelId="{B2D97FD8-473A-482C-85B7-51BA4052359E}" srcId="{403F206A-9A5D-4750-97FE-40BABD2A0232}" destId="{70C89E3A-D166-462C-9D07-E6A8F29A1535}" srcOrd="0" destOrd="0" parTransId="{897375CA-1298-4F12-AA5D-2F209FB0B421}" sibTransId="{86E86534-6A76-4F21-AA60-FBBFC9B1C797}"/>
    <dgm:cxn modelId="{BE38A0D9-6C3F-4525-A7C7-C29C64ECD054}" type="presOf" srcId="{21B8653A-4DF6-4614-96B4-42592B378BB1}" destId="{20256628-F5C3-4CB3-B998-68089605D3F4}" srcOrd="0" destOrd="0" presId="urn:microsoft.com/office/officeart/2005/8/layout/balance1"/>
    <dgm:cxn modelId="{8E8399EC-99DA-4263-B164-E293C3118CAF}" srcId="{70C89E3A-D166-462C-9D07-E6A8F29A1535}" destId="{AEC3E70F-90B2-45FB-8DD7-C5BB0AE6C930}" srcOrd="0" destOrd="0" parTransId="{30F10CA4-64B3-4AAA-BC39-825D65220B8B}" sibTransId="{8EDB0A18-1A3E-4F19-8F0B-DFD6252125EB}"/>
    <dgm:cxn modelId="{6DD328FE-0B4A-4385-A28A-41B4D77F1470}" srcId="{384A6C27-437C-4EA7-803E-27E69AE446E0}" destId="{9130598B-BB2F-4CA4-88EE-265B0F576FBF}" srcOrd="1" destOrd="0" parTransId="{E90E860A-A527-4B72-A6F4-4785F79C0A46}" sibTransId="{3227BBBE-341B-4E35-8EBF-BC77167D2EF5}"/>
    <dgm:cxn modelId="{8F2F384A-5049-4DDC-ABC3-1F963982A6A3}" type="presParOf" srcId="{C868C926-6526-43F7-B8F1-4AED9BE9FD16}" destId="{FE6B8603-981D-4FDF-AA40-09747B1955C2}" srcOrd="0" destOrd="0" presId="urn:microsoft.com/office/officeart/2005/8/layout/balance1"/>
    <dgm:cxn modelId="{DA565572-76D7-4950-92FB-596E03600CFB}" type="presParOf" srcId="{C868C926-6526-43F7-B8F1-4AED9BE9FD16}" destId="{67D84E0E-BF03-4EB5-8365-CB3EA5897447}" srcOrd="1" destOrd="0" presId="urn:microsoft.com/office/officeart/2005/8/layout/balance1"/>
    <dgm:cxn modelId="{707821CA-1FA7-4440-B7C0-53F0216C86AC}" type="presParOf" srcId="{67D84E0E-BF03-4EB5-8365-CB3EA5897447}" destId="{B855C488-AB9E-4BD3-95EC-B10ED9DEAEF2}" srcOrd="0" destOrd="0" presId="urn:microsoft.com/office/officeart/2005/8/layout/balance1"/>
    <dgm:cxn modelId="{864F509F-849A-48C6-9AC7-C89CC036E341}" type="presParOf" srcId="{67D84E0E-BF03-4EB5-8365-CB3EA5897447}" destId="{456218FB-A480-4374-B96F-F0099088E0F4}" srcOrd="1" destOrd="0" presId="urn:microsoft.com/office/officeart/2005/8/layout/balance1"/>
    <dgm:cxn modelId="{32380B64-56BF-47D1-B17B-A4C0F467D33E}" type="presParOf" srcId="{C868C926-6526-43F7-B8F1-4AED9BE9FD16}" destId="{4F45890F-DC16-4A2C-87DE-18D1BF146A84}" srcOrd="2" destOrd="0" presId="urn:microsoft.com/office/officeart/2005/8/layout/balance1"/>
    <dgm:cxn modelId="{A7FDDA72-A589-40A6-8FD0-90217E54B2C1}" type="presParOf" srcId="{4F45890F-DC16-4A2C-87DE-18D1BF146A84}" destId="{760D807D-31D1-4705-A2FE-D3E46CDB3E6E}" srcOrd="0" destOrd="0" presId="urn:microsoft.com/office/officeart/2005/8/layout/balance1"/>
    <dgm:cxn modelId="{5A6BCFF1-A286-407B-AD02-FCA11B372018}" type="presParOf" srcId="{4F45890F-DC16-4A2C-87DE-18D1BF146A84}" destId="{2C5A9335-CA1F-4957-A94D-2406EB412C99}" srcOrd="1" destOrd="0" presId="urn:microsoft.com/office/officeart/2005/8/layout/balance1"/>
    <dgm:cxn modelId="{28BAB9B8-143B-4DAB-9564-06FD7CF08245}" type="presParOf" srcId="{4F45890F-DC16-4A2C-87DE-18D1BF146A84}" destId="{83A45913-D966-4522-BC36-16D027D86EB1}" srcOrd="2" destOrd="0" presId="urn:microsoft.com/office/officeart/2005/8/layout/balance1"/>
    <dgm:cxn modelId="{281AF92C-B19F-4084-8CE0-F42DD04E908C}" type="presParOf" srcId="{4F45890F-DC16-4A2C-87DE-18D1BF146A84}" destId="{20256628-F5C3-4CB3-B998-68089605D3F4}" srcOrd="3" destOrd="0" presId="urn:microsoft.com/office/officeart/2005/8/layout/balance1"/>
    <dgm:cxn modelId="{81656688-0F75-45A6-B885-085D0A6465E7}" type="presParOf" srcId="{4F45890F-DC16-4A2C-87DE-18D1BF146A84}" destId="{A41F9802-87F9-41B8-B3EE-4909D67816F0}" srcOrd="4" destOrd="0" presId="urn:microsoft.com/office/officeart/2005/8/layout/balance1"/>
    <dgm:cxn modelId="{4939EE90-FE3C-46B7-AE39-196A2E071D1B}" type="presParOf" srcId="{4F45890F-DC16-4A2C-87DE-18D1BF146A84}" destId="{17F3D060-B2F3-405F-A97A-868869D8A4BB}" srcOrd="5" destOrd="0" presId="urn:microsoft.com/office/officeart/2005/8/layout/balance1"/>
    <dgm:cxn modelId="{CE2F2E75-5183-4A2F-B658-516F3095E1C2}" type="presParOf" srcId="{4F45890F-DC16-4A2C-87DE-18D1BF146A84}" destId="{C9E0805C-FDEC-4531-8C18-201E0B31114A}" srcOrd="6" destOrd="0" presId="urn:microsoft.com/office/officeart/2005/8/layout/balance1"/>
    <dgm:cxn modelId="{1B23CC12-202F-4597-9262-E837E587AE03}" type="presParOf" srcId="{4F45890F-DC16-4A2C-87DE-18D1BF146A84}" destId="{789374EB-1980-4593-9C3A-B8ABD4A2EBB6}" srcOrd="7" destOrd="0" presId="urn:microsoft.com/office/officeart/2005/8/layout/balance1"/>
  </dgm:cxnLst>
  <dgm:bg>
    <a:effectLst>
      <a:outerShdw blurRad="50800" dist="38100" dir="10800000" algn="r" rotWithShape="0">
        <a:prstClr val="black">
          <a:alpha val="40000"/>
        </a:prstClr>
      </a:outerShdw>
    </a:effect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540802C-A731-4DE5-95E3-E054DB36EB74}" type="doc">
      <dgm:prSet loTypeId="urn:microsoft.com/office/officeart/2005/8/layout/list1" loCatId="list" qsTypeId="urn:microsoft.com/office/officeart/2005/8/quickstyle/simple1" qsCatId="simple" csTypeId="urn:microsoft.com/office/officeart/2005/8/colors/accent3_3" csCatId="accent3" phldr="1"/>
      <dgm:spPr/>
      <dgm:t>
        <a:bodyPr/>
        <a:lstStyle/>
        <a:p>
          <a:endParaRPr lang="en-US"/>
        </a:p>
      </dgm:t>
    </dgm:pt>
    <dgm:pt modelId="{1C5FD3B9-5FB5-4349-ADE9-4F9A8912D789}">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BRAF-inhibitors and MEK-inhibitors are the most used </a:t>
          </a:r>
          <a:br>
            <a:rPr lang="en-US" b="0" i="0" cap="none" spc="0" baseline="0" dirty="0">
              <a:ln w="0"/>
              <a:solidFill>
                <a:schemeClr val="bg2"/>
              </a:solidFill>
              <a:effectLst>
                <a:outerShdw blurRad="38100" dist="19050" dir="2700000" algn="tl" rotWithShape="0">
                  <a:schemeClr val="dk1">
                    <a:alpha val="40000"/>
                  </a:schemeClr>
                </a:outerShdw>
              </a:effectLst>
            </a:rPr>
          </a:br>
          <a:r>
            <a:rPr lang="en-US" b="0" i="0" cap="none" spc="0" baseline="0" dirty="0">
              <a:ln w="0"/>
              <a:solidFill>
                <a:schemeClr val="bg2"/>
              </a:solidFill>
              <a:effectLst>
                <a:outerShdw blurRad="38100" dist="19050" dir="2700000" algn="tl" rotWithShape="0">
                  <a:schemeClr val="dk1">
                    <a:alpha val="40000"/>
                  </a:schemeClr>
                </a:outerShdw>
              </a:effectLst>
            </a:rPr>
            <a:t>targeted therapies for ECD.</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60E33047-C548-4A87-9040-DAA0E9D5D4C7}" type="parTrans" cxnId="{D4C70EAA-8011-4AE3-BB68-666BF160C06F}">
      <dgm:prSet/>
      <dgm:spPr/>
      <dgm:t>
        <a:bodyPr/>
        <a:lstStyle/>
        <a:p>
          <a:endParaRPr lang="en-US"/>
        </a:p>
      </dgm:t>
    </dgm:pt>
    <dgm:pt modelId="{39DF1678-BBF6-4166-9447-534CD4BB2E01}" type="sibTrans" cxnId="{D4C70EAA-8011-4AE3-BB68-666BF160C06F}">
      <dgm:prSet/>
      <dgm:spPr/>
      <dgm:t>
        <a:bodyPr/>
        <a:lstStyle/>
        <a:p>
          <a:endParaRPr lang="en-US"/>
        </a:p>
      </dgm:t>
    </dgm:pt>
    <dgm:pt modelId="{199C0B21-1003-4A2B-8612-6D1DC3D39603}">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These two classes are used in combination in other disease states and can be used alone or together in ECD.</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EE5BB5BE-6911-407C-BB27-3FCD96FACC89}" type="parTrans" cxnId="{D83F22A8-2414-4DB8-91DE-BA184CF3F2C7}">
      <dgm:prSet/>
      <dgm:spPr/>
      <dgm:t>
        <a:bodyPr/>
        <a:lstStyle/>
        <a:p>
          <a:endParaRPr lang="en-US"/>
        </a:p>
      </dgm:t>
    </dgm:pt>
    <dgm:pt modelId="{D2931421-CBAD-4CDB-9C1D-7677051817D4}" type="sibTrans" cxnId="{D83F22A8-2414-4DB8-91DE-BA184CF3F2C7}">
      <dgm:prSet/>
      <dgm:spPr/>
      <dgm:t>
        <a:bodyPr/>
        <a:lstStyle/>
        <a:p>
          <a:endParaRPr lang="en-US"/>
        </a:p>
      </dgm:t>
    </dgm:pt>
    <dgm:pt modelId="{B8A93920-73AC-4181-959B-B00B56A25ACE}">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ECD is very sensitive to single agent treatment and risks of combination therapy may outweigh potential benefits.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8F83053E-C51A-42A2-9DA4-BC33E4EF459E}" type="parTrans" cxnId="{7CDF03F0-3390-4CAA-8A76-CCA4B0CA4238}">
      <dgm:prSet/>
      <dgm:spPr/>
      <dgm:t>
        <a:bodyPr/>
        <a:lstStyle/>
        <a:p>
          <a:endParaRPr lang="en-US"/>
        </a:p>
      </dgm:t>
    </dgm:pt>
    <dgm:pt modelId="{BE52FBA3-D2EE-4A39-AE8B-7CE2E8E2AA1A}" type="sibTrans" cxnId="{7CDF03F0-3390-4CAA-8A76-CCA4B0CA4238}">
      <dgm:prSet/>
      <dgm:spPr/>
      <dgm:t>
        <a:bodyPr/>
        <a:lstStyle/>
        <a:p>
          <a:endParaRPr lang="en-US"/>
        </a:p>
      </dgm:t>
    </dgm:pt>
    <dgm:pt modelId="{3CA14F92-81C6-4EFC-A824-23B740F47B25}">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CNS disease may require higher doses of single agents or combination therapy.</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771837E2-703B-4788-889B-3F8B4B029919}" type="parTrans" cxnId="{CAFC5DF7-81DD-4077-92DD-4ED624334E01}">
      <dgm:prSet/>
      <dgm:spPr/>
      <dgm:t>
        <a:bodyPr/>
        <a:lstStyle/>
        <a:p>
          <a:endParaRPr lang="en-US"/>
        </a:p>
      </dgm:t>
    </dgm:pt>
    <dgm:pt modelId="{32183C9C-EA99-423D-BAA5-F5F40094F6DC}" type="sibTrans" cxnId="{CAFC5DF7-81DD-4077-92DD-4ED624334E01}">
      <dgm:prSet/>
      <dgm:spPr/>
      <dgm:t>
        <a:bodyPr/>
        <a:lstStyle/>
        <a:p>
          <a:endParaRPr lang="en-US"/>
        </a:p>
      </dgm:t>
    </dgm:pt>
    <dgm:pt modelId="{D202BD96-E051-46A9-8590-26DE24F78EF5}">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MEK-inhibitors may be used to treat patients without proof </a:t>
          </a:r>
          <a:br>
            <a:rPr lang="en-US" b="0" i="0" cap="none" spc="0" baseline="0" dirty="0">
              <a:ln w="0"/>
              <a:solidFill>
                <a:schemeClr val="bg2"/>
              </a:solidFill>
              <a:effectLst>
                <a:outerShdw blurRad="38100" dist="19050" dir="2700000" algn="tl" rotWithShape="0">
                  <a:schemeClr val="dk1">
                    <a:alpha val="40000"/>
                  </a:schemeClr>
                </a:outerShdw>
              </a:effectLst>
            </a:rPr>
          </a:br>
          <a:r>
            <a:rPr lang="en-US" b="0" i="0" cap="none" spc="0" baseline="0" dirty="0">
              <a:ln w="0"/>
              <a:solidFill>
                <a:schemeClr val="bg2"/>
              </a:solidFill>
              <a:effectLst>
                <a:outerShdw blurRad="38100" dist="19050" dir="2700000" algn="tl" rotWithShape="0">
                  <a:schemeClr val="dk1">
                    <a:alpha val="40000"/>
                  </a:schemeClr>
                </a:outerShdw>
              </a:effectLst>
            </a:rPr>
            <a:t>of MAPK pathway mutations.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3BA26F9D-3FF4-432E-AFBC-5C7B642ACF0A}" type="parTrans" cxnId="{20638C3C-59FD-4B73-87FD-643A6F4629AF}">
      <dgm:prSet/>
      <dgm:spPr/>
      <dgm:t>
        <a:bodyPr/>
        <a:lstStyle/>
        <a:p>
          <a:endParaRPr lang="en-US"/>
        </a:p>
      </dgm:t>
    </dgm:pt>
    <dgm:pt modelId="{3E1D0323-E40F-4416-8CB2-EA6E1D7918DF}" type="sibTrans" cxnId="{20638C3C-59FD-4B73-87FD-643A6F4629AF}">
      <dgm:prSet/>
      <dgm:spPr/>
      <dgm:t>
        <a:bodyPr/>
        <a:lstStyle/>
        <a:p>
          <a:endParaRPr lang="en-US"/>
        </a:p>
      </dgm:t>
    </dgm:pt>
    <dgm:pt modelId="{24F07202-BE2A-43FD-ADEB-82EB7058EBC5}">
      <dgm:prSet/>
      <dgm:spPr>
        <a:solidFill>
          <a:schemeClr val="bg2">
            <a:alpha val="90000"/>
          </a:schemeClr>
        </a:solidFill>
      </dgm:spPr>
      <dgm:t>
        <a:bodyPr/>
        <a:lstStyle/>
        <a:p>
          <a:pPr rtl="0"/>
          <a:endParaRPr lang="en-US" dirty="0"/>
        </a:p>
      </dgm:t>
    </dgm:pt>
    <dgm:pt modelId="{544C83FD-5F09-41D1-B0AC-DFDFF5E50CE6}" type="parTrans" cxnId="{25B21395-168E-4610-9FF0-378908C7C97B}">
      <dgm:prSet/>
      <dgm:spPr/>
      <dgm:t>
        <a:bodyPr/>
        <a:lstStyle/>
        <a:p>
          <a:endParaRPr lang="en-US"/>
        </a:p>
      </dgm:t>
    </dgm:pt>
    <dgm:pt modelId="{267181BF-A0CE-4227-8BBD-F534748DCB7F}" type="sibTrans" cxnId="{25B21395-168E-4610-9FF0-378908C7C97B}">
      <dgm:prSet/>
      <dgm:spPr/>
      <dgm:t>
        <a:bodyPr/>
        <a:lstStyle/>
        <a:p>
          <a:endParaRPr lang="en-US"/>
        </a:p>
      </dgm:t>
    </dgm:pt>
    <dgm:pt modelId="{B1634450-3156-4605-9BE1-E56FEA15BD45}" type="pres">
      <dgm:prSet presAssocID="{7540802C-A731-4DE5-95E3-E054DB36EB74}" presName="linear" presStyleCnt="0">
        <dgm:presLayoutVars>
          <dgm:dir/>
          <dgm:animLvl val="lvl"/>
          <dgm:resizeHandles val="exact"/>
        </dgm:presLayoutVars>
      </dgm:prSet>
      <dgm:spPr/>
    </dgm:pt>
    <dgm:pt modelId="{95E6F241-8938-4974-8233-2D5023F5057E}" type="pres">
      <dgm:prSet presAssocID="{1C5FD3B9-5FB5-4349-ADE9-4F9A8912D789}" presName="parentLin" presStyleCnt="0"/>
      <dgm:spPr/>
    </dgm:pt>
    <dgm:pt modelId="{98002EA4-1F43-4CAC-97C3-DDA169988896}" type="pres">
      <dgm:prSet presAssocID="{1C5FD3B9-5FB5-4349-ADE9-4F9A8912D789}" presName="parentLeftMargin" presStyleLbl="node1" presStyleIdx="0" presStyleCnt="5"/>
      <dgm:spPr/>
    </dgm:pt>
    <dgm:pt modelId="{CB98D291-EF07-4993-9BCB-A885D67EF8D8}" type="pres">
      <dgm:prSet presAssocID="{1C5FD3B9-5FB5-4349-ADE9-4F9A8912D789}" presName="parentText" presStyleLbl="node1" presStyleIdx="0" presStyleCnt="5">
        <dgm:presLayoutVars>
          <dgm:chMax val="0"/>
          <dgm:bulletEnabled val="1"/>
        </dgm:presLayoutVars>
      </dgm:prSet>
      <dgm:spPr/>
    </dgm:pt>
    <dgm:pt modelId="{2B48C813-2D01-4772-ABCD-ED065D4221C1}" type="pres">
      <dgm:prSet presAssocID="{1C5FD3B9-5FB5-4349-ADE9-4F9A8912D789}" presName="negativeSpace" presStyleCnt="0"/>
      <dgm:spPr/>
    </dgm:pt>
    <dgm:pt modelId="{D9D6770D-598A-44C0-9189-9B309708FD6A}" type="pres">
      <dgm:prSet presAssocID="{1C5FD3B9-5FB5-4349-ADE9-4F9A8912D789}" presName="childText" presStyleLbl="conFgAcc1" presStyleIdx="0" presStyleCnt="5">
        <dgm:presLayoutVars>
          <dgm:bulletEnabled val="1"/>
        </dgm:presLayoutVars>
      </dgm:prSet>
      <dgm:spPr>
        <a:solidFill>
          <a:schemeClr val="bg2">
            <a:alpha val="90000"/>
          </a:schemeClr>
        </a:solidFill>
      </dgm:spPr>
    </dgm:pt>
    <dgm:pt modelId="{8B90428E-5E5E-4762-8D81-09AC6830B03C}" type="pres">
      <dgm:prSet presAssocID="{39DF1678-BBF6-4166-9447-534CD4BB2E01}" presName="spaceBetweenRectangles" presStyleCnt="0"/>
      <dgm:spPr/>
    </dgm:pt>
    <dgm:pt modelId="{4CD0915D-2267-4FD1-ABE7-A8868D26B0F8}" type="pres">
      <dgm:prSet presAssocID="{199C0B21-1003-4A2B-8612-6D1DC3D39603}" presName="parentLin" presStyleCnt="0"/>
      <dgm:spPr/>
    </dgm:pt>
    <dgm:pt modelId="{D63DC7AD-3FEA-4929-8935-EC745629C6F2}" type="pres">
      <dgm:prSet presAssocID="{199C0B21-1003-4A2B-8612-6D1DC3D39603}" presName="parentLeftMargin" presStyleLbl="node1" presStyleIdx="0" presStyleCnt="5"/>
      <dgm:spPr/>
    </dgm:pt>
    <dgm:pt modelId="{6B5FC473-F6CE-46E5-B923-B01E769FDD08}" type="pres">
      <dgm:prSet presAssocID="{199C0B21-1003-4A2B-8612-6D1DC3D39603}" presName="parentText" presStyleLbl="node1" presStyleIdx="1" presStyleCnt="5">
        <dgm:presLayoutVars>
          <dgm:chMax val="0"/>
          <dgm:bulletEnabled val="1"/>
        </dgm:presLayoutVars>
      </dgm:prSet>
      <dgm:spPr/>
    </dgm:pt>
    <dgm:pt modelId="{354155D0-94FE-4296-A212-CFAB174ABDA1}" type="pres">
      <dgm:prSet presAssocID="{199C0B21-1003-4A2B-8612-6D1DC3D39603}" presName="negativeSpace" presStyleCnt="0"/>
      <dgm:spPr/>
    </dgm:pt>
    <dgm:pt modelId="{56A00EE9-14A4-400E-AFC9-7D7EED56CBF7}" type="pres">
      <dgm:prSet presAssocID="{199C0B21-1003-4A2B-8612-6D1DC3D39603}" presName="childText" presStyleLbl="conFgAcc1" presStyleIdx="1" presStyleCnt="5">
        <dgm:presLayoutVars>
          <dgm:bulletEnabled val="1"/>
        </dgm:presLayoutVars>
      </dgm:prSet>
      <dgm:spPr>
        <a:solidFill>
          <a:schemeClr val="bg2">
            <a:alpha val="90000"/>
          </a:schemeClr>
        </a:solidFill>
      </dgm:spPr>
    </dgm:pt>
    <dgm:pt modelId="{DD025BF6-18F2-497E-AFCC-B1E490926BC4}" type="pres">
      <dgm:prSet presAssocID="{D2931421-CBAD-4CDB-9C1D-7677051817D4}" presName="spaceBetweenRectangles" presStyleCnt="0"/>
      <dgm:spPr/>
    </dgm:pt>
    <dgm:pt modelId="{2B745BAB-52EA-4787-B35F-C36B0D2B7C4B}" type="pres">
      <dgm:prSet presAssocID="{B8A93920-73AC-4181-959B-B00B56A25ACE}" presName="parentLin" presStyleCnt="0"/>
      <dgm:spPr/>
    </dgm:pt>
    <dgm:pt modelId="{3E13E08A-8E0E-4E92-83C1-4028470DF3F2}" type="pres">
      <dgm:prSet presAssocID="{B8A93920-73AC-4181-959B-B00B56A25ACE}" presName="parentLeftMargin" presStyleLbl="node1" presStyleIdx="1" presStyleCnt="5"/>
      <dgm:spPr/>
    </dgm:pt>
    <dgm:pt modelId="{8E0F9DD0-64D6-42C0-9E67-514435B436A0}" type="pres">
      <dgm:prSet presAssocID="{B8A93920-73AC-4181-959B-B00B56A25ACE}" presName="parentText" presStyleLbl="node1" presStyleIdx="2" presStyleCnt="5">
        <dgm:presLayoutVars>
          <dgm:chMax val="0"/>
          <dgm:bulletEnabled val="1"/>
        </dgm:presLayoutVars>
      </dgm:prSet>
      <dgm:spPr/>
    </dgm:pt>
    <dgm:pt modelId="{4171F8D0-F028-4F30-A81D-C2199EADAD79}" type="pres">
      <dgm:prSet presAssocID="{B8A93920-73AC-4181-959B-B00B56A25ACE}" presName="negativeSpace" presStyleCnt="0"/>
      <dgm:spPr/>
    </dgm:pt>
    <dgm:pt modelId="{95FA5D7C-26E9-421F-962E-32482E8B325F}" type="pres">
      <dgm:prSet presAssocID="{B8A93920-73AC-4181-959B-B00B56A25ACE}" presName="childText" presStyleLbl="conFgAcc1" presStyleIdx="2" presStyleCnt="5">
        <dgm:presLayoutVars>
          <dgm:bulletEnabled val="1"/>
        </dgm:presLayoutVars>
      </dgm:prSet>
      <dgm:spPr>
        <a:solidFill>
          <a:schemeClr val="bg2">
            <a:alpha val="90000"/>
          </a:schemeClr>
        </a:solidFill>
      </dgm:spPr>
    </dgm:pt>
    <dgm:pt modelId="{AA532351-ED3B-49A8-9FDC-972097C226C0}" type="pres">
      <dgm:prSet presAssocID="{BE52FBA3-D2EE-4A39-AE8B-7CE2E8E2AA1A}" presName="spaceBetweenRectangles" presStyleCnt="0"/>
      <dgm:spPr/>
    </dgm:pt>
    <dgm:pt modelId="{9AB19C57-8E06-4339-AB5B-DC395D7EC6D0}" type="pres">
      <dgm:prSet presAssocID="{3CA14F92-81C6-4EFC-A824-23B740F47B25}" presName="parentLin" presStyleCnt="0"/>
      <dgm:spPr/>
    </dgm:pt>
    <dgm:pt modelId="{593D4AA8-6C14-4DE4-BFC8-E6ECDAA9988E}" type="pres">
      <dgm:prSet presAssocID="{3CA14F92-81C6-4EFC-A824-23B740F47B25}" presName="parentLeftMargin" presStyleLbl="node1" presStyleIdx="2" presStyleCnt="5"/>
      <dgm:spPr/>
    </dgm:pt>
    <dgm:pt modelId="{4C68BDF4-66C4-483C-B57E-A4F919B85689}" type="pres">
      <dgm:prSet presAssocID="{3CA14F92-81C6-4EFC-A824-23B740F47B25}" presName="parentText" presStyleLbl="node1" presStyleIdx="3" presStyleCnt="5">
        <dgm:presLayoutVars>
          <dgm:chMax val="0"/>
          <dgm:bulletEnabled val="1"/>
        </dgm:presLayoutVars>
      </dgm:prSet>
      <dgm:spPr/>
    </dgm:pt>
    <dgm:pt modelId="{6554C53C-01FB-46E2-AD51-83B2FD58C247}" type="pres">
      <dgm:prSet presAssocID="{3CA14F92-81C6-4EFC-A824-23B740F47B25}" presName="negativeSpace" presStyleCnt="0"/>
      <dgm:spPr/>
    </dgm:pt>
    <dgm:pt modelId="{47974BA9-4956-4CCB-ABAB-99D1A0C92307}" type="pres">
      <dgm:prSet presAssocID="{3CA14F92-81C6-4EFC-A824-23B740F47B25}" presName="childText" presStyleLbl="conFgAcc1" presStyleIdx="3" presStyleCnt="5">
        <dgm:presLayoutVars>
          <dgm:bulletEnabled val="1"/>
        </dgm:presLayoutVars>
      </dgm:prSet>
      <dgm:spPr>
        <a:solidFill>
          <a:schemeClr val="bg2">
            <a:alpha val="90000"/>
          </a:schemeClr>
        </a:solidFill>
      </dgm:spPr>
    </dgm:pt>
    <dgm:pt modelId="{C21B3E42-56C1-4FF0-BBFA-C55EB06FB2C9}" type="pres">
      <dgm:prSet presAssocID="{32183C9C-EA99-423D-BAA5-F5F40094F6DC}" presName="spaceBetweenRectangles" presStyleCnt="0"/>
      <dgm:spPr/>
    </dgm:pt>
    <dgm:pt modelId="{41A7EA9A-017C-4640-B9F0-E189C067FE05}" type="pres">
      <dgm:prSet presAssocID="{D202BD96-E051-46A9-8590-26DE24F78EF5}" presName="parentLin" presStyleCnt="0"/>
      <dgm:spPr/>
    </dgm:pt>
    <dgm:pt modelId="{64A39198-8760-465F-B2F3-E9F8D5DC3950}" type="pres">
      <dgm:prSet presAssocID="{D202BD96-E051-46A9-8590-26DE24F78EF5}" presName="parentLeftMargin" presStyleLbl="node1" presStyleIdx="3" presStyleCnt="5"/>
      <dgm:spPr/>
    </dgm:pt>
    <dgm:pt modelId="{B2981377-9346-42A7-8CAF-523811B9801E}" type="pres">
      <dgm:prSet presAssocID="{D202BD96-E051-46A9-8590-26DE24F78EF5}" presName="parentText" presStyleLbl="node1" presStyleIdx="4" presStyleCnt="5">
        <dgm:presLayoutVars>
          <dgm:chMax val="0"/>
          <dgm:bulletEnabled val="1"/>
        </dgm:presLayoutVars>
      </dgm:prSet>
      <dgm:spPr/>
    </dgm:pt>
    <dgm:pt modelId="{7C26CA58-C1D1-4FC7-85BF-5B60E2C88455}" type="pres">
      <dgm:prSet presAssocID="{D202BD96-E051-46A9-8590-26DE24F78EF5}" presName="negativeSpace" presStyleCnt="0"/>
      <dgm:spPr/>
    </dgm:pt>
    <dgm:pt modelId="{0D5E027E-035A-4838-997B-147EE1B8BB7B}" type="pres">
      <dgm:prSet presAssocID="{D202BD96-E051-46A9-8590-26DE24F78EF5}" presName="childText" presStyleLbl="conFgAcc1" presStyleIdx="4" presStyleCnt="5">
        <dgm:presLayoutVars>
          <dgm:bulletEnabled val="1"/>
        </dgm:presLayoutVars>
      </dgm:prSet>
      <dgm:spPr/>
    </dgm:pt>
  </dgm:ptLst>
  <dgm:cxnLst>
    <dgm:cxn modelId="{342CBF21-4F9F-4EC1-88DB-7E1C2CBAFF72}" type="presOf" srcId="{D202BD96-E051-46A9-8590-26DE24F78EF5}" destId="{B2981377-9346-42A7-8CAF-523811B9801E}" srcOrd="1" destOrd="0" presId="urn:microsoft.com/office/officeart/2005/8/layout/list1"/>
    <dgm:cxn modelId="{CEDDC533-E1E7-4DCF-80D9-1528C33820B3}" type="presOf" srcId="{3CA14F92-81C6-4EFC-A824-23B740F47B25}" destId="{593D4AA8-6C14-4DE4-BFC8-E6ECDAA9988E}" srcOrd="0" destOrd="0" presId="urn:microsoft.com/office/officeart/2005/8/layout/list1"/>
    <dgm:cxn modelId="{20638C3C-59FD-4B73-87FD-643A6F4629AF}" srcId="{7540802C-A731-4DE5-95E3-E054DB36EB74}" destId="{D202BD96-E051-46A9-8590-26DE24F78EF5}" srcOrd="4" destOrd="0" parTransId="{3BA26F9D-3FF4-432E-AFBC-5C7B642ACF0A}" sibTransId="{3E1D0323-E40F-4416-8CB2-EA6E1D7918DF}"/>
    <dgm:cxn modelId="{823BCE61-A988-42AE-B465-93CC60EF7692}" type="presOf" srcId="{199C0B21-1003-4A2B-8612-6D1DC3D39603}" destId="{6B5FC473-F6CE-46E5-B923-B01E769FDD08}" srcOrd="1" destOrd="0" presId="urn:microsoft.com/office/officeart/2005/8/layout/list1"/>
    <dgm:cxn modelId="{94F25C4F-AFB2-46B7-9FF1-ACE6B0913E70}" type="presOf" srcId="{1C5FD3B9-5FB5-4349-ADE9-4F9A8912D789}" destId="{98002EA4-1F43-4CAC-97C3-DDA169988896}" srcOrd="0" destOrd="0" presId="urn:microsoft.com/office/officeart/2005/8/layout/list1"/>
    <dgm:cxn modelId="{00CA8755-3C80-4BD5-AC6E-B2FBFCCC3F97}" type="presOf" srcId="{24F07202-BE2A-43FD-ADEB-82EB7058EBC5}" destId="{0D5E027E-035A-4838-997B-147EE1B8BB7B}" srcOrd="0" destOrd="0" presId="urn:microsoft.com/office/officeart/2005/8/layout/list1"/>
    <dgm:cxn modelId="{56534058-BA80-41AC-BFBE-13B1E677DC94}" type="presOf" srcId="{7540802C-A731-4DE5-95E3-E054DB36EB74}" destId="{B1634450-3156-4605-9BE1-E56FEA15BD45}" srcOrd="0" destOrd="0" presId="urn:microsoft.com/office/officeart/2005/8/layout/list1"/>
    <dgm:cxn modelId="{25B21395-168E-4610-9FF0-378908C7C97B}" srcId="{D202BD96-E051-46A9-8590-26DE24F78EF5}" destId="{24F07202-BE2A-43FD-ADEB-82EB7058EBC5}" srcOrd="0" destOrd="0" parTransId="{544C83FD-5F09-41D1-B0AC-DFDFF5E50CE6}" sibTransId="{267181BF-A0CE-4227-8BBD-F534748DCB7F}"/>
    <dgm:cxn modelId="{AE8A009A-D51A-4415-BCA2-CD263EFF07CA}" type="presOf" srcId="{B8A93920-73AC-4181-959B-B00B56A25ACE}" destId="{3E13E08A-8E0E-4E92-83C1-4028470DF3F2}" srcOrd="0" destOrd="0" presId="urn:microsoft.com/office/officeart/2005/8/layout/list1"/>
    <dgm:cxn modelId="{8561479A-ECCC-4A63-9525-72CA909E79B7}" type="presOf" srcId="{3CA14F92-81C6-4EFC-A824-23B740F47B25}" destId="{4C68BDF4-66C4-483C-B57E-A4F919B85689}" srcOrd="1" destOrd="0" presId="urn:microsoft.com/office/officeart/2005/8/layout/list1"/>
    <dgm:cxn modelId="{29C0A99C-4F0D-4E17-8FF7-1A4593D07069}" type="presOf" srcId="{D202BD96-E051-46A9-8590-26DE24F78EF5}" destId="{64A39198-8760-465F-B2F3-E9F8D5DC3950}" srcOrd="0" destOrd="0" presId="urn:microsoft.com/office/officeart/2005/8/layout/list1"/>
    <dgm:cxn modelId="{D83F22A8-2414-4DB8-91DE-BA184CF3F2C7}" srcId="{7540802C-A731-4DE5-95E3-E054DB36EB74}" destId="{199C0B21-1003-4A2B-8612-6D1DC3D39603}" srcOrd="1" destOrd="0" parTransId="{EE5BB5BE-6911-407C-BB27-3FCD96FACC89}" sibTransId="{D2931421-CBAD-4CDB-9C1D-7677051817D4}"/>
    <dgm:cxn modelId="{D4C70EAA-8011-4AE3-BB68-666BF160C06F}" srcId="{7540802C-A731-4DE5-95E3-E054DB36EB74}" destId="{1C5FD3B9-5FB5-4349-ADE9-4F9A8912D789}" srcOrd="0" destOrd="0" parTransId="{60E33047-C548-4A87-9040-DAA0E9D5D4C7}" sibTransId="{39DF1678-BBF6-4166-9447-534CD4BB2E01}"/>
    <dgm:cxn modelId="{C775EDEB-23F0-47EA-B595-7AF79D1D3D69}" type="presOf" srcId="{B8A93920-73AC-4181-959B-B00B56A25ACE}" destId="{8E0F9DD0-64D6-42C0-9E67-514435B436A0}" srcOrd="1" destOrd="0" presId="urn:microsoft.com/office/officeart/2005/8/layout/list1"/>
    <dgm:cxn modelId="{7CDF03F0-3390-4CAA-8A76-CCA4B0CA4238}" srcId="{7540802C-A731-4DE5-95E3-E054DB36EB74}" destId="{B8A93920-73AC-4181-959B-B00B56A25ACE}" srcOrd="2" destOrd="0" parTransId="{8F83053E-C51A-42A2-9DA4-BC33E4EF459E}" sibTransId="{BE52FBA3-D2EE-4A39-AE8B-7CE2E8E2AA1A}"/>
    <dgm:cxn modelId="{C9DC50F6-7439-49A4-9D57-F0FA9D4FFD40}" type="presOf" srcId="{199C0B21-1003-4A2B-8612-6D1DC3D39603}" destId="{D63DC7AD-3FEA-4929-8935-EC745629C6F2}" srcOrd="0" destOrd="0" presId="urn:microsoft.com/office/officeart/2005/8/layout/list1"/>
    <dgm:cxn modelId="{CAFC5DF7-81DD-4077-92DD-4ED624334E01}" srcId="{7540802C-A731-4DE5-95E3-E054DB36EB74}" destId="{3CA14F92-81C6-4EFC-A824-23B740F47B25}" srcOrd="3" destOrd="0" parTransId="{771837E2-703B-4788-889B-3F8B4B029919}" sibTransId="{32183C9C-EA99-423D-BAA5-F5F40094F6DC}"/>
    <dgm:cxn modelId="{CB871BFA-74DB-41AD-9B0E-AEF99A5340A0}" type="presOf" srcId="{1C5FD3B9-5FB5-4349-ADE9-4F9A8912D789}" destId="{CB98D291-EF07-4993-9BCB-A885D67EF8D8}" srcOrd="1" destOrd="0" presId="urn:microsoft.com/office/officeart/2005/8/layout/list1"/>
    <dgm:cxn modelId="{72BE23F8-268D-4831-8EBE-684C35AD63DF}" type="presParOf" srcId="{B1634450-3156-4605-9BE1-E56FEA15BD45}" destId="{95E6F241-8938-4974-8233-2D5023F5057E}" srcOrd="0" destOrd="0" presId="urn:microsoft.com/office/officeart/2005/8/layout/list1"/>
    <dgm:cxn modelId="{C9D5D963-FB40-4FB5-BF8E-DDAF46DFEB4F}" type="presParOf" srcId="{95E6F241-8938-4974-8233-2D5023F5057E}" destId="{98002EA4-1F43-4CAC-97C3-DDA169988896}" srcOrd="0" destOrd="0" presId="urn:microsoft.com/office/officeart/2005/8/layout/list1"/>
    <dgm:cxn modelId="{1AC2990F-60A8-490F-ABB5-ADF62BF45197}" type="presParOf" srcId="{95E6F241-8938-4974-8233-2D5023F5057E}" destId="{CB98D291-EF07-4993-9BCB-A885D67EF8D8}" srcOrd="1" destOrd="0" presId="urn:microsoft.com/office/officeart/2005/8/layout/list1"/>
    <dgm:cxn modelId="{535EB3FD-DF33-49C7-9041-A19529016D95}" type="presParOf" srcId="{B1634450-3156-4605-9BE1-E56FEA15BD45}" destId="{2B48C813-2D01-4772-ABCD-ED065D4221C1}" srcOrd="1" destOrd="0" presId="urn:microsoft.com/office/officeart/2005/8/layout/list1"/>
    <dgm:cxn modelId="{F84009EA-09F9-4295-845C-2C76985C9FEE}" type="presParOf" srcId="{B1634450-3156-4605-9BE1-E56FEA15BD45}" destId="{D9D6770D-598A-44C0-9189-9B309708FD6A}" srcOrd="2" destOrd="0" presId="urn:microsoft.com/office/officeart/2005/8/layout/list1"/>
    <dgm:cxn modelId="{18E71E6F-2536-4710-8071-29DEE482EA20}" type="presParOf" srcId="{B1634450-3156-4605-9BE1-E56FEA15BD45}" destId="{8B90428E-5E5E-4762-8D81-09AC6830B03C}" srcOrd="3" destOrd="0" presId="urn:microsoft.com/office/officeart/2005/8/layout/list1"/>
    <dgm:cxn modelId="{70083892-6AB4-4D95-A683-AAAA3A935E30}" type="presParOf" srcId="{B1634450-3156-4605-9BE1-E56FEA15BD45}" destId="{4CD0915D-2267-4FD1-ABE7-A8868D26B0F8}" srcOrd="4" destOrd="0" presId="urn:microsoft.com/office/officeart/2005/8/layout/list1"/>
    <dgm:cxn modelId="{BB6B6654-617B-438F-8D3D-15B18F842F23}" type="presParOf" srcId="{4CD0915D-2267-4FD1-ABE7-A8868D26B0F8}" destId="{D63DC7AD-3FEA-4929-8935-EC745629C6F2}" srcOrd="0" destOrd="0" presId="urn:microsoft.com/office/officeart/2005/8/layout/list1"/>
    <dgm:cxn modelId="{983B30B9-1D54-43ED-AA9A-D60CE31B3B34}" type="presParOf" srcId="{4CD0915D-2267-4FD1-ABE7-A8868D26B0F8}" destId="{6B5FC473-F6CE-46E5-B923-B01E769FDD08}" srcOrd="1" destOrd="0" presId="urn:microsoft.com/office/officeart/2005/8/layout/list1"/>
    <dgm:cxn modelId="{09A48E1D-9C7C-45FA-8B69-FE2F0F155370}" type="presParOf" srcId="{B1634450-3156-4605-9BE1-E56FEA15BD45}" destId="{354155D0-94FE-4296-A212-CFAB174ABDA1}" srcOrd="5" destOrd="0" presId="urn:microsoft.com/office/officeart/2005/8/layout/list1"/>
    <dgm:cxn modelId="{36572772-8BD5-45D9-B892-FAD6C48A47A6}" type="presParOf" srcId="{B1634450-3156-4605-9BE1-E56FEA15BD45}" destId="{56A00EE9-14A4-400E-AFC9-7D7EED56CBF7}" srcOrd="6" destOrd="0" presId="urn:microsoft.com/office/officeart/2005/8/layout/list1"/>
    <dgm:cxn modelId="{5D608D89-53C4-4BEE-AE17-0C13CD69CEEB}" type="presParOf" srcId="{B1634450-3156-4605-9BE1-E56FEA15BD45}" destId="{DD025BF6-18F2-497E-AFCC-B1E490926BC4}" srcOrd="7" destOrd="0" presId="urn:microsoft.com/office/officeart/2005/8/layout/list1"/>
    <dgm:cxn modelId="{266733B8-A63C-4D89-B2B6-AA46ED20CA6A}" type="presParOf" srcId="{B1634450-3156-4605-9BE1-E56FEA15BD45}" destId="{2B745BAB-52EA-4787-B35F-C36B0D2B7C4B}" srcOrd="8" destOrd="0" presId="urn:microsoft.com/office/officeart/2005/8/layout/list1"/>
    <dgm:cxn modelId="{055410A6-AD95-4198-AC7F-1EA885133AF0}" type="presParOf" srcId="{2B745BAB-52EA-4787-B35F-C36B0D2B7C4B}" destId="{3E13E08A-8E0E-4E92-83C1-4028470DF3F2}" srcOrd="0" destOrd="0" presId="urn:microsoft.com/office/officeart/2005/8/layout/list1"/>
    <dgm:cxn modelId="{B7BCB36C-63C6-45A7-AC9F-4FE8AEB61F0B}" type="presParOf" srcId="{2B745BAB-52EA-4787-B35F-C36B0D2B7C4B}" destId="{8E0F9DD0-64D6-42C0-9E67-514435B436A0}" srcOrd="1" destOrd="0" presId="urn:microsoft.com/office/officeart/2005/8/layout/list1"/>
    <dgm:cxn modelId="{9898B544-A9F6-40F1-B0DC-7E4A5CC23F8B}" type="presParOf" srcId="{B1634450-3156-4605-9BE1-E56FEA15BD45}" destId="{4171F8D0-F028-4F30-A81D-C2199EADAD79}" srcOrd="9" destOrd="0" presId="urn:microsoft.com/office/officeart/2005/8/layout/list1"/>
    <dgm:cxn modelId="{EC30C39C-4E52-45EB-AC08-EC2AF39BF621}" type="presParOf" srcId="{B1634450-3156-4605-9BE1-E56FEA15BD45}" destId="{95FA5D7C-26E9-421F-962E-32482E8B325F}" srcOrd="10" destOrd="0" presId="urn:microsoft.com/office/officeart/2005/8/layout/list1"/>
    <dgm:cxn modelId="{35BDA236-71AD-4DDC-939B-197CB09D2F72}" type="presParOf" srcId="{B1634450-3156-4605-9BE1-E56FEA15BD45}" destId="{AA532351-ED3B-49A8-9FDC-972097C226C0}" srcOrd="11" destOrd="0" presId="urn:microsoft.com/office/officeart/2005/8/layout/list1"/>
    <dgm:cxn modelId="{63F77B82-4134-4E2C-9A19-F3962E541C2D}" type="presParOf" srcId="{B1634450-3156-4605-9BE1-E56FEA15BD45}" destId="{9AB19C57-8E06-4339-AB5B-DC395D7EC6D0}" srcOrd="12" destOrd="0" presId="urn:microsoft.com/office/officeart/2005/8/layout/list1"/>
    <dgm:cxn modelId="{C7D17394-78D4-44FD-A748-A758388C7BD0}" type="presParOf" srcId="{9AB19C57-8E06-4339-AB5B-DC395D7EC6D0}" destId="{593D4AA8-6C14-4DE4-BFC8-E6ECDAA9988E}" srcOrd="0" destOrd="0" presId="urn:microsoft.com/office/officeart/2005/8/layout/list1"/>
    <dgm:cxn modelId="{91D2AB42-3781-427A-9C2D-0F249CFE432D}" type="presParOf" srcId="{9AB19C57-8E06-4339-AB5B-DC395D7EC6D0}" destId="{4C68BDF4-66C4-483C-B57E-A4F919B85689}" srcOrd="1" destOrd="0" presId="urn:microsoft.com/office/officeart/2005/8/layout/list1"/>
    <dgm:cxn modelId="{44730590-B559-421F-BE62-AC6BFFFCF06C}" type="presParOf" srcId="{B1634450-3156-4605-9BE1-E56FEA15BD45}" destId="{6554C53C-01FB-46E2-AD51-83B2FD58C247}" srcOrd="13" destOrd="0" presId="urn:microsoft.com/office/officeart/2005/8/layout/list1"/>
    <dgm:cxn modelId="{0B305FE0-7E9B-40F5-BB31-FF1A12C081F1}" type="presParOf" srcId="{B1634450-3156-4605-9BE1-E56FEA15BD45}" destId="{47974BA9-4956-4CCB-ABAB-99D1A0C92307}" srcOrd="14" destOrd="0" presId="urn:microsoft.com/office/officeart/2005/8/layout/list1"/>
    <dgm:cxn modelId="{4EAC8823-7DB9-4639-BA62-F2223C7AD813}" type="presParOf" srcId="{B1634450-3156-4605-9BE1-E56FEA15BD45}" destId="{C21B3E42-56C1-4FF0-BBFA-C55EB06FB2C9}" srcOrd="15" destOrd="0" presId="urn:microsoft.com/office/officeart/2005/8/layout/list1"/>
    <dgm:cxn modelId="{0B30AD07-2FFA-4C4E-8879-CEFE207CB658}" type="presParOf" srcId="{B1634450-3156-4605-9BE1-E56FEA15BD45}" destId="{41A7EA9A-017C-4640-B9F0-E189C067FE05}" srcOrd="16" destOrd="0" presId="urn:microsoft.com/office/officeart/2005/8/layout/list1"/>
    <dgm:cxn modelId="{2A2258B2-1A79-4DC8-B207-192731925B88}" type="presParOf" srcId="{41A7EA9A-017C-4640-B9F0-E189C067FE05}" destId="{64A39198-8760-465F-B2F3-E9F8D5DC3950}" srcOrd="0" destOrd="0" presId="urn:microsoft.com/office/officeart/2005/8/layout/list1"/>
    <dgm:cxn modelId="{259D9F4E-4409-4DA2-839C-EC0658D3E537}" type="presParOf" srcId="{41A7EA9A-017C-4640-B9F0-E189C067FE05}" destId="{B2981377-9346-42A7-8CAF-523811B9801E}" srcOrd="1" destOrd="0" presId="urn:microsoft.com/office/officeart/2005/8/layout/list1"/>
    <dgm:cxn modelId="{9CB9E128-A89C-468A-8AD1-02E9BD246457}" type="presParOf" srcId="{B1634450-3156-4605-9BE1-E56FEA15BD45}" destId="{7C26CA58-C1D1-4FC7-85BF-5B60E2C88455}" srcOrd="17" destOrd="0" presId="urn:microsoft.com/office/officeart/2005/8/layout/list1"/>
    <dgm:cxn modelId="{15734B06-47B9-492C-9DD5-6307EBF8432D}" type="presParOf" srcId="{B1634450-3156-4605-9BE1-E56FEA15BD45}" destId="{0D5E027E-035A-4838-997B-147EE1B8BB7B}" srcOrd="18"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FD56F52-650A-4610-8DE7-C4D93984D031}" type="doc">
      <dgm:prSet loTypeId="urn:microsoft.com/office/officeart/2005/8/layout/vList2" loCatId="list" qsTypeId="urn:microsoft.com/office/officeart/2005/8/quickstyle/simple1" qsCatId="simple" csTypeId="urn:microsoft.com/office/officeart/2005/8/colors/accent3_3" csCatId="accent3" phldr="1"/>
      <dgm:spPr/>
      <dgm:t>
        <a:bodyPr/>
        <a:lstStyle/>
        <a:p>
          <a:endParaRPr lang="en-US"/>
        </a:p>
      </dgm:t>
    </dgm:pt>
    <dgm:pt modelId="{A94927E4-3699-40F2-B3FE-9B231C90AD88}">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Doses range from 20 to 60 mg daily for 21 days of a 28-day cycle</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55BF1291-5FA3-43BA-A6AA-D1605A99EC69}" type="par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1EC85922-1D2E-46B5-8655-3A177990F29F}" type="sib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5099F8D-D53A-4069-AA07-6CE8E1E0840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Warnings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A096D024-6D02-4F42-A965-3D47F24561B7}" type="par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035D4B34-846A-43ED-96A1-D674A210DE4D}" type="sib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4A50F368-28F6-4BAF-BDAA-81297FC819BF}">
      <dgm:prSet/>
      <dgm:spPr>
        <a:noFill/>
      </dgm:spPr>
      <dgm:t>
        <a:bodyPr/>
        <a:lstStyle/>
        <a:p>
          <a:pPr rtl="0"/>
          <a:r>
            <a:rPr lang="en-US" b="0" i="0" cap="none" spc="0" baseline="0" dirty="0">
              <a:ln w="0"/>
              <a:solidFill>
                <a:schemeClr val="tx1"/>
              </a:solidFill>
              <a:effectLst/>
            </a:rPr>
            <a:t> Cardiomyopathy, rhabdomyolysis, bleeding, new primary cancer, ocular toxicity</a:t>
          </a:r>
          <a:endParaRPr lang="en-US" b="0" cap="none" spc="0" dirty="0">
            <a:ln w="0"/>
            <a:solidFill>
              <a:schemeClr val="tx1"/>
            </a:solidFill>
            <a:effectLst/>
          </a:endParaRPr>
        </a:p>
      </dgm:t>
    </dgm:pt>
    <dgm:pt modelId="{3414053E-ED97-42CE-A05A-40AA541778C9}" type="par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682B1AE3-B9EE-4395-8336-0ED9DB644F1C}" type="sib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0DC3458-5FE5-4624-B32D-BE721A417DE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Before treatment: ECHO, ophthalmology consult and dermatology consult</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3B8CBE38-5627-4610-B67E-195CCD56418F}" type="par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7FF52CD-99C3-43AD-ABAF-3C6C023191D0}" type="sib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D1D950E-11E3-4652-903B-6F0E8E0947CA}">
      <dgm:prSet/>
      <dgm:spPr>
        <a:noFill/>
      </dgm:spPr>
      <dgm:t>
        <a:bodyPr/>
        <a:lstStyle/>
        <a:p>
          <a:pPr rtl="0"/>
          <a:r>
            <a:rPr lang="en-US" b="0" i="0" cap="none" spc="0" baseline="0" dirty="0">
              <a:ln w="0"/>
              <a:solidFill>
                <a:schemeClr val="tx1"/>
              </a:solidFill>
              <a:effectLst/>
            </a:rPr>
            <a:t> Will routinely need monitoring and follow up with ophthalmology and cardiology assessment with ECHO</a:t>
          </a:r>
          <a:endParaRPr lang="en-US" b="0" cap="none" spc="0" dirty="0">
            <a:ln w="0"/>
            <a:solidFill>
              <a:schemeClr val="tx1"/>
            </a:solidFill>
            <a:effectLst/>
          </a:endParaRPr>
        </a:p>
      </dgm:t>
    </dgm:pt>
    <dgm:pt modelId="{75B11426-33F5-409F-AB80-41AD273E30A9}" type="par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F7516B1-F95D-4EC6-9FCE-514ADEE044C3}" type="sib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A1B6F6-528C-45A3-A0B7-930C8D4BAA91}">
      <dgm:prSet/>
      <dgm:spPr/>
      <dgm:t>
        <a:bodyPr/>
        <a:lstStyle/>
        <a:p>
          <a:r>
            <a:rPr lang="en-US" b="0" cap="none" spc="0" dirty="0">
              <a:ln w="0"/>
              <a:solidFill>
                <a:schemeClr val="tx1"/>
              </a:solidFill>
              <a:effectLst/>
            </a:rPr>
            <a:t> Taken with or without food</a:t>
          </a:r>
        </a:p>
      </dgm:t>
    </dgm:pt>
    <dgm:pt modelId="{7D3F47EB-4FCC-42FD-A214-BBC36915F338}" type="parTrans" cxnId="{DFE2859B-37F2-4186-83DF-FEDDE5CE6D0A}">
      <dgm:prSet/>
      <dgm:spPr/>
      <dgm:t>
        <a:bodyPr/>
        <a:lstStyle/>
        <a:p>
          <a:endParaRPr lang="en-US"/>
        </a:p>
      </dgm:t>
    </dgm:pt>
    <dgm:pt modelId="{F54B5D4C-95F0-42D1-BC19-FDC82F801529}" type="sibTrans" cxnId="{DFE2859B-37F2-4186-83DF-FEDDE5CE6D0A}">
      <dgm:prSet/>
      <dgm:spPr/>
      <dgm:t>
        <a:bodyPr/>
        <a:lstStyle/>
        <a:p>
          <a:endParaRPr lang="en-US"/>
        </a:p>
      </dgm:t>
    </dgm:pt>
    <dgm:pt modelId="{70103783-EC38-489A-9318-A6B4FA297C37}">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MEK Inhibitor</a:t>
          </a:r>
        </a:p>
      </dgm:t>
    </dgm:pt>
    <dgm:pt modelId="{2B973B39-6782-4505-8698-81A128068BFF}" type="parTrans" cxnId="{55782BB3-CD72-4228-A80C-39876525FEC1}">
      <dgm:prSet/>
      <dgm:spPr/>
      <dgm:t>
        <a:bodyPr/>
        <a:lstStyle/>
        <a:p>
          <a:endParaRPr lang="en-US"/>
        </a:p>
      </dgm:t>
    </dgm:pt>
    <dgm:pt modelId="{0046ED6A-54AB-4EC7-B491-4E21FDEBB4AA}" type="sibTrans" cxnId="{55782BB3-CD72-4228-A80C-39876525FEC1}">
      <dgm:prSet/>
      <dgm:spPr/>
      <dgm:t>
        <a:bodyPr/>
        <a:lstStyle/>
        <a:p>
          <a:endParaRPr lang="en-US"/>
        </a:p>
      </dgm:t>
    </dgm:pt>
    <dgm:pt modelId="{7CAA823F-51E7-4694-83F8-0E8DE43B0069}">
      <dgm:prSet/>
      <dgm:spPr>
        <a:noFill/>
      </dgm:spPr>
      <dgm:t>
        <a:bodyPr/>
        <a:lstStyle/>
        <a:p>
          <a:pPr rtl="0"/>
          <a:r>
            <a:rPr lang="en-US" b="0" cap="none" spc="0" dirty="0">
              <a:ln w="0"/>
              <a:solidFill>
                <a:schemeClr val="tx1"/>
              </a:solidFill>
              <a:effectLst/>
            </a:rPr>
            <a:t> Ophthalmology follow up 2-3 weeks after initiation; then every 3 to 4 months during first year of treatment, then routinely</a:t>
          </a:r>
        </a:p>
      </dgm:t>
    </dgm:pt>
    <dgm:pt modelId="{B633DD4D-71BA-45FD-9762-FBF0805457D9}" type="parTrans" cxnId="{BA5E9B66-27E1-4B5F-AA77-4570FD01627B}">
      <dgm:prSet/>
      <dgm:spPr/>
      <dgm:t>
        <a:bodyPr/>
        <a:lstStyle/>
        <a:p>
          <a:endParaRPr lang="en-US"/>
        </a:p>
      </dgm:t>
    </dgm:pt>
    <dgm:pt modelId="{F268962A-0D7D-47D9-A2B7-B83F64862B42}" type="sibTrans" cxnId="{BA5E9B66-27E1-4B5F-AA77-4570FD01627B}">
      <dgm:prSet/>
      <dgm:spPr/>
      <dgm:t>
        <a:bodyPr/>
        <a:lstStyle/>
        <a:p>
          <a:endParaRPr lang="en-US"/>
        </a:p>
      </dgm:t>
    </dgm:pt>
    <dgm:pt modelId="{AA299532-C042-49E8-8035-322CD8CF84CC}">
      <dgm:prSet/>
      <dgm:spPr/>
      <dgm:t>
        <a:bodyPr/>
        <a:lstStyle/>
        <a:p>
          <a:r>
            <a:rPr lang="en-US" b="0" cap="none" spc="0" dirty="0">
              <a:ln w="0"/>
              <a:solidFill>
                <a:schemeClr val="tx1"/>
              </a:solidFill>
              <a:effectLst/>
            </a:rPr>
            <a:t> Avoid grapefruit </a:t>
          </a:r>
        </a:p>
      </dgm:t>
    </dgm:pt>
    <dgm:pt modelId="{27D41930-BE22-4895-B0F3-00317F9DE33D}" type="parTrans" cxnId="{7274DAA6-8919-4CB2-8B6C-4296AD09797C}">
      <dgm:prSet/>
      <dgm:spPr/>
      <dgm:t>
        <a:bodyPr/>
        <a:lstStyle/>
        <a:p>
          <a:endParaRPr lang="en-US"/>
        </a:p>
      </dgm:t>
    </dgm:pt>
    <dgm:pt modelId="{89B2D736-B21D-4A1C-B844-351E02368519}" type="sibTrans" cxnId="{7274DAA6-8919-4CB2-8B6C-4296AD09797C}">
      <dgm:prSet/>
      <dgm:spPr/>
      <dgm:t>
        <a:bodyPr/>
        <a:lstStyle/>
        <a:p>
          <a:endParaRPr lang="en-US"/>
        </a:p>
      </dgm:t>
    </dgm:pt>
    <dgm:pt modelId="{43BA8FF0-1BED-43D9-9CF7-0A49BA714EB3}">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Side effects</a:t>
          </a:r>
        </a:p>
      </dgm:t>
    </dgm:pt>
    <dgm:pt modelId="{3FD72A04-9459-472E-B564-C8B4F722AB11}" type="parTrans" cxnId="{3B3EED26-DC45-4ED6-AAC9-7C2CED3D7AD7}">
      <dgm:prSet/>
      <dgm:spPr/>
      <dgm:t>
        <a:bodyPr/>
        <a:lstStyle/>
        <a:p>
          <a:endParaRPr lang="en-US"/>
        </a:p>
      </dgm:t>
    </dgm:pt>
    <dgm:pt modelId="{CA3942C0-5BB9-4B12-9DB4-E99B30C5F320}" type="sibTrans" cxnId="{3B3EED26-DC45-4ED6-AAC9-7C2CED3D7AD7}">
      <dgm:prSet/>
      <dgm:spPr/>
      <dgm:t>
        <a:bodyPr/>
        <a:lstStyle/>
        <a:p>
          <a:endParaRPr lang="en-US"/>
        </a:p>
      </dgm:t>
    </dgm:pt>
    <dgm:pt modelId="{2ACC12BF-DBA1-498E-A97C-C417009C1914}">
      <dgm:prSet/>
      <dgm:spPr/>
      <dgm:t>
        <a:bodyPr/>
        <a:lstStyle/>
        <a:p>
          <a:r>
            <a:rPr lang="en-US" dirty="0"/>
            <a:t> </a:t>
          </a:r>
          <a:r>
            <a:rPr lang="en-US" b="1" dirty="0"/>
            <a:t>Decreased blood counts</a:t>
          </a:r>
          <a:r>
            <a:rPr lang="en-US" dirty="0"/>
            <a:t>, high blood pressure, skin reactions (sun sensitivity, acneiform rash), diarrhea, nausea, decreased electrolytes, and liver function changes</a:t>
          </a:r>
        </a:p>
      </dgm:t>
    </dgm:pt>
    <dgm:pt modelId="{19D24AA4-ED6F-4F68-B814-C74B6C8BCD6F}" type="parTrans" cxnId="{49754EE6-6CD1-41F5-B4DD-F1DA1F505E30}">
      <dgm:prSet/>
      <dgm:spPr/>
      <dgm:t>
        <a:bodyPr/>
        <a:lstStyle/>
        <a:p>
          <a:endParaRPr lang="en-US"/>
        </a:p>
      </dgm:t>
    </dgm:pt>
    <dgm:pt modelId="{3E04D204-6BDE-4A71-9AA5-6337649024DA}" type="sibTrans" cxnId="{49754EE6-6CD1-41F5-B4DD-F1DA1F505E30}">
      <dgm:prSet/>
      <dgm:spPr/>
      <dgm:t>
        <a:bodyPr/>
        <a:lstStyle/>
        <a:p>
          <a:endParaRPr lang="en-US"/>
        </a:p>
      </dgm:t>
    </dgm:pt>
    <dgm:pt modelId="{17885CD0-B51A-4758-8687-6FCC1111695C}">
      <dgm:prSet/>
      <dgm:spPr/>
      <dgm:t>
        <a:bodyPr/>
        <a:lstStyle/>
        <a:p>
          <a:r>
            <a:rPr lang="en-US" dirty="0"/>
            <a:t> Rare: Decreased ejection fraction, visual impairment, skin cancer, and decreased kidney function</a:t>
          </a:r>
        </a:p>
      </dgm:t>
    </dgm:pt>
    <dgm:pt modelId="{49A0536E-0101-4ECF-857D-868FCD0F7952}" type="parTrans" cxnId="{71678248-B0C4-4133-875C-DD9E48336406}">
      <dgm:prSet/>
      <dgm:spPr/>
      <dgm:t>
        <a:bodyPr/>
        <a:lstStyle/>
        <a:p>
          <a:endParaRPr lang="en-US"/>
        </a:p>
      </dgm:t>
    </dgm:pt>
    <dgm:pt modelId="{955AF10A-DF36-485C-B041-66684F9F8463}" type="sibTrans" cxnId="{71678248-B0C4-4133-875C-DD9E48336406}">
      <dgm:prSet/>
      <dgm:spPr/>
      <dgm:t>
        <a:bodyPr/>
        <a:lstStyle/>
        <a:p>
          <a:endParaRPr lang="en-US"/>
        </a:p>
      </dgm:t>
    </dgm:pt>
    <dgm:pt modelId="{6DCA6735-D2F7-4FDC-80E1-168411DE4BC9}" type="pres">
      <dgm:prSet presAssocID="{2FD56F52-650A-4610-8DE7-C4D93984D031}" presName="linear" presStyleCnt="0">
        <dgm:presLayoutVars>
          <dgm:animLvl val="lvl"/>
          <dgm:resizeHandles val="exact"/>
        </dgm:presLayoutVars>
      </dgm:prSet>
      <dgm:spPr/>
    </dgm:pt>
    <dgm:pt modelId="{EB5999D6-57D4-4E31-A2A8-01E4FC55CF42}" type="pres">
      <dgm:prSet presAssocID="{70103783-EC38-489A-9318-A6B4FA297C37}" presName="parentText" presStyleLbl="node1" presStyleIdx="0" presStyleCnt="5">
        <dgm:presLayoutVars>
          <dgm:chMax val="0"/>
          <dgm:bulletEnabled val="1"/>
        </dgm:presLayoutVars>
      </dgm:prSet>
      <dgm:spPr/>
    </dgm:pt>
    <dgm:pt modelId="{03EF1E8C-02D3-4911-BB6D-A9BD4DA9CDA0}" type="pres">
      <dgm:prSet presAssocID="{0046ED6A-54AB-4EC7-B491-4E21FDEBB4AA}" presName="spacer" presStyleCnt="0"/>
      <dgm:spPr/>
    </dgm:pt>
    <dgm:pt modelId="{0F763823-1930-4AE2-8AFB-026A904A54FE}" type="pres">
      <dgm:prSet presAssocID="{A94927E4-3699-40F2-B3FE-9B231C90AD88}" presName="parentText" presStyleLbl="node1" presStyleIdx="1" presStyleCnt="5">
        <dgm:presLayoutVars>
          <dgm:chMax val="0"/>
          <dgm:bulletEnabled val="1"/>
        </dgm:presLayoutVars>
      </dgm:prSet>
      <dgm:spPr/>
    </dgm:pt>
    <dgm:pt modelId="{3FE765A3-B85B-47C3-A8CA-54AD9FD46DF7}" type="pres">
      <dgm:prSet presAssocID="{A94927E4-3699-40F2-B3FE-9B231C90AD88}" presName="childText" presStyleLbl="revTx" presStyleIdx="0" presStyleCnt="4">
        <dgm:presLayoutVars>
          <dgm:bulletEnabled val="1"/>
        </dgm:presLayoutVars>
      </dgm:prSet>
      <dgm:spPr/>
    </dgm:pt>
    <dgm:pt modelId="{FFD99708-98E5-4E65-B732-B3022340920F}" type="pres">
      <dgm:prSet presAssocID="{85099F8D-D53A-4069-AA07-6CE8E1E0840C}" presName="parentText" presStyleLbl="node1" presStyleIdx="2" presStyleCnt="5">
        <dgm:presLayoutVars>
          <dgm:chMax val="0"/>
          <dgm:bulletEnabled val="1"/>
        </dgm:presLayoutVars>
      </dgm:prSet>
      <dgm:spPr/>
    </dgm:pt>
    <dgm:pt modelId="{CEFF7021-7BE0-4A88-9312-833BFF1E4492}" type="pres">
      <dgm:prSet presAssocID="{85099F8D-D53A-4069-AA07-6CE8E1E0840C}" presName="childText" presStyleLbl="revTx" presStyleIdx="1" presStyleCnt="4">
        <dgm:presLayoutVars>
          <dgm:bulletEnabled val="1"/>
        </dgm:presLayoutVars>
      </dgm:prSet>
      <dgm:spPr/>
    </dgm:pt>
    <dgm:pt modelId="{ED79C55D-284E-497F-B777-A640EC6A7D64}" type="pres">
      <dgm:prSet presAssocID="{43BA8FF0-1BED-43D9-9CF7-0A49BA714EB3}" presName="parentText" presStyleLbl="node1" presStyleIdx="3" presStyleCnt="5">
        <dgm:presLayoutVars>
          <dgm:chMax val="0"/>
          <dgm:bulletEnabled val="1"/>
        </dgm:presLayoutVars>
      </dgm:prSet>
      <dgm:spPr/>
    </dgm:pt>
    <dgm:pt modelId="{5B414EF2-212F-4076-9EED-41C8F556D5A0}" type="pres">
      <dgm:prSet presAssocID="{43BA8FF0-1BED-43D9-9CF7-0A49BA714EB3}" presName="childText" presStyleLbl="revTx" presStyleIdx="2" presStyleCnt="4">
        <dgm:presLayoutVars>
          <dgm:bulletEnabled val="1"/>
        </dgm:presLayoutVars>
      </dgm:prSet>
      <dgm:spPr/>
    </dgm:pt>
    <dgm:pt modelId="{E20F7AA7-3AF3-447F-BFEB-D448D3086097}" type="pres">
      <dgm:prSet presAssocID="{50DC3458-5FE5-4624-B32D-BE721A417DEC}" presName="parentText" presStyleLbl="node1" presStyleIdx="4" presStyleCnt="5">
        <dgm:presLayoutVars>
          <dgm:chMax val="0"/>
          <dgm:bulletEnabled val="1"/>
        </dgm:presLayoutVars>
      </dgm:prSet>
      <dgm:spPr/>
    </dgm:pt>
    <dgm:pt modelId="{B31E89AE-89C8-4BD5-A960-DBFAD27D8C63}" type="pres">
      <dgm:prSet presAssocID="{50DC3458-5FE5-4624-B32D-BE721A417DEC}" presName="childText" presStyleLbl="revTx" presStyleIdx="3" presStyleCnt="4">
        <dgm:presLayoutVars>
          <dgm:bulletEnabled val="1"/>
        </dgm:presLayoutVars>
      </dgm:prSet>
      <dgm:spPr/>
    </dgm:pt>
  </dgm:ptLst>
  <dgm:cxnLst>
    <dgm:cxn modelId="{8ADF160E-8D6F-45EC-823D-6C7E7AFA1AA3}" type="presOf" srcId="{43BA8FF0-1BED-43D9-9CF7-0A49BA714EB3}" destId="{ED79C55D-284E-497F-B777-A640EC6A7D64}" srcOrd="0" destOrd="0" presId="urn:microsoft.com/office/officeart/2005/8/layout/vList2"/>
    <dgm:cxn modelId="{700FF60E-5495-4CB7-B4F9-3549558FD8B4}" srcId="{2FD56F52-650A-4610-8DE7-C4D93984D031}" destId="{50DC3458-5FE5-4624-B32D-BE721A417DEC}" srcOrd="4" destOrd="0" parTransId="{3B8CBE38-5627-4610-B67E-195CCD56418F}" sibTransId="{97FF52CD-99C3-43AD-ABAF-3C6C023191D0}"/>
    <dgm:cxn modelId="{91C97720-53A8-46FF-A205-A7D1C7D05C92}" srcId="{85099F8D-D53A-4069-AA07-6CE8E1E0840C}" destId="{4A50F368-28F6-4BAF-BDAA-81297FC819BF}" srcOrd="0" destOrd="0" parTransId="{3414053E-ED97-42CE-A05A-40AA541778C9}" sibTransId="{682B1AE3-B9EE-4395-8336-0ED9DB644F1C}"/>
    <dgm:cxn modelId="{73A98624-2C0C-4FE0-9948-2EA6C089C4EB}" type="presOf" srcId="{4A50F368-28F6-4BAF-BDAA-81297FC819BF}" destId="{CEFF7021-7BE0-4A88-9312-833BFF1E4492}" srcOrd="0" destOrd="0" presId="urn:microsoft.com/office/officeart/2005/8/layout/vList2"/>
    <dgm:cxn modelId="{3B3EED26-DC45-4ED6-AAC9-7C2CED3D7AD7}" srcId="{2FD56F52-650A-4610-8DE7-C4D93984D031}" destId="{43BA8FF0-1BED-43D9-9CF7-0A49BA714EB3}" srcOrd="3" destOrd="0" parTransId="{3FD72A04-9459-472E-B564-C8B4F722AB11}" sibTransId="{CA3942C0-5BB9-4B12-9DB4-E99B30C5F320}"/>
    <dgm:cxn modelId="{BA5E9B66-27E1-4B5F-AA77-4570FD01627B}" srcId="{50DC3458-5FE5-4624-B32D-BE721A417DEC}" destId="{7CAA823F-51E7-4694-83F8-0E8DE43B0069}" srcOrd="1" destOrd="0" parTransId="{B633DD4D-71BA-45FD-9762-FBF0805457D9}" sibTransId="{F268962A-0D7D-47D9-A2B7-B83F64862B42}"/>
    <dgm:cxn modelId="{71678248-B0C4-4133-875C-DD9E48336406}" srcId="{43BA8FF0-1BED-43D9-9CF7-0A49BA714EB3}" destId="{17885CD0-B51A-4758-8687-6FCC1111695C}" srcOrd="1" destOrd="0" parTransId="{49A0536E-0101-4ECF-857D-868FCD0F7952}" sibTransId="{955AF10A-DF36-485C-B041-66684F9F8463}"/>
    <dgm:cxn modelId="{A813BB6F-1DE5-43E5-8F4A-C5766F27CC47}" type="presOf" srcId="{50DC3458-5FE5-4624-B32D-BE721A417DEC}" destId="{E20F7AA7-3AF3-447F-BFEB-D448D3086097}" srcOrd="0" destOrd="0" presId="urn:microsoft.com/office/officeart/2005/8/layout/vList2"/>
    <dgm:cxn modelId="{98AE2A73-E4E5-4C50-8FB2-8E4585AE29F6}" type="presOf" srcId="{2EA1B6F6-528C-45A3-A0B7-930C8D4BAA91}" destId="{3FE765A3-B85B-47C3-A8CA-54AD9FD46DF7}" srcOrd="0" destOrd="0" presId="urn:microsoft.com/office/officeart/2005/8/layout/vList2"/>
    <dgm:cxn modelId="{B6CEB276-C4C1-4C6D-B7D1-0DC3863481CB}" srcId="{50DC3458-5FE5-4624-B32D-BE721A417DEC}" destId="{FD1D950E-11E3-4652-903B-6F0E8E0947CA}" srcOrd="0" destOrd="0" parTransId="{75B11426-33F5-409F-AB80-41AD273E30A9}" sibTransId="{8F7516B1-F95D-4EC6-9FCE-514ADEE044C3}"/>
    <dgm:cxn modelId="{B50AFB81-CD4D-476C-8E80-4B928A4220B7}" srcId="{2FD56F52-650A-4610-8DE7-C4D93984D031}" destId="{A94927E4-3699-40F2-B3FE-9B231C90AD88}" srcOrd="1" destOrd="0" parTransId="{55BF1291-5FA3-43BA-A6AA-D1605A99EC69}" sibTransId="{1EC85922-1D2E-46B5-8655-3A177990F29F}"/>
    <dgm:cxn modelId="{76946599-0AD8-4919-8A6A-5D74679D5599}" type="presOf" srcId="{2ACC12BF-DBA1-498E-A97C-C417009C1914}" destId="{5B414EF2-212F-4076-9EED-41C8F556D5A0}" srcOrd="0" destOrd="0" presId="urn:microsoft.com/office/officeart/2005/8/layout/vList2"/>
    <dgm:cxn modelId="{71D6299A-2989-4E89-BABF-3BAEA909CB4B}" type="presOf" srcId="{A94927E4-3699-40F2-B3FE-9B231C90AD88}" destId="{0F763823-1930-4AE2-8AFB-026A904A54FE}" srcOrd="0" destOrd="0" presId="urn:microsoft.com/office/officeart/2005/8/layout/vList2"/>
    <dgm:cxn modelId="{DFE2859B-37F2-4186-83DF-FEDDE5CE6D0A}" srcId="{A94927E4-3699-40F2-B3FE-9B231C90AD88}" destId="{2EA1B6F6-528C-45A3-A0B7-930C8D4BAA91}" srcOrd="0" destOrd="0" parTransId="{7D3F47EB-4FCC-42FD-A214-BBC36915F338}" sibTransId="{F54B5D4C-95F0-42D1-BC19-FDC82F801529}"/>
    <dgm:cxn modelId="{2B56B39B-B357-45DC-955C-1608E74AD962}" type="presOf" srcId="{17885CD0-B51A-4758-8687-6FCC1111695C}" destId="{5B414EF2-212F-4076-9EED-41C8F556D5A0}" srcOrd="0" destOrd="1" presId="urn:microsoft.com/office/officeart/2005/8/layout/vList2"/>
    <dgm:cxn modelId="{6DD8D99B-78F8-4EA5-A635-C63F93E9A6F6}" type="presOf" srcId="{70103783-EC38-489A-9318-A6B4FA297C37}" destId="{EB5999D6-57D4-4E31-A2A8-01E4FC55CF42}" srcOrd="0" destOrd="0" presId="urn:microsoft.com/office/officeart/2005/8/layout/vList2"/>
    <dgm:cxn modelId="{7274DAA6-8919-4CB2-8B6C-4296AD09797C}" srcId="{A94927E4-3699-40F2-B3FE-9B231C90AD88}" destId="{AA299532-C042-49E8-8035-322CD8CF84CC}" srcOrd="1" destOrd="0" parTransId="{27D41930-BE22-4895-B0F3-00317F9DE33D}" sibTransId="{89B2D736-B21D-4A1C-B844-351E02368519}"/>
    <dgm:cxn modelId="{16548EB1-2B5F-45C9-ABB2-86705485812A}" type="presOf" srcId="{FD1D950E-11E3-4652-903B-6F0E8E0947CA}" destId="{B31E89AE-89C8-4BD5-A960-DBFAD27D8C63}" srcOrd="0" destOrd="0" presId="urn:microsoft.com/office/officeart/2005/8/layout/vList2"/>
    <dgm:cxn modelId="{55782BB3-CD72-4228-A80C-39876525FEC1}" srcId="{2FD56F52-650A-4610-8DE7-C4D93984D031}" destId="{70103783-EC38-489A-9318-A6B4FA297C37}" srcOrd="0" destOrd="0" parTransId="{2B973B39-6782-4505-8698-81A128068BFF}" sibTransId="{0046ED6A-54AB-4EC7-B491-4E21FDEBB4AA}"/>
    <dgm:cxn modelId="{4BA761CD-4B89-4058-92E8-87C7399C3D60}" type="presOf" srcId="{85099F8D-D53A-4069-AA07-6CE8E1E0840C}" destId="{FFD99708-98E5-4E65-B732-B3022340920F}" srcOrd="0" destOrd="0" presId="urn:microsoft.com/office/officeart/2005/8/layout/vList2"/>
    <dgm:cxn modelId="{AAFF0FCF-E13E-48F0-9CF5-404CFA8EA6DC}" type="presOf" srcId="{7CAA823F-51E7-4694-83F8-0E8DE43B0069}" destId="{B31E89AE-89C8-4BD5-A960-DBFAD27D8C63}" srcOrd="0" destOrd="1" presId="urn:microsoft.com/office/officeart/2005/8/layout/vList2"/>
    <dgm:cxn modelId="{3FE290DD-4FA5-4E92-A856-60B2D5801D65}" srcId="{2FD56F52-650A-4610-8DE7-C4D93984D031}" destId="{85099F8D-D53A-4069-AA07-6CE8E1E0840C}" srcOrd="2" destOrd="0" parTransId="{A096D024-6D02-4F42-A965-3D47F24561B7}" sibTransId="{035D4B34-846A-43ED-96A1-D674A210DE4D}"/>
    <dgm:cxn modelId="{AF6207E4-2FF0-44AD-96FD-69DEEE61F766}" type="presOf" srcId="{2FD56F52-650A-4610-8DE7-C4D93984D031}" destId="{6DCA6735-D2F7-4FDC-80E1-168411DE4BC9}" srcOrd="0" destOrd="0" presId="urn:microsoft.com/office/officeart/2005/8/layout/vList2"/>
    <dgm:cxn modelId="{49754EE6-6CD1-41F5-B4DD-F1DA1F505E30}" srcId="{43BA8FF0-1BED-43D9-9CF7-0A49BA714EB3}" destId="{2ACC12BF-DBA1-498E-A97C-C417009C1914}" srcOrd="0" destOrd="0" parTransId="{19D24AA4-ED6F-4F68-B814-C74B6C8BCD6F}" sibTransId="{3E04D204-6BDE-4A71-9AA5-6337649024DA}"/>
    <dgm:cxn modelId="{8ACD83EF-481D-43C3-8921-BFFD1F1E2AC3}" type="presOf" srcId="{AA299532-C042-49E8-8035-322CD8CF84CC}" destId="{3FE765A3-B85B-47C3-A8CA-54AD9FD46DF7}" srcOrd="0" destOrd="1" presId="urn:microsoft.com/office/officeart/2005/8/layout/vList2"/>
    <dgm:cxn modelId="{1173D48F-6E04-48E8-985F-864D005BCB28}" type="presParOf" srcId="{6DCA6735-D2F7-4FDC-80E1-168411DE4BC9}" destId="{EB5999D6-57D4-4E31-A2A8-01E4FC55CF42}" srcOrd="0" destOrd="0" presId="urn:microsoft.com/office/officeart/2005/8/layout/vList2"/>
    <dgm:cxn modelId="{96C2AC19-0C25-4CB1-8C6F-E1143F2BD761}" type="presParOf" srcId="{6DCA6735-D2F7-4FDC-80E1-168411DE4BC9}" destId="{03EF1E8C-02D3-4911-BB6D-A9BD4DA9CDA0}" srcOrd="1" destOrd="0" presId="urn:microsoft.com/office/officeart/2005/8/layout/vList2"/>
    <dgm:cxn modelId="{05FB2D0B-1131-4814-B810-27EC2B5C06AC}" type="presParOf" srcId="{6DCA6735-D2F7-4FDC-80E1-168411DE4BC9}" destId="{0F763823-1930-4AE2-8AFB-026A904A54FE}" srcOrd="2" destOrd="0" presId="urn:microsoft.com/office/officeart/2005/8/layout/vList2"/>
    <dgm:cxn modelId="{F8645961-91CE-40FA-A221-44454E452701}" type="presParOf" srcId="{6DCA6735-D2F7-4FDC-80E1-168411DE4BC9}" destId="{3FE765A3-B85B-47C3-A8CA-54AD9FD46DF7}" srcOrd="3" destOrd="0" presId="urn:microsoft.com/office/officeart/2005/8/layout/vList2"/>
    <dgm:cxn modelId="{075ABE37-31A2-4168-80A1-C1217D3873A2}" type="presParOf" srcId="{6DCA6735-D2F7-4FDC-80E1-168411DE4BC9}" destId="{FFD99708-98E5-4E65-B732-B3022340920F}" srcOrd="4" destOrd="0" presId="urn:microsoft.com/office/officeart/2005/8/layout/vList2"/>
    <dgm:cxn modelId="{EFACB3BC-8D79-49D2-97C6-F883F6750347}" type="presParOf" srcId="{6DCA6735-D2F7-4FDC-80E1-168411DE4BC9}" destId="{CEFF7021-7BE0-4A88-9312-833BFF1E4492}" srcOrd="5" destOrd="0" presId="urn:microsoft.com/office/officeart/2005/8/layout/vList2"/>
    <dgm:cxn modelId="{0E0EDCB2-6C6A-4F8E-A847-CB7FDADAE9EA}" type="presParOf" srcId="{6DCA6735-D2F7-4FDC-80E1-168411DE4BC9}" destId="{ED79C55D-284E-497F-B777-A640EC6A7D64}" srcOrd="6" destOrd="0" presId="urn:microsoft.com/office/officeart/2005/8/layout/vList2"/>
    <dgm:cxn modelId="{F8B685C6-B3A9-4B3C-8087-233C428F0EF6}" type="presParOf" srcId="{6DCA6735-D2F7-4FDC-80E1-168411DE4BC9}" destId="{5B414EF2-212F-4076-9EED-41C8F556D5A0}" srcOrd="7" destOrd="0" presId="urn:microsoft.com/office/officeart/2005/8/layout/vList2"/>
    <dgm:cxn modelId="{89A6630A-6333-4D1E-979F-DA8D218244ED}" type="presParOf" srcId="{6DCA6735-D2F7-4FDC-80E1-168411DE4BC9}" destId="{E20F7AA7-3AF3-447F-BFEB-D448D3086097}" srcOrd="8" destOrd="0" presId="urn:microsoft.com/office/officeart/2005/8/layout/vList2"/>
    <dgm:cxn modelId="{5AD11D14-9C7A-46FA-B5D9-25BB9EA56C1C}" type="presParOf" srcId="{6DCA6735-D2F7-4FDC-80E1-168411DE4BC9}" destId="{B31E89AE-89C8-4BD5-A960-DBFAD27D8C63}"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FD56F52-650A-4610-8DE7-C4D93984D031}" type="doc">
      <dgm:prSet loTypeId="urn:microsoft.com/office/officeart/2005/8/layout/vList2" loCatId="list" qsTypeId="urn:microsoft.com/office/officeart/2005/8/quickstyle/simple1" qsCatId="simple" csTypeId="urn:microsoft.com/office/officeart/2005/8/colors/accent3_3" csCatId="accent3" phldr="1"/>
      <dgm:spPr/>
      <dgm:t>
        <a:bodyPr/>
        <a:lstStyle/>
        <a:p>
          <a:endParaRPr lang="en-US"/>
        </a:p>
      </dgm:t>
    </dgm:pt>
    <dgm:pt modelId="{A94927E4-3699-40F2-B3FE-9B231C90AD88}">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Doses range from 0.5 to 2 mg daily</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55BF1291-5FA3-43BA-A6AA-D1605A99EC69}" type="par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1EC85922-1D2E-46B5-8655-3A177990F29F}" type="sib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5099F8D-D53A-4069-AA07-6CE8E1E0840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Warnings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A096D024-6D02-4F42-A965-3D47F24561B7}" type="par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035D4B34-846A-43ED-96A1-D674A210DE4D}" type="sib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4A50F368-28F6-4BAF-BDAA-81297FC819BF}">
      <dgm:prSet/>
      <dgm:spPr>
        <a:noFill/>
      </dgm:spPr>
      <dgm:t>
        <a:bodyPr/>
        <a:lstStyle/>
        <a:p>
          <a:pPr rtl="0"/>
          <a:r>
            <a:rPr lang="en-US" b="0" cap="none" spc="0" dirty="0">
              <a:ln w="0"/>
              <a:solidFill>
                <a:schemeClr val="tx1"/>
              </a:solidFill>
              <a:effectLst/>
            </a:rPr>
            <a:t> Ocular toxicity, new primary cancers, lung toxicity, major bleeding, cardiac toxicity, dermatologic toxicity </a:t>
          </a:r>
        </a:p>
      </dgm:t>
    </dgm:pt>
    <dgm:pt modelId="{3414053E-ED97-42CE-A05A-40AA541778C9}" type="par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682B1AE3-B9EE-4395-8336-0ED9DB644F1C}" type="sib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0DC3458-5FE5-4624-B32D-BE721A417DE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Before treatment: ECHO, ophthalmology consult, and dermatology consult</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3B8CBE38-5627-4610-B67E-195CCD56418F}" type="par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7FF52CD-99C3-43AD-ABAF-3C6C023191D0}" type="sib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D1D950E-11E3-4652-903B-6F0E8E0947CA}">
      <dgm:prSet/>
      <dgm:spPr>
        <a:noFill/>
      </dgm:spPr>
      <dgm:t>
        <a:bodyPr/>
        <a:lstStyle/>
        <a:p>
          <a:pPr rtl="0"/>
          <a:r>
            <a:rPr lang="en-US" b="0" i="0" cap="none" spc="0" baseline="0" dirty="0">
              <a:ln w="0"/>
              <a:solidFill>
                <a:schemeClr val="tx1"/>
              </a:solidFill>
              <a:effectLst/>
            </a:rPr>
            <a:t> Will routinely need monitoring and follow up with ophthalmology and cardiology assessment with ECHO</a:t>
          </a:r>
          <a:endParaRPr lang="en-US" b="0" cap="none" spc="0" dirty="0">
            <a:ln w="0"/>
            <a:solidFill>
              <a:schemeClr val="tx1"/>
            </a:solidFill>
            <a:effectLst/>
          </a:endParaRPr>
        </a:p>
      </dgm:t>
    </dgm:pt>
    <dgm:pt modelId="{75B11426-33F5-409F-AB80-41AD273E30A9}" type="par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F7516B1-F95D-4EC6-9FCE-514ADEE044C3}" type="sib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A1B6F6-528C-45A3-A0B7-930C8D4BAA91}">
      <dgm:prSet/>
      <dgm:spPr/>
      <dgm:t>
        <a:bodyPr/>
        <a:lstStyle/>
        <a:p>
          <a:r>
            <a:rPr lang="en-US" b="0" cap="none" spc="0" dirty="0">
              <a:ln w="0"/>
              <a:solidFill>
                <a:schemeClr val="tx1"/>
              </a:solidFill>
              <a:effectLst/>
            </a:rPr>
            <a:t> Taken on empty stomach (1 hour before or 2 hours after a meal)</a:t>
          </a:r>
        </a:p>
      </dgm:t>
    </dgm:pt>
    <dgm:pt modelId="{7D3F47EB-4FCC-42FD-A214-BBC36915F338}" type="parTrans" cxnId="{DFE2859B-37F2-4186-83DF-FEDDE5CE6D0A}">
      <dgm:prSet/>
      <dgm:spPr/>
      <dgm:t>
        <a:bodyPr/>
        <a:lstStyle/>
        <a:p>
          <a:endParaRPr lang="en-US"/>
        </a:p>
      </dgm:t>
    </dgm:pt>
    <dgm:pt modelId="{F54B5D4C-95F0-42D1-BC19-FDC82F801529}" type="sibTrans" cxnId="{DFE2859B-37F2-4186-83DF-FEDDE5CE6D0A}">
      <dgm:prSet/>
      <dgm:spPr/>
      <dgm:t>
        <a:bodyPr/>
        <a:lstStyle/>
        <a:p>
          <a:endParaRPr lang="en-US"/>
        </a:p>
      </dgm:t>
    </dgm:pt>
    <dgm:pt modelId="{70103783-EC38-489A-9318-A6B4FA297C37}">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MEK Inhibitor</a:t>
          </a:r>
        </a:p>
      </dgm:t>
    </dgm:pt>
    <dgm:pt modelId="{2B973B39-6782-4505-8698-81A128068BFF}" type="parTrans" cxnId="{55782BB3-CD72-4228-A80C-39876525FEC1}">
      <dgm:prSet/>
      <dgm:spPr/>
      <dgm:t>
        <a:bodyPr/>
        <a:lstStyle/>
        <a:p>
          <a:endParaRPr lang="en-US"/>
        </a:p>
      </dgm:t>
    </dgm:pt>
    <dgm:pt modelId="{0046ED6A-54AB-4EC7-B491-4E21FDEBB4AA}" type="sibTrans" cxnId="{55782BB3-CD72-4228-A80C-39876525FEC1}">
      <dgm:prSet/>
      <dgm:spPr/>
      <dgm:t>
        <a:bodyPr/>
        <a:lstStyle/>
        <a:p>
          <a:endParaRPr lang="en-US"/>
        </a:p>
      </dgm:t>
    </dgm:pt>
    <dgm:pt modelId="{7CAA823F-51E7-4694-83F8-0E8DE43B0069}">
      <dgm:prSet/>
      <dgm:spPr>
        <a:noFill/>
      </dgm:spPr>
      <dgm:t>
        <a:bodyPr/>
        <a:lstStyle/>
        <a:p>
          <a:pPr rtl="0"/>
          <a:r>
            <a:rPr lang="en-US" b="0" cap="none" spc="0" dirty="0">
              <a:ln w="0"/>
              <a:solidFill>
                <a:schemeClr val="tx1"/>
              </a:solidFill>
              <a:effectLst/>
            </a:rPr>
            <a:t> Ophthalmology follow up 2-3 weeks after initiation; then every 3 to 4 months during first year of treatment, then routinely</a:t>
          </a:r>
        </a:p>
      </dgm:t>
    </dgm:pt>
    <dgm:pt modelId="{B633DD4D-71BA-45FD-9762-FBF0805457D9}" type="parTrans" cxnId="{BA5E9B66-27E1-4B5F-AA77-4570FD01627B}">
      <dgm:prSet/>
      <dgm:spPr/>
      <dgm:t>
        <a:bodyPr/>
        <a:lstStyle/>
        <a:p>
          <a:endParaRPr lang="en-US"/>
        </a:p>
      </dgm:t>
    </dgm:pt>
    <dgm:pt modelId="{F268962A-0D7D-47D9-A2B7-B83F64862B42}" type="sibTrans" cxnId="{BA5E9B66-27E1-4B5F-AA77-4570FD01627B}">
      <dgm:prSet/>
      <dgm:spPr/>
      <dgm:t>
        <a:bodyPr/>
        <a:lstStyle/>
        <a:p>
          <a:endParaRPr lang="en-US"/>
        </a:p>
      </dgm:t>
    </dgm:pt>
    <dgm:pt modelId="{7B957D88-F1B1-4528-923C-3DFA0E241BE9}">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Side effects</a:t>
          </a:r>
        </a:p>
      </dgm:t>
    </dgm:pt>
    <dgm:pt modelId="{A28690CB-D7E7-4DE0-A0BF-6949A7419377}" type="parTrans" cxnId="{1C4988DA-8B65-45F3-A85E-81690DB9D5A4}">
      <dgm:prSet/>
      <dgm:spPr/>
      <dgm:t>
        <a:bodyPr/>
        <a:lstStyle/>
        <a:p>
          <a:endParaRPr lang="en-US"/>
        </a:p>
      </dgm:t>
    </dgm:pt>
    <dgm:pt modelId="{BDDED665-21EA-40E2-8B75-97070CBA072D}" type="sibTrans" cxnId="{1C4988DA-8B65-45F3-A85E-81690DB9D5A4}">
      <dgm:prSet/>
      <dgm:spPr/>
      <dgm:t>
        <a:bodyPr/>
        <a:lstStyle/>
        <a:p>
          <a:endParaRPr lang="en-US"/>
        </a:p>
      </dgm:t>
    </dgm:pt>
    <dgm:pt modelId="{E81821C3-F884-4338-B865-7245AC0D115E}">
      <dgm:prSe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a:t>
          </a:r>
          <a:r>
            <a:rPr lang="en-US" b="1" dirty="0"/>
            <a:t>Decreased blood counts</a:t>
          </a:r>
          <a:r>
            <a:rPr lang="en-US" dirty="0"/>
            <a:t>, high blood pressure, swelling, skin reactions (acneiform rash, redness/rash, </a:t>
          </a:r>
          <a:r>
            <a:rPr lang="en-US" dirty="0" err="1"/>
            <a:t>etc</a:t>
          </a:r>
          <a:r>
            <a:rPr lang="en-US" dirty="0"/>
            <a:t>), </a:t>
          </a:r>
          <a:br>
            <a:rPr lang="en-US" dirty="0"/>
          </a:br>
          <a:r>
            <a:rPr lang="en-US" dirty="0"/>
            <a:t>abdominal pain, and diarrhea</a:t>
          </a:r>
        </a:p>
      </dgm:t>
    </dgm:pt>
    <dgm:pt modelId="{0D869455-7270-48A8-9DCA-B992D4A4CEE0}" type="parTrans" cxnId="{7E1406D9-2193-4784-9391-98F751164C5A}">
      <dgm:prSet/>
      <dgm:spPr/>
      <dgm:t>
        <a:bodyPr/>
        <a:lstStyle/>
        <a:p>
          <a:endParaRPr lang="en-US"/>
        </a:p>
      </dgm:t>
    </dgm:pt>
    <dgm:pt modelId="{EB651D7B-34E5-44F4-9270-3D342CAAE29F}" type="sibTrans" cxnId="{7E1406D9-2193-4784-9391-98F751164C5A}">
      <dgm:prSet/>
      <dgm:spPr/>
      <dgm:t>
        <a:bodyPr/>
        <a:lstStyle/>
        <a:p>
          <a:endParaRPr lang="en-US"/>
        </a:p>
      </dgm:t>
    </dgm:pt>
    <dgm:pt modelId="{1DEB8A44-7FC2-4BBC-ABC3-3F950EB91909}">
      <dgm:prSet/>
      <dgm:spPr/>
      <dgm:t>
        <a:bodyPr/>
        <a:lstStyle/>
        <a:p>
          <a:r>
            <a:rPr lang="en-US" b="0" cap="none" spc="0" dirty="0">
              <a:ln w="0"/>
              <a:solidFill>
                <a:schemeClr val="tx1"/>
              </a:solidFill>
              <a:effectLst/>
            </a:rPr>
            <a:t> Store in the refrigerator</a:t>
          </a:r>
        </a:p>
      </dgm:t>
    </dgm:pt>
    <dgm:pt modelId="{8DD42648-AFDD-4CEA-833C-6ACACEEF5583}" type="parTrans" cxnId="{8E77969E-FF2A-4168-B754-E4F24C70E1FD}">
      <dgm:prSet/>
      <dgm:spPr/>
      <dgm:t>
        <a:bodyPr/>
        <a:lstStyle/>
        <a:p>
          <a:endParaRPr lang="en-US"/>
        </a:p>
      </dgm:t>
    </dgm:pt>
    <dgm:pt modelId="{5F9EFA1C-FFD0-4BC6-B88D-AB5EB707C9A7}" type="sibTrans" cxnId="{8E77969E-FF2A-4168-B754-E4F24C70E1FD}">
      <dgm:prSet/>
      <dgm:spPr/>
      <dgm:t>
        <a:bodyPr/>
        <a:lstStyle/>
        <a:p>
          <a:endParaRPr lang="en-US"/>
        </a:p>
      </dgm:t>
    </dgm:pt>
    <dgm:pt modelId="{7663FDF8-F1B2-435A-B602-460E4002473D}">
      <dgm:prSet/>
      <dgm:spPr/>
      <dgm:t>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 Rare: Decreased ejection fraction, visual impairment, skin cancer, mouth sores, and liver function changes</a:t>
          </a:r>
        </a:p>
      </dgm:t>
    </dgm:pt>
    <dgm:pt modelId="{447DCEF6-688B-43CC-AD19-DD100C840D46}" type="parTrans" cxnId="{4435F628-01E0-4D34-B5A1-C5F2456B60F3}">
      <dgm:prSet/>
      <dgm:spPr/>
      <dgm:t>
        <a:bodyPr/>
        <a:lstStyle/>
        <a:p>
          <a:endParaRPr lang="en-US"/>
        </a:p>
      </dgm:t>
    </dgm:pt>
    <dgm:pt modelId="{FBB50B3F-1BEC-4BAB-9824-B2C686FF0567}" type="sibTrans" cxnId="{4435F628-01E0-4D34-B5A1-C5F2456B60F3}">
      <dgm:prSet/>
      <dgm:spPr/>
      <dgm:t>
        <a:bodyPr/>
        <a:lstStyle/>
        <a:p>
          <a:endParaRPr lang="en-US"/>
        </a:p>
      </dgm:t>
    </dgm:pt>
    <dgm:pt modelId="{6DCA6735-D2F7-4FDC-80E1-168411DE4BC9}" type="pres">
      <dgm:prSet presAssocID="{2FD56F52-650A-4610-8DE7-C4D93984D031}" presName="linear" presStyleCnt="0">
        <dgm:presLayoutVars>
          <dgm:animLvl val="lvl"/>
          <dgm:resizeHandles val="exact"/>
        </dgm:presLayoutVars>
      </dgm:prSet>
      <dgm:spPr/>
    </dgm:pt>
    <dgm:pt modelId="{EB5999D6-57D4-4E31-A2A8-01E4FC55CF42}" type="pres">
      <dgm:prSet presAssocID="{70103783-EC38-489A-9318-A6B4FA297C37}" presName="parentText" presStyleLbl="node1" presStyleIdx="0" presStyleCnt="5">
        <dgm:presLayoutVars>
          <dgm:chMax val="0"/>
          <dgm:bulletEnabled val="1"/>
        </dgm:presLayoutVars>
      </dgm:prSet>
      <dgm:spPr/>
    </dgm:pt>
    <dgm:pt modelId="{03EF1E8C-02D3-4911-BB6D-A9BD4DA9CDA0}" type="pres">
      <dgm:prSet presAssocID="{0046ED6A-54AB-4EC7-B491-4E21FDEBB4AA}" presName="spacer" presStyleCnt="0"/>
      <dgm:spPr/>
    </dgm:pt>
    <dgm:pt modelId="{0F763823-1930-4AE2-8AFB-026A904A54FE}" type="pres">
      <dgm:prSet presAssocID="{A94927E4-3699-40F2-B3FE-9B231C90AD88}" presName="parentText" presStyleLbl="node1" presStyleIdx="1" presStyleCnt="5">
        <dgm:presLayoutVars>
          <dgm:chMax val="0"/>
          <dgm:bulletEnabled val="1"/>
        </dgm:presLayoutVars>
      </dgm:prSet>
      <dgm:spPr/>
    </dgm:pt>
    <dgm:pt modelId="{3FE765A3-B85B-47C3-A8CA-54AD9FD46DF7}" type="pres">
      <dgm:prSet presAssocID="{A94927E4-3699-40F2-B3FE-9B231C90AD88}" presName="childText" presStyleLbl="revTx" presStyleIdx="0" presStyleCnt="4">
        <dgm:presLayoutVars>
          <dgm:bulletEnabled val="1"/>
        </dgm:presLayoutVars>
      </dgm:prSet>
      <dgm:spPr/>
    </dgm:pt>
    <dgm:pt modelId="{FFD99708-98E5-4E65-B732-B3022340920F}" type="pres">
      <dgm:prSet presAssocID="{85099F8D-D53A-4069-AA07-6CE8E1E0840C}" presName="parentText" presStyleLbl="node1" presStyleIdx="2" presStyleCnt="5">
        <dgm:presLayoutVars>
          <dgm:chMax val="0"/>
          <dgm:bulletEnabled val="1"/>
        </dgm:presLayoutVars>
      </dgm:prSet>
      <dgm:spPr/>
    </dgm:pt>
    <dgm:pt modelId="{CEFF7021-7BE0-4A88-9312-833BFF1E4492}" type="pres">
      <dgm:prSet presAssocID="{85099F8D-D53A-4069-AA07-6CE8E1E0840C}" presName="childText" presStyleLbl="revTx" presStyleIdx="1" presStyleCnt="4">
        <dgm:presLayoutVars>
          <dgm:bulletEnabled val="1"/>
        </dgm:presLayoutVars>
      </dgm:prSet>
      <dgm:spPr/>
    </dgm:pt>
    <dgm:pt modelId="{BD78C747-B4AB-42D0-A076-5806A8ED2DB8}" type="pres">
      <dgm:prSet presAssocID="{7B957D88-F1B1-4528-923C-3DFA0E241BE9}" presName="parentText" presStyleLbl="node1" presStyleIdx="3" presStyleCnt="5">
        <dgm:presLayoutVars>
          <dgm:chMax val="0"/>
          <dgm:bulletEnabled val="1"/>
        </dgm:presLayoutVars>
      </dgm:prSet>
      <dgm:spPr/>
    </dgm:pt>
    <dgm:pt modelId="{17D7D3E0-67C7-4778-96B3-7EAA3CE077D5}" type="pres">
      <dgm:prSet presAssocID="{7B957D88-F1B1-4528-923C-3DFA0E241BE9}" presName="childText" presStyleLbl="revTx" presStyleIdx="2" presStyleCnt="4">
        <dgm:presLayoutVars>
          <dgm:bulletEnabled val="1"/>
        </dgm:presLayoutVars>
      </dgm:prSet>
      <dgm:spPr/>
    </dgm:pt>
    <dgm:pt modelId="{E20F7AA7-3AF3-447F-BFEB-D448D3086097}" type="pres">
      <dgm:prSet presAssocID="{50DC3458-5FE5-4624-B32D-BE721A417DEC}" presName="parentText" presStyleLbl="node1" presStyleIdx="4" presStyleCnt="5">
        <dgm:presLayoutVars>
          <dgm:chMax val="0"/>
          <dgm:bulletEnabled val="1"/>
        </dgm:presLayoutVars>
      </dgm:prSet>
      <dgm:spPr/>
    </dgm:pt>
    <dgm:pt modelId="{B31E89AE-89C8-4BD5-A960-DBFAD27D8C63}" type="pres">
      <dgm:prSet presAssocID="{50DC3458-5FE5-4624-B32D-BE721A417DEC}" presName="childText" presStyleLbl="revTx" presStyleIdx="3" presStyleCnt="4">
        <dgm:presLayoutVars>
          <dgm:bulletEnabled val="1"/>
        </dgm:presLayoutVars>
      </dgm:prSet>
      <dgm:spPr/>
    </dgm:pt>
  </dgm:ptLst>
  <dgm:cxnLst>
    <dgm:cxn modelId="{700FF60E-5495-4CB7-B4F9-3549558FD8B4}" srcId="{2FD56F52-650A-4610-8DE7-C4D93984D031}" destId="{50DC3458-5FE5-4624-B32D-BE721A417DEC}" srcOrd="4" destOrd="0" parTransId="{3B8CBE38-5627-4610-B67E-195CCD56418F}" sibTransId="{97FF52CD-99C3-43AD-ABAF-3C6C023191D0}"/>
    <dgm:cxn modelId="{91C97720-53A8-46FF-A205-A7D1C7D05C92}" srcId="{85099F8D-D53A-4069-AA07-6CE8E1E0840C}" destId="{4A50F368-28F6-4BAF-BDAA-81297FC819BF}" srcOrd="0" destOrd="0" parTransId="{3414053E-ED97-42CE-A05A-40AA541778C9}" sibTransId="{682B1AE3-B9EE-4395-8336-0ED9DB644F1C}"/>
    <dgm:cxn modelId="{73A98624-2C0C-4FE0-9948-2EA6C089C4EB}" type="presOf" srcId="{4A50F368-28F6-4BAF-BDAA-81297FC819BF}" destId="{CEFF7021-7BE0-4A88-9312-833BFF1E4492}" srcOrd="0" destOrd="0" presId="urn:microsoft.com/office/officeart/2005/8/layout/vList2"/>
    <dgm:cxn modelId="{4435F628-01E0-4D34-B5A1-C5F2456B60F3}" srcId="{7B957D88-F1B1-4528-923C-3DFA0E241BE9}" destId="{7663FDF8-F1B2-435A-B602-460E4002473D}" srcOrd="1" destOrd="0" parTransId="{447DCEF6-688B-43CC-AD19-DD100C840D46}" sibTransId="{FBB50B3F-1BEC-4BAB-9824-B2C686FF0567}"/>
    <dgm:cxn modelId="{BA5E9B66-27E1-4B5F-AA77-4570FD01627B}" srcId="{50DC3458-5FE5-4624-B32D-BE721A417DEC}" destId="{7CAA823F-51E7-4694-83F8-0E8DE43B0069}" srcOrd="1" destOrd="0" parTransId="{B633DD4D-71BA-45FD-9762-FBF0805457D9}" sibTransId="{F268962A-0D7D-47D9-A2B7-B83F64862B42}"/>
    <dgm:cxn modelId="{A813BB6F-1DE5-43E5-8F4A-C5766F27CC47}" type="presOf" srcId="{50DC3458-5FE5-4624-B32D-BE721A417DEC}" destId="{E20F7AA7-3AF3-447F-BFEB-D448D3086097}" srcOrd="0" destOrd="0" presId="urn:microsoft.com/office/officeart/2005/8/layout/vList2"/>
    <dgm:cxn modelId="{98AE2A73-E4E5-4C50-8FB2-8E4585AE29F6}" type="presOf" srcId="{2EA1B6F6-528C-45A3-A0B7-930C8D4BAA91}" destId="{3FE765A3-B85B-47C3-A8CA-54AD9FD46DF7}" srcOrd="0" destOrd="0" presId="urn:microsoft.com/office/officeart/2005/8/layout/vList2"/>
    <dgm:cxn modelId="{B6CEB276-C4C1-4C6D-B7D1-0DC3863481CB}" srcId="{50DC3458-5FE5-4624-B32D-BE721A417DEC}" destId="{FD1D950E-11E3-4652-903B-6F0E8E0947CA}" srcOrd="0" destOrd="0" parTransId="{75B11426-33F5-409F-AB80-41AD273E30A9}" sibTransId="{8F7516B1-F95D-4EC6-9FCE-514ADEE044C3}"/>
    <dgm:cxn modelId="{2ACAA95A-D63B-454E-887C-C42E9DCB52F0}" type="presOf" srcId="{7663FDF8-F1B2-435A-B602-460E4002473D}" destId="{17D7D3E0-67C7-4778-96B3-7EAA3CE077D5}" srcOrd="0" destOrd="1" presId="urn:microsoft.com/office/officeart/2005/8/layout/vList2"/>
    <dgm:cxn modelId="{B50AFB81-CD4D-476C-8E80-4B928A4220B7}" srcId="{2FD56F52-650A-4610-8DE7-C4D93984D031}" destId="{A94927E4-3699-40F2-B3FE-9B231C90AD88}" srcOrd="1" destOrd="0" parTransId="{55BF1291-5FA3-43BA-A6AA-D1605A99EC69}" sibTransId="{1EC85922-1D2E-46B5-8655-3A177990F29F}"/>
    <dgm:cxn modelId="{71D6299A-2989-4E89-BABF-3BAEA909CB4B}" type="presOf" srcId="{A94927E4-3699-40F2-B3FE-9B231C90AD88}" destId="{0F763823-1930-4AE2-8AFB-026A904A54FE}" srcOrd="0" destOrd="0" presId="urn:microsoft.com/office/officeart/2005/8/layout/vList2"/>
    <dgm:cxn modelId="{DFE2859B-37F2-4186-83DF-FEDDE5CE6D0A}" srcId="{A94927E4-3699-40F2-B3FE-9B231C90AD88}" destId="{2EA1B6F6-528C-45A3-A0B7-930C8D4BAA91}" srcOrd="0" destOrd="0" parTransId="{7D3F47EB-4FCC-42FD-A214-BBC36915F338}" sibTransId="{F54B5D4C-95F0-42D1-BC19-FDC82F801529}"/>
    <dgm:cxn modelId="{6DD8D99B-78F8-4EA5-A635-C63F93E9A6F6}" type="presOf" srcId="{70103783-EC38-489A-9318-A6B4FA297C37}" destId="{EB5999D6-57D4-4E31-A2A8-01E4FC55CF42}" srcOrd="0" destOrd="0" presId="urn:microsoft.com/office/officeart/2005/8/layout/vList2"/>
    <dgm:cxn modelId="{8E77969E-FF2A-4168-B754-E4F24C70E1FD}" srcId="{A94927E4-3699-40F2-B3FE-9B231C90AD88}" destId="{1DEB8A44-7FC2-4BBC-ABC3-3F950EB91909}" srcOrd="1" destOrd="0" parTransId="{8DD42648-AFDD-4CEA-833C-6ACACEEF5583}" sibTransId="{5F9EFA1C-FFD0-4BC6-B88D-AB5EB707C9A7}"/>
    <dgm:cxn modelId="{D28A8FA2-F0DB-4C20-B8FB-360023D12A51}" type="presOf" srcId="{7B957D88-F1B1-4528-923C-3DFA0E241BE9}" destId="{BD78C747-B4AB-42D0-A076-5806A8ED2DB8}" srcOrd="0" destOrd="0" presId="urn:microsoft.com/office/officeart/2005/8/layout/vList2"/>
    <dgm:cxn modelId="{9FD163AA-66F9-4DD5-8AC0-E8F0A127EDAA}" type="presOf" srcId="{E81821C3-F884-4338-B865-7245AC0D115E}" destId="{17D7D3E0-67C7-4778-96B3-7EAA3CE077D5}" srcOrd="0" destOrd="0" presId="urn:microsoft.com/office/officeart/2005/8/layout/vList2"/>
    <dgm:cxn modelId="{16548EB1-2B5F-45C9-ABB2-86705485812A}" type="presOf" srcId="{FD1D950E-11E3-4652-903B-6F0E8E0947CA}" destId="{B31E89AE-89C8-4BD5-A960-DBFAD27D8C63}" srcOrd="0" destOrd="0" presId="urn:microsoft.com/office/officeart/2005/8/layout/vList2"/>
    <dgm:cxn modelId="{55782BB3-CD72-4228-A80C-39876525FEC1}" srcId="{2FD56F52-650A-4610-8DE7-C4D93984D031}" destId="{70103783-EC38-489A-9318-A6B4FA297C37}" srcOrd="0" destOrd="0" parTransId="{2B973B39-6782-4505-8698-81A128068BFF}" sibTransId="{0046ED6A-54AB-4EC7-B491-4E21FDEBB4AA}"/>
    <dgm:cxn modelId="{3E4F0FCC-5368-423B-8114-2315D8CDDBC9}" type="presOf" srcId="{1DEB8A44-7FC2-4BBC-ABC3-3F950EB91909}" destId="{3FE765A3-B85B-47C3-A8CA-54AD9FD46DF7}" srcOrd="0" destOrd="1" presId="urn:microsoft.com/office/officeart/2005/8/layout/vList2"/>
    <dgm:cxn modelId="{4BA761CD-4B89-4058-92E8-87C7399C3D60}" type="presOf" srcId="{85099F8D-D53A-4069-AA07-6CE8E1E0840C}" destId="{FFD99708-98E5-4E65-B732-B3022340920F}" srcOrd="0" destOrd="0" presId="urn:microsoft.com/office/officeart/2005/8/layout/vList2"/>
    <dgm:cxn modelId="{AAFF0FCF-E13E-48F0-9CF5-404CFA8EA6DC}" type="presOf" srcId="{7CAA823F-51E7-4694-83F8-0E8DE43B0069}" destId="{B31E89AE-89C8-4BD5-A960-DBFAD27D8C63}" srcOrd="0" destOrd="1" presId="urn:microsoft.com/office/officeart/2005/8/layout/vList2"/>
    <dgm:cxn modelId="{7E1406D9-2193-4784-9391-98F751164C5A}" srcId="{7B957D88-F1B1-4528-923C-3DFA0E241BE9}" destId="{E81821C3-F884-4338-B865-7245AC0D115E}" srcOrd="0" destOrd="0" parTransId="{0D869455-7270-48A8-9DCA-B992D4A4CEE0}" sibTransId="{EB651D7B-34E5-44F4-9270-3D342CAAE29F}"/>
    <dgm:cxn modelId="{1C4988DA-8B65-45F3-A85E-81690DB9D5A4}" srcId="{2FD56F52-650A-4610-8DE7-C4D93984D031}" destId="{7B957D88-F1B1-4528-923C-3DFA0E241BE9}" srcOrd="3" destOrd="0" parTransId="{A28690CB-D7E7-4DE0-A0BF-6949A7419377}" sibTransId="{BDDED665-21EA-40E2-8B75-97070CBA072D}"/>
    <dgm:cxn modelId="{3FE290DD-4FA5-4E92-A856-60B2D5801D65}" srcId="{2FD56F52-650A-4610-8DE7-C4D93984D031}" destId="{85099F8D-D53A-4069-AA07-6CE8E1E0840C}" srcOrd="2" destOrd="0" parTransId="{A096D024-6D02-4F42-A965-3D47F24561B7}" sibTransId="{035D4B34-846A-43ED-96A1-D674A210DE4D}"/>
    <dgm:cxn modelId="{AF6207E4-2FF0-44AD-96FD-69DEEE61F766}" type="presOf" srcId="{2FD56F52-650A-4610-8DE7-C4D93984D031}" destId="{6DCA6735-D2F7-4FDC-80E1-168411DE4BC9}" srcOrd="0" destOrd="0" presId="urn:microsoft.com/office/officeart/2005/8/layout/vList2"/>
    <dgm:cxn modelId="{1173D48F-6E04-48E8-985F-864D005BCB28}" type="presParOf" srcId="{6DCA6735-D2F7-4FDC-80E1-168411DE4BC9}" destId="{EB5999D6-57D4-4E31-A2A8-01E4FC55CF42}" srcOrd="0" destOrd="0" presId="urn:microsoft.com/office/officeart/2005/8/layout/vList2"/>
    <dgm:cxn modelId="{96C2AC19-0C25-4CB1-8C6F-E1143F2BD761}" type="presParOf" srcId="{6DCA6735-D2F7-4FDC-80E1-168411DE4BC9}" destId="{03EF1E8C-02D3-4911-BB6D-A9BD4DA9CDA0}" srcOrd="1" destOrd="0" presId="urn:microsoft.com/office/officeart/2005/8/layout/vList2"/>
    <dgm:cxn modelId="{05FB2D0B-1131-4814-B810-27EC2B5C06AC}" type="presParOf" srcId="{6DCA6735-D2F7-4FDC-80E1-168411DE4BC9}" destId="{0F763823-1930-4AE2-8AFB-026A904A54FE}" srcOrd="2" destOrd="0" presId="urn:microsoft.com/office/officeart/2005/8/layout/vList2"/>
    <dgm:cxn modelId="{F8645961-91CE-40FA-A221-44454E452701}" type="presParOf" srcId="{6DCA6735-D2F7-4FDC-80E1-168411DE4BC9}" destId="{3FE765A3-B85B-47C3-A8CA-54AD9FD46DF7}" srcOrd="3" destOrd="0" presId="urn:microsoft.com/office/officeart/2005/8/layout/vList2"/>
    <dgm:cxn modelId="{075ABE37-31A2-4168-80A1-C1217D3873A2}" type="presParOf" srcId="{6DCA6735-D2F7-4FDC-80E1-168411DE4BC9}" destId="{FFD99708-98E5-4E65-B732-B3022340920F}" srcOrd="4" destOrd="0" presId="urn:microsoft.com/office/officeart/2005/8/layout/vList2"/>
    <dgm:cxn modelId="{EFACB3BC-8D79-49D2-97C6-F883F6750347}" type="presParOf" srcId="{6DCA6735-D2F7-4FDC-80E1-168411DE4BC9}" destId="{CEFF7021-7BE0-4A88-9312-833BFF1E4492}" srcOrd="5" destOrd="0" presId="urn:microsoft.com/office/officeart/2005/8/layout/vList2"/>
    <dgm:cxn modelId="{4A980BB2-212A-4E9D-B2C8-AEBBF33A7A2C}" type="presParOf" srcId="{6DCA6735-D2F7-4FDC-80E1-168411DE4BC9}" destId="{BD78C747-B4AB-42D0-A076-5806A8ED2DB8}" srcOrd="6" destOrd="0" presId="urn:microsoft.com/office/officeart/2005/8/layout/vList2"/>
    <dgm:cxn modelId="{10C6A9C4-46EC-41F3-A0D9-23E162A08235}" type="presParOf" srcId="{6DCA6735-D2F7-4FDC-80E1-168411DE4BC9}" destId="{17D7D3E0-67C7-4778-96B3-7EAA3CE077D5}" srcOrd="7" destOrd="0" presId="urn:microsoft.com/office/officeart/2005/8/layout/vList2"/>
    <dgm:cxn modelId="{89A6630A-6333-4D1E-979F-DA8D218244ED}" type="presParOf" srcId="{6DCA6735-D2F7-4FDC-80E1-168411DE4BC9}" destId="{E20F7AA7-3AF3-447F-BFEB-D448D3086097}" srcOrd="8" destOrd="0" presId="urn:microsoft.com/office/officeart/2005/8/layout/vList2"/>
    <dgm:cxn modelId="{5AD11D14-9C7A-46FA-B5D9-25BB9EA56C1C}" type="presParOf" srcId="{6DCA6735-D2F7-4FDC-80E1-168411DE4BC9}" destId="{B31E89AE-89C8-4BD5-A960-DBFAD27D8C63}"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FD56F52-650A-4610-8DE7-C4D93984D031}" type="doc">
      <dgm:prSet loTypeId="urn:microsoft.com/office/officeart/2005/8/layout/vList2" loCatId="list" qsTypeId="urn:microsoft.com/office/officeart/2005/8/quickstyle/simple1" qsCatId="simple" csTypeId="urn:microsoft.com/office/officeart/2005/8/colors/accent3_3" csCatId="accent3" phldr="1"/>
      <dgm:spPr/>
      <dgm:t>
        <a:bodyPr/>
        <a:lstStyle/>
        <a:p>
          <a:endParaRPr lang="en-US"/>
        </a:p>
      </dgm:t>
    </dgm:pt>
    <dgm:pt modelId="{A94927E4-3699-40F2-B3FE-9B231C90AD88}">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Dose 240 to 960 mg twice daily</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55BF1291-5FA3-43BA-A6AA-D1605A99EC69}" type="par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1EC85922-1D2E-46B5-8655-3A177990F29F}" type="sib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5099F8D-D53A-4069-AA07-6CE8E1E0840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Warnings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A096D024-6D02-4F42-A965-3D47F24561B7}" type="par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035D4B34-846A-43ED-96A1-D674A210DE4D}" type="sib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4A50F368-28F6-4BAF-BDAA-81297FC819BF}">
      <dgm:prSet/>
      <dgm:spPr>
        <a:noFill/>
      </dgm:spPr>
      <dgm:t>
        <a:bodyPr/>
        <a:lstStyle/>
        <a:p>
          <a:pPr rtl="0"/>
          <a:r>
            <a:rPr lang="en-US" b="0" i="0" cap="none" spc="0" baseline="0" dirty="0">
              <a:ln w="0"/>
              <a:solidFill>
                <a:schemeClr val="tx1"/>
              </a:solidFill>
              <a:effectLst/>
            </a:rPr>
            <a:t>New primary cancers, changes in electrical activity of the heart, decreased kidney function, decreased liver function, eye toxicity, dermatologic toxicity, pancreatitis</a:t>
          </a:r>
          <a:endParaRPr lang="en-US" b="0" cap="none" spc="0" dirty="0">
            <a:ln w="0"/>
            <a:solidFill>
              <a:schemeClr val="tx1"/>
            </a:solidFill>
            <a:effectLst/>
          </a:endParaRPr>
        </a:p>
      </dgm:t>
    </dgm:pt>
    <dgm:pt modelId="{3414053E-ED97-42CE-A05A-40AA541778C9}" type="par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682B1AE3-B9EE-4395-8336-0ED9DB644F1C}" type="sib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0DC3458-5FE5-4624-B32D-BE721A417DE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Before treatment: dermatology consult and electrocardiogram</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3B8CBE38-5627-4610-B67E-195CCD56418F}" type="par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7FF52CD-99C3-43AD-ABAF-3C6C023191D0}" type="sib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D1D950E-11E3-4652-903B-6F0E8E0947CA}">
      <dgm:prSet/>
      <dgm:spPr>
        <a:noFill/>
      </dgm:spPr>
      <dgm:t>
        <a:bodyPr/>
        <a:lstStyle/>
        <a:p>
          <a:pPr rtl="0"/>
          <a:r>
            <a:rPr lang="en-US" b="0" i="0" cap="none" spc="0" baseline="0" dirty="0">
              <a:ln w="0"/>
              <a:solidFill>
                <a:schemeClr val="tx1"/>
              </a:solidFill>
              <a:effectLst/>
            </a:rPr>
            <a:t>Will routinely need monitoring and follow up</a:t>
          </a:r>
          <a:endParaRPr lang="en-US" b="0" cap="none" spc="0" dirty="0">
            <a:ln w="0"/>
            <a:solidFill>
              <a:schemeClr val="tx1"/>
            </a:solidFill>
            <a:effectLst/>
          </a:endParaRPr>
        </a:p>
      </dgm:t>
    </dgm:pt>
    <dgm:pt modelId="{75B11426-33F5-409F-AB80-41AD273E30A9}" type="par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F7516B1-F95D-4EC6-9FCE-514ADEE044C3}" type="sib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A1B6F6-528C-45A3-A0B7-930C8D4BAA91}">
      <dgm:prSet/>
      <dgm:spPr/>
      <dgm:t>
        <a:bodyPr/>
        <a:lstStyle/>
        <a:p>
          <a:r>
            <a:rPr lang="en-US" b="0" cap="none" spc="0" dirty="0">
              <a:ln w="0"/>
              <a:solidFill>
                <a:schemeClr val="tx1"/>
              </a:solidFill>
              <a:effectLst/>
            </a:rPr>
            <a:t>Taken with or without food </a:t>
          </a:r>
        </a:p>
      </dgm:t>
    </dgm:pt>
    <dgm:pt modelId="{7D3F47EB-4FCC-42FD-A214-BBC36915F338}" type="parTrans" cxnId="{DFE2859B-37F2-4186-83DF-FEDDE5CE6D0A}">
      <dgm:prSet/>
      <dgm:spPr/>
      <dgm:t>
        <a:bodyPr/>
        <a:lstStyle/>
        <a:p>
          <a:endParaRPr lang="en-US"/>
        </a:p>
      </dgm:t>
    </dgm:pt>
    <dgm:pt modelId="{F54B5D4C-95F0-42D1-BC19-FDC82F801529}" type="sibTrans" cxnId="{DFE2859B-37F2-4186-83DF-FEDDE5CE6D0A}">
      <dgm:prSet/>
      <dgm:spPr/>
      <dgm:t>
        <a:bodyPr/>
        <a:lstStyle/>
        <a:p>
          <a:endParaRPr lang="en-US"/>
        </a:p>
      </dgm:t>
    </dgm:pt>
    <dgm:pt modelId="{70103783-EC38-489A-9318-A6B4FA297C37}">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BRAF Inhibitor</a:t>
          </a:r>
        </a:p>
      </dgm:t>
    </dgm:pt>
    <dgm:pt modelId="{2B973B39-6782-4505-8698-81A128068BFF}" type="parTrans" cxnId="{55782BB3-CD72-4228-A80C-39876525FEC1}">
      <dgm:prSet/>
      <dgm:spPr/>
      <dgm:t>
        <a:bodyPr/>
        <a:lstStyle/>
        <a:p>
          <a:endParaRPr lang="en-US"/>
        </a:p>
      </dgm:t>
    </dgm:pt>
    <dgm:pt modelId="{0046ED6A-54AB-4EC7-B491-4E21FDEBB4AA}" type="sibTrans" cxnId="{55782BB3-CD72-4228-A80C-39876525FEC1}">
      <dgm:prSet/>
      <dgm:spPr/>
      <dgm:t>
        <a:bodyPr/>
        <a:lstStyle/>
        <a:p>
          <a:endParaRPr lang="en-US"/>
        </a:p>
      </dgm:t>
    </dgm:pt>
    <dgm:pt modelId="{6ABAC24E-21AA-4FAE-AE8F-9EA49A2CD9DC}">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Side effects</a:t>
          </a:r>
        </a:p>
      </dgm:t>
    </dgm:pt>
    <dgm:pt modelId="{C36EAEAA-937E-4CE5-BB4C-8D7F268DD3EB}" type="parTrans" cxnId="{735A9FE5-3917-4621-815B-6D5860C993A6}">
      <dgm:prSet/>
      <dgm:spPr/>
      <dgm:t>
        <a:bodyPr/>
        <a:lstStyle/>
        <a:p>
          <a:endParaRPr lang="en-US"/>
        </a:p>
      </dgm:t>
    </dgm:pt>
    <dgm:pt modelId="{A91ED552-0857-4A00-929C-25C7105F3449}" type="sibTrans" cxnId="{735A9FE5-3917-4621-815B-6D5860C993A6}">
      <dgm:prSet/>
      <dgm:spPr/>
      <dgm:t>
        <a:bodyPr/>
        <a:lstStyle/>
        <a:p>
          <a:endParaRPr lang="en-US"/>
        </a:p>
      </dgm:t>
    </dgm:pt>
    <dgm:pt modelId="{691A9C99-8EFA-4AF8-88FB-93CA58505288}">
      <dgm:prSet/>
      <dgm:spPr/>
      <dgm:t>
        <a:bodyPr/>
        <a:lstStyle/>
        <a:p>
          <a:r>
            <a:rPr lang="en-US" b="1" dirty="0"/>
            <a:t>Decreased blood counts</a:t>
          </a:r>
          <a:r>
            <a:rPr lang="en-US" dirty="0"/>
            <a:t>, high blood pressure, muscle/joint pain, hair loss, fatigue, skin reactions (sunburn, rash, thickening, etc.), nausea, diarrhea, decreased appetite, swelling, neuropathy, headache, and fever</a:t>
          </a:r>
        </a:p>
      </dgm:t>
    </dgm:pt>
    <dgm:pt modelId="{E9E80165-9B27-4ABC-8A9B-E4201A349DBB}" type="parTrans" cxnId="{8DFA8B70-A411-44C7-9BA2-0C8F8FAD51C5}">
      <dgm:prSet/>
      <dgm:spPr/>
      <dgm:t>
        <a:bodyPr/>
        <a:lstStyle/>
        <a:p>
          <a:endParaRPr lang="en-US"/>
        </a:p>
      </dgm:t>
    </dgm:pt>
    <dgm:pt modelId="{B3D79534-3549-42DE-A7D1-78E996BBAB5C}" type="sibTrans" cxnId="{8DFA8B70-A411-44C7-9BA2-0C8F8FAD51C5}">
      <dgm:prSet/>
      <dgm:spPr/>
      <dgm:t>
        <a:bodyPr/>
        <a:lstStyle/>
        <a:p>
          <a:endParaRPr lang="en-US"/>
        </a:p>
      </dgm:t>
    </dgm:pt>
    <dgm:pt modelId="{1A981F89-336E-4554-A16E-040349AF482E}">
      <dgm:prSet/>
      <dgm:spPr/>
      <dgm:t>
        <a:bodyPr/>
        <a:lstStyle/>
        <a:p>
          <a:r>
            <a:rPr lang="en-US" b="0" cap="none" spc="0" dirty="0">
              <a:ln w="0"/>
              <a:solidFill>
                <a:schemeClr val="tx1"/>
              </a:solidFill>
              <a:effectLst/>
            </a:rPr>
            <a:t>Avoid grapefruit</a:t>
          </a:r>
        </a:p>
      </dgm:t>
    </dgm:pt>
    <dgm:pt modelId="{A83FF518-F1DF-4F3D-BED1-491A201CD9D8}" type="parTrans" cxnId="{D9E4AAA2-5B83-44F2-BA31-5A601D741190}">
      <dgm:prSet/>
      <dgm:spPr/>
      <dgm:t>
        <a:bodyPr/>
        <a:lstStyle/>
        <a:p>
          <a:endParaRPr lang="en-US"/>
        </a:p>
      </dgm:t>
    </dgm:pt>
    <dgm:pt modelId="{DD13209D-818F-421E-BDD4-5D4DFA4D5271}" type="sibTrans" cxnId="{D9E4AAA2-5B83-44F2-BA31-5A601D741190}">
      <dgm:prSet/>
      <dgm:spPr/>
      <dgm:t>
        <a:bodyPr/>
        <a:lstStyle/>
        <a:p>
          <a:endParaRPr lang="en-US"/>
        </a:p>
      </dgm:t>
    </dgm:pt>
    <dgm:pt modelId="{B1798855-F1ED-4BC2-A0DE-C9997F7EF2B4}">
      <dgm:prSet/>
      <dgm:spPr/>
      <dgm:t>
        <a:bodyPr/>
        <a:lstStyle/>
        <a:p>
          <a:r>
            <a:rPr lang="en-US" dirty="0"/>
            <a:t>Rare: Decreased ejection fraction, QT prolongation, visual impairment, skin cancer, mouth sores, radiation recall,  kidney and liver function changes</a:t>
          </a:r>
        </a:p>
      </dgm:t>
    </dgm:pt>
    <dgm:pt modelId="{1C5C04DB-362F-457E-8B43-4C47923F85E2}" type="parTrans" cxnId="{C07A5557-8090-4A0E-875E-4EB02DACBCD5}">
      <dgm:prSet/>
      <dgm:spPr/>
      <dgm:t>
        <a:bodyPr/>
        <a:lstStyle/>
        <a:p>
          <a:endParaRPr lang="en-US"/>
        </a:p>
      </dgm:t>
    </dgm:pt>
    <dgm:pt modelId="{ECAC6362-1D88-48F1-BE88-DF6873C0E2CE}" type="sibTrans" cxnId="{C07A5557-8090-4A0E-875E-4EB02DACBCD5}">
      <dgm:prSet/>
      <dgm:spPr/>
      <dgm:t>
        <a:bodyPr/>
        <a:lstStyle/>
        <a:p>
          <a:endParaRPr lang="en-US"/>
        </a:p>
      </dgm:t>
    </dgm:pt>
    <dgm:pt modelId="{6DCA6735-D2F7-4FDC-80E1-168411DE4BC9}" type="pres">
      <dgm:prSet presAssocID="{2FD56F52-650A-4610-8DE7-C4D93984D031}" presName="linear" presStyleCnt="0">
        <dgm:presLayoutVars>
          <dgm:animLvl val="lvl"/>
          <dgm:resizeHandles val="exact"/>
        </dgm:presLayoutVars>
      </dgm:prSet>
      <dgm:spPr/>
    </dgm:pt>
    <dgm:pt modelId="{EB5999D6-57D4-4E31-A2A8-01E4FC55CF42}" type="pres">
      <dgm:prSet presAssocID="{70103783-EC38-489A-9318-A6B4FA297C37}" presName="parentText" presStyleLbl="node1" presStyleIdx="0" presStyleCnt="5">
        <dgm:presLayoutVars>
          <dgm:chMax val="0"/>
          <dgm:bulletEnabled val="1"/>
        </dgm:presLayoutVars>
      </dgm:prSet>
      <dgm:spPr/>
    </dgm:pt>
    <dgm:pt modelId="{03EF1E8C-02D3-4911-BB6D-A9BD4DA9CDA0}" type="pres">
      <dgm:prSet presAssocID="{0046ED6A-54AB-4EC7-B491-4E21FDEBB4AA}" presName="spacer" presStyleCnt="0"/>
      <dgm:spPr/>
    </dgm:pt>
    <dgm:pt modelId="{0F763823-1930-4AE2-8AFB-026A904A54FE}" type="pres">
      <dgm:prSet presAssocID="{A94927E4-3699-40F2-B3FE-9B231C90AD88}" presName="parentText" presStyleLbl="node1" presStyleIdx="1" presStyleCnt="5">
        <dgm:presLayoutVars>
          <dgm:chMax val="0"/>
          <dgm:bulletEnabled val="1"/>
        </dgm:presLayoutVars>
      </dgm:prSet>
      <dgm:spPr/>
    </dgm:pt>
    <dgm:pt modelId="{3FE765A3-B85B-47C3-A8CA-54AD9FD46DF7}" type="pres">
      <dgm:prSet presAssocID="{A94927E4-3699-40F2-B3FE-9B231C90AD88}" presName="childText" presStyleLbl="revTx" presStyleIdx="0" presStyleCnt="4">
        <dgm:presLayoutVars>
          <dgm:bulletEnabled val="1"/>
        </dgm:presLayoutVars>
      </dgm:prSet>
      <dgm:spPr/>
    </dgm:pt>
    <dgm:pt modelId="{FFD99708-98E5-4E65-B732-B3022340920F}" type="pres">
      <dgm:prSet presAssocID="{85099F8D-D53A-4069-AA07-6CE8E1E0840C}" presName="parentText" presStyleLbl="node1" presStyleIdx="2" presStyleCnt="5">
        <dgm:presLayoutVars>
          <dgm:chMax val="0"/>
          <dgm:bulletEnabled val="1"/>
        </dgm:presLayoutVars>
      </dgm:prSet>
      <dgm:spPr/>
    </dgm:pt>
    <dgm:pt modelId="{CEFF7021-7BE0-4A88-9312-833BFF1E4492}" type="pres">
      <dgm:prSet presAssocID="{85099F8D-D53A-4069-AA07-6CE8E1E0840C}" presName="childText" presStyleLbl="revTx" presStyleIdx="1" presStyleCnt="4">
        <dgm:presLayoutVars>
          <dgm:bulletEnabled val="1"/>
        </dgm:presLayoutVars>
      </dgm:prSet>
      <dgm:spPr/>
    </dgm:pt>
    <dgm:pt modelId="{5371B04A-3A29-4F7B-B4D1-F33362C0E393}" type="pres">
      <dgm:prSet presAssocID="{6ABAC24E-21AA-4FAE-AE8F-9EA49A2CD9DC}" presName="parentText" presStyleLbl="node1" presStyleIdx="3" presStyleCnt="5">
        <dgm:presLayoutVars>
          <dgm:chMax val="0"/>
          <dgm:bulletEnabled val="1"/>
        </dgm:presLayoutVars>
      </dgm:prSet>
      <dgm:spPr/>
    </dgm:pt>
    <dgm:pt modelId="{51238AAF-6EBC-4F15-9668-972A68CE489E}" type="pres">
      <dgm:prSet presAssocID="{6ABAC24E-21AA-4FAE-AE8F-9EA49A2CD9DC}" presName="childText" presStyleLbl="revTx" presStyleIdx="2" presStyleCnt="4">
        <dgm:presLayoutVars>
          <dgm:bulletEnabled val="1"/>
        </dgm:presLayoutVars>
      </dgm:prSet>
      <dgm:spPr/>
    </dgm:pt>
    <dgm:pt modelId="{E20F7AA7-3AF3-447F-BFEB-D448D3086097}" type="pres">
      <dgm:prSet presAssocID="{50DC3458-5FE5-4624-B32D-BE721A417DEC}" presName="parentText" presStyleLbl="node1" presStyleIdx="4" presStyleCnt="5">
        <dgm:presLayoutVars>
          <dgm:chMax val="0"/>
          <dgm:bulletEnabled val="1"/>
        </dgm:presLayoutVars>
      </dgm:prSet>
      <dgm:spPr/>
    </dgm:pt>
    <dgm:pt modelId="{B31E89AE-89C8-4BD5-A960-DBFAD27D8C63}" type="pres">
      <dgm:prSet presAssocID="{50DC3458-5FE5-4624-B32D-BE721A417DEC}" presName="childText" presStyleLbl="revTx" presStyleIdx="3" presStyleCnt="4">
        <dgm:presLayoutVars>
          <dgm:bulletEnabled val="1"/>
        </dgm:presLayoutVars>
      </dgm:prSet>
      <dgm:spPr/>
    </dgm:pt>
  </dgm:ptLst>
  <dgm:cxnLst>
    <dgm:cxn modelId="{700FF60E-5495-4CB7-B4F9-3549558FD8B4}" srcId="{2FD56F52-650A-4610-8DE7-C4D93984D031}" destId="{50DC3458-5FE5-4624-B32D-BE721A417DEC}" srcOrd="4" destOrd="0" parTransId="{3B8CBE38-5627-4610-B67E-195CCD56418F}" sibTransId="{97FF52CD-99C3-43AD-ABAF-3C6C023191D0}"/>
    <dgm:cxn modelId="{91C97720-53A8-46FF-A205-A7D1C7D05C92}" srcId="{85099F8D-D53A-4069-AA07-6CE8E1E0840C}" destId="{4A50F368-28F6-4BAF-BDAA-81297FC819BF}" srcOrd="0" destOrd="0" parTransId="{3414053E-ED97-42CE-A05A-40AA541778C9}" sibTransId="{682B1AE3-B9EE-4395-8336-0ED9DB644F1C}"/>
    <dgm:cxn modelId="{73A98624-2C0C-4FE0-9948-2EA6C089C4EB}" type="presOf" srcId="{4A50F368-28F6-4BAF-BDAA-81297FC819BF}" destId="{CEFF7021-7BE0-4A88-9312-833BFF1E4492}" srcOrd="0" destOrd="0" presId="urn:microsoft.com/office/officeart/2005/8/layout/vList2"/>
    <dgm:cxn modelId="{C49F7444-F181-47E8-8F77-667184C8F207}" type="presOf" srcId="{B1798855-F1ED-4BC2-A0DE-C9997F7EF2B4}" destId="{51238AAF-6EBC-4F15-9668-972A68CE489E}" srcOrd="0" destOrd="1" presId="urn:microsoft.com/office/officeart/2005/8/layout/vList2"/>
    <dgm:cxn modelId="{6A010A4F-CB0F-4FB8-8DF2-5E15EDDD423D}" type="presOf" srcId="{1A981F89-336E-4554-A16E-040349AF482E}" destId="{3FE765A3-B85B-47C3-A8CA-54AD9FD46DF7}" srcOrd="0" destOrd="1" presId="urn:microsoft.com/office/officeart/2005/8/layout/vList2"/>
    <dgm:cxn modelId="{A813BB6F-1DE5-43E5-8F4A-C5766F27CC47}" type="presOf" srcId="{50DC3458-5FE5-4624-B32D-BE721A417DEC}" destId="{E20F7AA7-3AF3-447F-BFEB-D448D3086097}" srcOrd="0" destOrd="0" presId="urn:microsoft.com/office/officeart/2005/8/layout/vList2"/>
    <dgm:cxn modelId="{8DFA8B70-A411-44C7-9BA2-0C8F8FAD51C5}" srcId="{6ABAC24E-21AA-4FAE-AE8F-9EA49A2CD9DC}" destId="{691A9C99-8EFA-4AF8-88FB-93CA58505288}" srcOrd="0" destOrd="0" parTransId="{E9E80165-9B27-4ABC-8A9B-E4201A349DBB}" sibTransId="{B3D79534-3549-42DE-A7D1-78E996BBAB5C}"/>
    <dgm:cxn modelId="{98AE2A73-E4E5-4C50-8FB2-8E4585AE29F6}" type="presOf" srcId="{2EA1B6F6-528C-45A3-A0B7-930C8D4BAA91}" destId="{3FE765A3-B85B-47C3-A8CA-54AD9FD46DF7}" srcOrd="0" destOrd="0" presId="urn:microsoft.com/office/officeart/2005/8/layout/vList2"/>
    <dgm:cxn modelId="{B6CEB276-C4C1-4C6D-B7D1-0DC3863481CB}" srcId="{50DC3458-5FE5-4624-B32D-BE721A417DEC}" destId="{FD1D950E-11E3-4652-903B-6F0E8E0947CA}" srcOrd="0" destOrd="0" parTransId="{75B11426-33F5-409F-AB80-41AD273E30A9}" sibTransId="{8F7516B1-F95D-4EC6-9FCE-514ADEE044C3}"/>
    <dgm:cxn modelId="{C07A5557-8090-4A0E-875E-4EB02DACBCD5}" srcId="{6ABAC24E-21AA-4FAE-AE8F-9EA49A2CD9DC}" destId="{B1798855-F1ED-4BC2-A0DE-C9997F7EF2B4}" srcOrd="1" destOrd="0" parTransId="{1C5C04DB-362F-457E-8B43-4C47923F85E2}" sibTransId="{ECAC6362-1D88-48F1-BE88-DF6873C0E2CE}"/>
    <dgm:cxn modelId="{B50AFB81-CD4D-476C-8E80-4B928A4220B7}" srcId="{2FD56F52-650A-4610-8DE7-C4D93984D031}" destId="{A94927E4-3699-40F2-B3FE-9B231C90AD88}" srcOrd="1" destOrd="0" parTransId="{55BF1291-5FA3-43BA-A6AA-D1605A99EC69}" sibTransId="{1EC85922-1D2E-46B5-8655-3A177990F29F}"/>
    <dgm:cxn modelId="{71D6299A-2989-4E89-BABF-3BAEA909CB4B}" type="presOf" srcId="{A94927E4-3699-40F2-B3FE-9B231C90AD88}" destId="{0F763823-1930-4AE2-8AFB-026A904A54FE}" srcOrd="0" destOrd="0" presId="urn:microsoft.com/office/officeart/2005/8/layout/vList2"/>
    <dgm:cxn modelId="{DFE2859B-37F2-4186-83DF-FEDDE5CE6D0A}" srcId="{A94927E4-3699-40F2-B3FE-9B231C90AD88}" destId="{2EA1B6F6-528C-45A3-A0B7-930C8D4BAA91}" srcOrd="0" destOrd="0" parTransId="{7D3F47EB-4FCC-42FD-A214-BBC36915F338}" sibTransId="{F54B5D4C-95F0-42D1-BC19-FDC82F801529}"/>
    <dgm:cxn modelId="{6DD8D99B-78F8-4EA5-A635-C63F93E9A6F6}" type="presOf" srcId="{70103783-EC38-489A-9318-A6B4FA297C37}" destId="{EB5999D6-57D4-4E31-A2A8-01E4FC55CF42}" srcOrd="0" destOrd="0" presId="urn:microsoft.com/office/officeart/2005/8/layout/vList2"/>
    <dgm:cxn modelId="{D9E4AAA2-5B83-44F2-BA31-5A601D741190}" srcId="{A94927E4-3699-40F2-B3FE-9B231C90AD88}" destId="{1A981F89-336E-4554-A16E-040349AF482E}" srcOrd="1" destOrd="0" parTransId="{A83FF518-F1DF-4F3D-BED1-491A201CD9D8}" sibTransId="{DD13209D-818F-421E-BDD4-5D4DFA4D5271}"/>
    <dgm:cxn modelId="{16548EB1-2B5F-45C9-ABB2-86705485812A}" type="presOf" srcId="{FD1D950E-11E3-4652-903B-6F0E8E0947CA}" destId="{B31E89AE-89C8-4BD5-A960-DBFAD27D8C63}" srcOrd="0" destOrd="0" presId="urn:microsoft.com/office/officeart/2005/8/layout/vList2"/>
    <dgm:cxn modelId="{55782BB3-CD72-4228-A80C-39876525FEC1}" srcId="{2FD56F52-650A-4610-8DE7-C4D93984D031}" destId="{70103783-EC38-489A-9318-A6B4FA297C37}" srcOrd="0" destOrd="0" parTransId="{2B973B39-6782-4505-8698-81A128068BFF}" sibTransId="{0046ED6A-54AB-4EC7-B491-4E21FDEBB4AA}"/>
    <dgm:cxn modelId="{1D54CFC1-0187-475C-8713-BA48FCC963DE}" type="presOf" srcId="{6ABAC24E-21AA-4FAE-AE8F-9EA49A2CD9DC}" destId="{5371B04A-3A29-4F7B-B4D1-F33362C0E393}" srcOrd="0" destOrd="0" presId="urn:microsoft.com/office/officeart/2005/8/layout/vList2"/>
    <dgm:cxn modelId="{1A3F4FCC-C6DE-41F5-BF81-7F7FBDACFBA8}" type="presOf" srcId="{691A9C99-8EFA-4AF8-88FB-93CA58505288}" destId="{51238AAF-6EBC-4F15-9668-972A68CE489E}" srcOrd="0" destOrd="0" presId="urn:microsoft.com/office/officeart/2005/8/layout/vList2"/>
    <dgm:cxn modelId="{4BA761CD-4B89-4058-92E8-87C7399C3D60}" type="presOf" srcId="{85099F8D-D53A-4069-AA07-6CE8E1E0840C}" destId="{FFD99708-98E5-4E65-B732-B3022340920F}" srcOrd="0" destOrd="0" presId="urn:microsoft.com/office/officeart/2005/8/layout/vList2"/>
    <dgm:cxn modelId="{3FE290DD-4FA5-4E92-A856-60B2D5801D65}" srcId="{2FD56F52-650A-4610-8DE7-C4D93984D031}" destId="{85099F8D-D53A-4069-AA07-6CE8E1E0840C}" srcOrd="2" destOrd="0" parTransId="{A096D024-6D02-4F42-A965-3D47F24561B7}" sibTransId="{035D4B34-846A-43ED-96A1-D674A210DE4D}"/>
    <dgm:cxn modelId="{AF6207E4-2FF0-44AD-96FD-69DEEE61F766}" type="presOf" srcId="{2FD56F52-650A-4610-8DE7-C4D93984D031}" destId="{6DCA6735-D2F7-4FDC-80E1-168411DE4BC9}" srcOrd="0" destOrd="0" presId="urn:microsoft.com/office/officeart/2005/8/layout/vList2"/>
    <dgm:cxn modelId="{735A9FE5-3917-4621-815B-6D5860C993A6}" srcId="{2FD56F52-650A-4610-8DE7-C4D93984D031}" destId="{6ABAC24E-21AA-4FAE-AE8F-9EA49A2CD9DC}" srcOrd="3" destOrd="0" parTransId="{C36EAEAA-937E-4CE5-BB4C-8D7F268DD3EB}" sibTransId="{A91ED552-0857-4A00-929C-25C7105F3449}"/>
    <dgm:cxn modelId="{1173D48F-6E04-48E8-985F-864D005BCB28}" type="presParOf" srcId="{6DCA6735-D2F7-4FDC-80E1-168411DE4BC9}" destId="{EB5999D6-57D4-4E31-A2A8-01E4FC55CF42}" srcOrd="0" destOrd="0" presId="urn:microsoft.com/office/officeart/2005/8/layout/vList2"/>
    <dgm:cxn modelId="{96C2AC19-0C25-4CB1-8C6F-E1143F2BD761}" type="presParOf" srcId="{6DCA6735-D2F7-4FDC-80E1-168411DE4BC9}" destId="{03EF1E8C-02D3-4911-BB6D-A9BD4DA9CDA0}" srcOrd="1" destOrd="0" presId="urn:microsoft.com/office/officeart/2005/8/layout/vList2"/>
    <dgm:cxn modelId="{05FB2D0B-1131-4814-B810-27EC2B5C06AC}" type="presParOf" srcId="{6DCA6735-D2F7-4FDC-80E1-168411DE4BC9}" destId="{0F763823-1930-4AE2-8AFB-026A904A54FE}" srcOrd="2" destOrd="0" presId="urn:microsoft.com/office/officeart/2005/8/layout/vList2"/>
    <dgm:cxn modelId="{F8645961-91CE-40FA-A221-44454E452701}" type="presParOf" srcId="{6DCA6735-D2F7-4FDC-80E1-168411DE4BC9}" destId="{3FE765A3-B85B-47C3-A8CA-54AD9FD46DF7}" srcOrd="3" destOrd="0" presId="urn:microsoft.com/office/officeart/2005/8/layout/vList2"/>
    <dgm:cxn modelId="{075ABE37-31A2-4168-80A1-C1217D3873A2}" type="presParOf" srcId="{6DCA6735-D2F7-4FDC-80E1-168411DE4BC9}" destId="{FFD99708-98E5-4E65-B732-B3022340920F}" srcOrd="4" destOrd="0" presId="urn:microsoft.com/office/officeart/2005/8/layout/vList2"/>
    <dgm:cxn modelId="{EFACB3BC-8D79-49D2-97C6-F883F6750347}" type="presParOf" srcId="{6DCA6735-D2F7-4FDC-80E1-168411DE4BC9}" destId="{CEFF7021-7BE0-4A88-9312-833BFF1E4492}" srcOrd="5" destOrd="0" presId="urn:microsoft.com/office/officeart/2005/8/layout/vList2"/>
    <dgm:cxn modelId="{8D580810-6B5E-4C43-944A-0056CD984BC9}" type="presParOf" srcId="{6DCA6735-D2F7-4FDC-80E1-168411DE4BC9}" destId="{5371B04A-3A29-4F7B-B4D1-F33362C0E393}" srcOrd="6" destOrd="0" presId="urn:microsoft.com/office/officeart/2005/8/layout/vList2"/>
    <dgm:cxn modelId="{6692BA64-9DDE-454E-99CE-C5AC1411F662}" type="presParOf" srcId="{6DCA6735-D2F7-4FDC-80E1-168411DE4BC9}" destId="{51238AAF-6EBC-4F15-9668-972A68CE489E}" srcOrd="7" destOrd="0" presId="urn:microsoft.com/office/officeart/2005/8/layout/vList2"/>
    <dgm:cxn modelId="{89A6630A-6333-4D1E-979F-DA8D218244ED}" type="presParOf" srcId="{6DCA6735-D2F7-4FDC-80E1-168411DE4BC9}" destId="{E20F7AA7-3AF3-447F-BFEB-D448D3086097}" srcOrd="8" destOrd="0" presId="urn:microsoft.com/office/officeart/2005/8/layout/vList2"/>
    <dgm:cxn modelId="{5AD11D14-9C7A-46FA-B5D9-25BB9EA56C1C}" type="presParOf" srcId="{6DCA6735-D2F7-4FDC-80E1-168411DE4BC9}" destId="{B31E89AE-89C8-4BD5-A960-DBFAD27D8C63}"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FD56F52-650A-4610-8DE7-C4D93984D031}" type="doc">
      <dgm:prSet loTypeId="urn:microsoft.com/office/officeart/2005/8/layout/vList2" loCatId="list" qsTypeId="urn:microsoft.com/office/officeart/2005/8/quickstyle/simple1" qsCatId="simple" csTypeId="urn:microsoft.com/office/officeart/2005/8/colors/accent3_3" csCatId="accent3" phldr="1"/>
      <dgm:spPr/>
      <dgm:t>
        <a:bodyPr/>
        <a:lstStyle/>
        <a:p>
          <a:endParaRPr lang="en-US"/>
        </a:p>
      </dgm:t>
    </dgm:pt>
    <dgm:pt modelId="{A94927E4-3699-40F2-B3FE-9B231C90AD88}">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Doses range from 75 to 150 mg twice daily</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55BF1291-5FA3-43BA-A6AA-D1605A99EC69}" type="par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1EC85922-1D2E-46B5-8655-3A177990F29F}" type="sibTrans" cxnId="{B50AFB81-CD4D-476C-8E80-4B928A4220B7}">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5099F8D-D53A-4069-AA07-6CE8E1E0840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Warnings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A096D024-6D02-4F42-A965-3D47F24561B7}" type="par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035D4B34-846A-43ED-96A1-D674A210DE4D}" type="sibTrans" cxnId="{3FE290DD-4FA5-4E92-A856-60B2D5801D65}">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4A50F368-28F6-4BAF-BDAA-81297FC819BF}">
      <dgm:prSet/>
      <dgm:spPr>
        <a:noFill/>
      </dgm:spPr>
      <dgm:t>
        <a:bodyPr/>
        <a:lstStyle/>
        <a:p>
          <a:pPr rtl="0"/>
          <a:r>
            <a:rPr lang="en-US" b="0" cap="none" spc="0" dirty="0">
              <a:ln w="0"/>
              <a:solidFill>
                <a:schemeClr val="tx1"/>
              </a:solidFill>
              <a:effectLst/>
            </a:rPr>
            <a:t> Skin cancer, ocular toxicity, </a:t>
          </a:r>
          <a:r>
            <a:rPr lang="en-US" b="0" i="0" cap="none" spc="0" baseline="0" dirty="0">
              <a:ln w="0"/>
              <a:solidFill>
                <a:schemeClr val="tx1"/>
              </a:solidFill>
              <a:effectLst/>
            </a:rPr>
            <a:t>changes in electrical activity of the heart</a:t>
          </a:r>
          <a:endParaRPr lang="en-US" b="0" cap="none" spc="0" dirty="0">
            <a:ln w="0"/>
            <a:solidFill>
              <a:schemeClr val="tx1"/>
            </a:solidFill>
            <a:effectLst/>
          </a:endParaRPr>
        </a:p>
      </dgm:t>
    </dgm:pt>
    <dgm:pt modelId="{3414053E-ED97-42CE-A05A-40AA541778C9}" type="par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682B1AE3-B9EE-4395-8336-0ED9DB644F1C}" type="sibTrans" cxnId="{91C97720-53A8-46FF-A205-A7D1C7D05C92}">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50DC3458-5FE5-4624-B32D-BE721A417DEC}">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Before treatment: dermatology consult and electrocardiogram</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3B8CBE38-5627-4610-B67E-195CCD56418F}" type="par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97FF52CD-99C3-43AD-ABAF-3C6C023191D0}" type="sibTrans" cxnId="{700FF60E-5495-4CB7-B4F9-3549558FD8B4}">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FD1D950E-11E3-4652-903B-6F0E8E0947CA}">
      <dgm:prSet/>
      <dgm:spPr>
        <a:noFill/>
      </dgm:spPr>
      <dgm:t>
        <a:bodyPr/>
        <a:lstStyle/>
        <a:p>
          <a:pPr rtl="0"/>
          <a:r>
            <a:rPr lang="en-US" b="0" i="0" cap="none" spc="0" baseline="0" dirty="0">
              <a:ln w="0"/>
              <a:solidFill>
                <a:schemeClr val="tx1"/>
              </a:solidFill>
              <a:effectLst/>
            </a:rPr>
            <a:t> Will routinely need monitoring and follow up</a:t>
          </a:r>
          <a:endParaRPr lang="en-US" b="0" cap="none" spc="0" dirty="0">
            <a:ln w="0"/>
            <a:solidFill>
              <a:schemeClr val="tx1"/>
            </a:solidFill>
            <a:effectLst/>
          </a:endParaRPr>
        </a:p>
      </dgm:t>
    </dgm:pt>
    <dgm:pt modelId="{75B11426-33F5-409F-AB80-41AD273E30A9}" type="par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8F7516B1-F95D-4EC6-9FCE-514ADEE044C3}" type="sibTrans" cxnId="{B6CEB276-C4C1-4C6D-B7D1-0DC3863481CB}">
      <dgm:prSet/>
      <dgm:spPr/>
      <dgm:t>
        <a:bodyPr/>
        <a:lstStyle/>
        <a:p>
          <a:endParaRPr lang="en-US" b="0" cap="none" spc="0">
            <a:ln w="0"/>
            <a:solidFill>
              <a:schemeClr val="tx1"/>
            </a:solidFill>
            <a:effectLst>
              <a:outerShdw blurRad="38100" dist="19050" dir="2700000" algn="tl" rotWithShape="0">
                <a:schemeClr val="dk1">
                  <a:alpha val="40000"/>
                </a:schemeClr>
              </a:outerShdw>
            </a:effectLst>
          </a:endParaRPr>
        </a:p>
      </dgm:t>
    </dgm:pt>
    <dgm:pt modelId="{2EA1B6F6-528C-45A3-A0B7-930C8D4BAA91}">
      <dgm:prSet/>
      <dgm:spPr/>
      <dgm:t>
        <a:bodyPr/>
        <a:lstStyle/>
        <a:p>
          <a:r>
            <a:rPr lang="en-US" b="0" cap="none" spc="0" dirty="0">
              <a:ln w="0"/>
              <a:solidFill>
                <a:schemeClr val="tx1"/>
              </a:solidFill>
              <a:effectLst/>
            </a:rPr>
            <a:t> Take on an empty stomach (1 hour before or 2 hours after eating) </a:t>
          </a:r>
        </a:p>
      </dgm:t>
    </dgm:pt>
    <dgm:pt modelId="{7D3F47EB-4FCC-42FD-A214-BBC36915F338}" type="parTrans" cxnId="{DFE2859B-37F2-4186-83DF-FEDDE5CE6D0A}">
      <dgm:prSet/>
      <dgm:spPr/>
      <dgm:t>
        <a:bodyPr/>
        <a:lstStyle/>
        <a:p>
          <a:endParaRPr lang="en-US"/>
        </a:p>
      </dgm:t>
    </dgm:pt>
    <dgm:pt modelId="{F54B5D4C-95F0-42D1-BC19-FDC82F801529}" type="sibTrans" cxnId="{DFE2859B-37F2-4186-83DF-FEDDE5CE6D0A}">
      <dgm:prSet/>
      <dgm:spPr/>
      <dgm:t>
        <a:bodyPr/>
        <a:lstStyle/>
        <a:p>
          <a:endParaRPr lang="en-US"/>
        </a:p>
      </dgm:t>
    </dgm:pt>
    <dgm:pt modelId="{3025A2F0-0038-49E2-B81C-0E82CCB70B30}">
      <dgm:prSet/>
      <dgm:spPr/>
      <dgm:t>
        <a:bodyPr/>
        <a:lstStyle/>
        <a:p>
          <a:r>
            <a:rPr lang="en-US" b="0" cap="none" spc="0" dirty="0">
              <a:ln w="0"/>
              <a:solidFill>
                <a:schemeClr val="tx1"/>
              </a:solidFill>
              <a:effectLst/>
            </a:rPr>
            <a:t> Avoid in patients with G6PD deficiency </a:t>
          </a:r>
        </a:p>
      </dgm:t>
    </dgm:pt>
    <dgm:pt modelId="{2E26E72C-A3AA-427C-BF43-0315796331B8}" type="parTrans" cxnId="{4ACB4F28-F273-432F-99CF-E85BCF405A91}">
      <dgm:prSet/>
      <dgm:spPr/>
      <dgm:t>
        <a:bodyPr/>
        <a:lstStyle/>
        <a:p>
          <a:endParaRPr lang="en-US"/>
        </a:p>
      </dgm:t>
    </dgm:pt>
    <dgm:pt modelId="{CFAA8629-3C82-4FCF-88F1-45CABAF0B14B}" type="sibTrans" cxnId="{4ACB4F28-F273-432F-99CF-E85BCF405A91}">
      <dgm:prSet/>
      <dgm:spPr/>
      <dgm:t>
        <a:bodyPr/>
        <a:lstStyle/>
        <a:p>
          <a:endParaRPr lang="en-US"/>
        </a:p>
      </dgm:t>
    </dgm:pt>
    <dgm:pt modelId="{F51CB205-89F1-46E1-942B-72222377F594}">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Side Effects</a:t>
          </a:r>
        </a:p>
      </dgm:t>
    </dgm:pt>
    <dgm:pt modelId="{30B4C663-974E-4133-ADFC-4B0C19BF5053}" type="parTrans" cxnId="{5E48B397-3D39-4138-B93E-0ADBF6716E6C}">
      <dgm:prSet/>
      <dgm:spPr/>
      <dgm:t>
        <a:bodyPr/>
        <a:lstStyle/>
        <a:p>
          <a:endParaRPr lang="en-US"/>
        </a:p>
      </dgm:t>
    </dgm:pt>
    <dgm:pt modelId="{24E80353-EEB9-489A-BBC9-F1D29E2C8BE1}" type="sibTrans" cxnId="{5E48B397-3D39-4138-B93E-0ADBF6716E6C}">
      <dgm:prSet/>
      <dgm:spPr/>
      <dgm:t>
        <a:bodyPr/>
        <a:lstStyle/>
        <a:p>
          <a:endParaRPr lang="en-US"/>
        </a:p>
      </dgm:t>
    </dgm:pt>
    <dgm:pt modelId="{753E026D-796E-41FB-B6DC-99818AB73E3A}">
      <dgm:prSet/>
      <dgm:spPr/>
      <dgm:t>
        <a:bodyPr/>
        <a:lstStyle/>
        <a:p>
          <a:r>
            <a:rPr lang="en-US" dirty="0"/>
            <a:t> </a:t>
          </a:r>
          <a:r>
            <a:rPr lang="en-US" b="1" dirty="0"/>
            <a:t>Decreased blood counts</a:t>
          </a:r>
          <a:r>
            <a:rPr lang="en-US" dirty="0"/>
            <a:t>, high blood pressure, fever, fatigue, high blood sugar, hair loss, skin reactions (thickening, rash, etc.), constipation, joint pain, headache, liver function changes </a:t>
          </a:r>
        </a:p>
      </dgm:t>
    </dgm:pt>
    <dgm:pt modelId="{2BE96BB5-EDAF-463B-95FD-C74F95F1DDE6}" type="parTrans" cxnId="{9BB1F052-7925-4CDD-AC6F-25602409789E}">
      <dgm:prSet/>
      <dgm:spPr/>
      <dgm:t>
        <a:bodyPr/>
        <a:lstStyle/>
        <a:p>
          <a:endParaRPr lang="en-US"/>
        </a:p>
      </dgm:t>
    </dgm:pt>
    <dgm:pt modelId="{740419D4-7773-4A75-BB9F-9E6D8516C2B2}" type="sibTrans" cxnId="{9BB1F052-7925-4CDD-AC6F-25602409789E}">
      <dgm:prSet/>
      <dgm:spPr/>
      <dgm:t>
        <a:bodyPr/>
        <a:lstStyle/>
        <a:p>
          <a:endParaRPr lang="en-US"/>
        </a:p>
      </dgm:t>
    </dgm:pt>
    <dgm:pt modelId="{C032C7A6-EFA2-4C6F-BC26-262CF6FB6502}">
      <dgm:prSet/>
      <dgm:spPr/>
      <dgm:t>
        <a:bodyPr/>
        <a:lstStyle/>
        <a:p>
          <a:r>
            <a:rPr lang="en-US" b="0" cap="none" spc="0" dirty="0">
              <a:ln w="0"/>
              <a:solidFill>
                <a:schemeClr val="tx1"/>
              </a:solidFill>
              <a:effectLst/>
            </a:rPr>
            <a:t> Avoid grapefruit</a:t>
          </a:r>
        </a:p>
      </dgm:t>
    </dgm:pt>
    <dgm:pt modelId="{19D8BBAE-AFAE-4AF0-8A72-1669AE5924A6}" type="parTrans" cxnId="{FA26DAC1-1896-4E8E-A6F1-4D10091FADC3}">
      <dgm:prSet/>
      <dgm:spPr/>
      <dgm:t>
        <a:bodyPr/>
        <a:lstStyle/>
        <a:p>
          <a:endParaRPr lang="en-US"/>
        </a:p>
      </dgm:t>
    </dgm:pt>
    <dgm:pt modelId="{3DE22931-6491-49FE-BF0F-8A2A8598BB3A}" type="sibTrans" cxnId="{FA26DAC1-1896-4E8E-A6F1-4D10091FADC3}">
      <dgm:prSet/>
      <dgm:spPr/>
      <dgm:t>
        <a:bodyPr/>
        <a:lstStyle/>
        <a:p>
          <a:endParaRPr lang="en-US"/>
        </a:p>
      </dgm:t>
    </dgm:pt>
    <dgm:pt modelId="{2AC19E46-293E-4643-AF98-CC2A7D2D9F69}">
      <dgm:prSet/>
      <dgm:spPr/>
      <dgm:t>
        <a:bodyPr/>
        <a:lstStyle/>
        <a:p>
          <a:r>
            <a:rPr lang="en-US" dirty="0"/>
            <a:t> Rare: Decreased ejection fraction, QT prolongation, visual impairment, and skin cancers </a:t>
          </a:r>
        </a:p>
      </dgm:t>
    </dgm:pt>
    <dgm:pt modelId="{DF970D9D-9D3B-46FF-8778-1B1226FA4F09}" type="parTrans" cxnId="{34933151-57F1-4426-8226-8B9EE70159A0}">
      <dgm:prSet/>
      <dgm:spPr/>
      <dgm:t>
        <a:bodyPr/>
        <a:lstStyle/>
        <a:p>
          <a:endParaRPr lang="en-US"/>
        </a:p>
      </dgm:t>
    </dgm:pt>
    <dgm:pt modelId="{1042EF37-B111-4088-BD50-E4C468372D07}" type="sibTrans" cxnId="{34933151-57F1-4426-8226-8B9EE70159A0}">
      <dgm:prSet/>
      <dgm:spPr/>
      <dgm:t>
        <a:bodyPr/>
        <a:lstStyle/>
        <a:p>
          <a:endParaRPr lang="en-US"/>
        </a:p>
      </dgm:t>
    </dgm:pt>
    <dgm:pt modelId="{998F5A57-4C43-47B4-BB2A-21E14D72A932}">
      <dgm:prSet/>
      <dgm:spPr/>
      <dgm:t>
        <a:bodyPr/>
        <a:lstStyle/>
        <a:p>
          <a:r>
            <a:rPr lang="en-US" b="0" cap="none" spc="0">
              <a:ln w="0"/>
              <a:solidFill>
                <a:schemeClr val="bg2"/>
              </a:solidFill>
              <a:effectLst>
                <a:outerShdw blurRad="38100" dist="19050" dir="2700000" algn="tl" rotWithShape="0">
                  <a:schemeClr val="dk1">
                    <a:alpha val="40000"/>
                  </a:schemeClr>
                </a:outerShdw>
              </a:effectLst>
            </a:rPr>
            <a:t>BRAF Inhibitor</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633378FF-EED9-4830-B7C1-45949B4ABB96}" type="parTrans" cxnId="{33D243DB-0532-46F3-A7DA-8F38A3C75688}">
      <dgm:prSet/>
      <dgm:spPr/>
      <dgm:t>
        <a:bodyPr/>
        <a:lstStyle/>
        <a:p>
          <a:endParaRPr lang="en-US"/>
        </a:p>
      </dgm:t>
    </dgm:pt>
    <dgm:pt modelId="{67C2CF45-A73D-4F7F-B13B-492710B79BA1}" type="sibTrans" cxnId="{33D243DB-0532-46F3-A7DA-8F38A3C75688}">
      <dgm:prSet/>
      <dgm:spPr/>
      <dgm:t>
        <a:bodyPr/>
        <a:lstStyle/>
        <a:p>
          <a:endParaRPr lang="en-US"/>
        </a:p>
      </dgm:t>
    </dgm:pt>
    <dgm:pt modelId="{6DCA6735-D2F7-4FDC-80E1-168411DE4BC9}" type="pres">
      <dgm:prSet presAssocID="{2FD56F52-650A-4610-8DE7-C4D93984D031}" presName="linear" presStyleCnt="0">
        <dgm:presLayoutVars>
          <dgm:animLvl val="lvl"/>
          <dgm:resizeHandles val="exact"/>
        </dgm:presLayoutVars>
      </dgm:prSet>
      <dgm:spPr/>
    </dgm:pt>
    <dgm:pt modelId="{2A73451D-8612-4DB9-9439-31F82F647B13}" type="pres">
      <dgm:prSet presAssocID="{998F5A57-4C43-47B4-BB2A-21E14D72A932}" presName="parentText" presStyleLbl="node1" presStyleIdx="0" presStyleCnt="5">
        <dgm:presLayoutVars>
          <dgm:chMax val="0"/>
          <dgm:bulletEnabled val="1"/>
        </dgm:presLayoutVars>
      </dgm:prSet>
      <dgm:spPr/>
    </dgm:pt>
    <dgm:pt modelId="{2DB3A12F-EAEB-4BE1-B1FA-12E09037FA36}" type="pres">
      <dgm:prSet presAssocID="{67C2CF45-A73D-4F7F-B13B-492710B79BA1}" presName="spacer" presStyleCnt="0"/>
      <dgm:spPr/>
    </dgm:pt>
    <dgm:pt modelId="{0F763823-1930-4AE2-8AFB-026A904A54FE}" type="pres">
      <dgm:prSet presAssocID="{A94927E4-3699-40F2-B3FE-9B231C90AD88}" presName="parentText" presStyleLbl="node1" presStyleIdx="1" presStyleCnt="5">
        <dgm:presLayoutVars>
          <dgm:chMax val="0"/>
          <dgm:bulletEnabled val="1"/>
        </dgm:presLayoutVars>
      </dgm:prSet>
      <dgm:spPr/>
    </dgm:pt>
    <dgm:pt modelId="{3FE765A3-B85B-47C3-A8CA-54AD9FD46DF7}" type="pres">
      <dgm:prSet presAssocID="{A94927E4-3699-40F2-B3FE-9B231C90AD88}" presName="childText" presStyleLbl="revTx" presStyleIdx="0" presStyleCnt="4">
        <dgm:presLayoutVars>
          <dgm:bulletEnabled val="1"/>
        </dgm:presLayoutVars>
      </dgm:prSet>
      <dgm:spPr/>
    </dgm:pt>
    <dgm:pt modelId="{FFD99708-98E5-4E65-B732-B3022340920F}" type="pres">
      <dgm:prSet presAssocID="{85099F8D-D53A-4069-AA07-6CE8E1E0840C}" presName="parentText" presStyleLbl="node1" presStyleIdx="2" presStyleCnt="5">
        <dgm:presLayoutVars>
          <dgm:chMax val="0"/>
          <dgm:bulletEnabled val="1"/>
        </dgm:presLayoutVars>
      </dgm:prSet>
      <dgm:spPr/>
    </dgm:pt>
    <dgm:pt modelId="{CEFF7021-7BE0-4A88-9312-833BFF1E4492}" type="pres">
      <dgm:prSet presAssocID="{85099F8D-D53A-4069-AA07-6CE8E1E0840C}" presName="childText" presStyleLbl="revTx" presStyleIdx="1" presStyleCnt="4">
        <dgm:presLayoutVars>
          <dgm:bulletEnabled val="1"/>
        </dgm:presLayoutVars>
      </dgm:prSet>
      <dgm:spPr/>
    </dgm:pt>
    <dgm:pt modelId="{574DBC93-7398-40FB-B26B-308D81968B4E}" type="pres">
      <dgm:prSet presAssocID="{F51CB205-89F1-46E1-942B-72222377F594}" presName="parentText" presStyleLbl="node1" presStyleIdx="3" presStyleCnt="5">
        <dgm:presLayoutVars>
          <dgm:chMax val="0"/>
          <dgm:bulletEnabled val="1"/>
        </dgm:presLayoutVars>
      </dgm:prSet>
      <dgm:spPr/>
    </dgm:pt>
    <dgm:pt modelId="{7162B0D0-69EB-4879-ACDE-BD756E834850}" type="pres">
      <dgm:prSet presAssocID="{F51CB205-89F1-46E1-942B-72222377F594}" presName="childText" presStyleLbl="revTx" presStyleIdx="2" presStyleCnt="4">
        <dgm:presLayoutVars>
          <dgm:bulletEnabled val="1"/>
        </dgm:presLayoutVars>
      </dgm:prSet>
      <dgm:spPr/>
    </dgm:pt>
    <dgm:pt modelId="{E20F7AA7-3AF3-447F-BFEB-D448D3086097}" type="pres">
      <dgm:prSet presAssocID="{50DC3458-5FE5-4624-B32D-BE721A417DEC}" presName="parentText" presStyleLbl="node1" presStyleIdx="4" presStyleCnt="5">
        <dgm:presLayoutVars>
          <dgm:chMax val="0"/>
          <dgm:bulletEnabled val="1"/>
        </dgm:presLayoutVars>
      </dgm:prSet>
      <dgm:spPr/>
    </dgm:pt>
    <dgm:pt modelId="{B31E89AE-89C8-4BD5-A960-DBFAD27D8C63}" type="pres">
      <dgm:prSet presAssocID="{50DC3458-5FE5-4624-B32D-BE721A417DEC}" presName="childText" presStyleLbl="revTx" presStyleIdx="3" presStyleCnt="4">
        <dgm:presLayoutVars>
          <dgm:bulletEnabled val="1"/>
        </dgm:presLayoutVars>
      </dgm:prSet>
      <dgm:spPr/>
    </dgm:pt>
  </dgm:ptLst>
  <dgm:cxnLst>
    <dgm:cxn modelId="{B55D0006-3F03-489D-9420-16F586526E6C}" type="presOf" srcId="{3025A2F0-0038-49E2-B81C-0E82CCB70B30}" destId="{3FE765A3-B85B-47C3-A8CA-54AD9FD46DF7}" srcOrd="0" destOrd="1" presId="urn:microsoft.com/office/officeart/2005/8/layout/vList2"/>
    <dgm:cxn modelId="{10050208-5036-44E1-9F12-302D2E4C642B}" type="presOf" srcId="{2AC19E46-293E-4643-AF98-CC2A7D2D9F69}" destId="{7162B0D0-69EB-4879-ACDE-BD756E834850}" srcOrd="0" destOrd="1" presId="urn:microsoft.com/office/officeart/2005/8/layout/vList2"/>
    <dgm:cxn modelId="{CBA68509-A395-4013-885C-666E23DB7387}" type="presOf" srcId="{F51CB205-89F1-46E1-942B-72222377F594}" destId="{574DBC93-7398-40FB-B26B-308D81968B4E}" srcOrd="0" destOrd="0" presId="urn:microsoft.com/office/officeart/2005/8/layout/vList2"/>
    <dgm:cxn modelId="{700FF60E-5495-4CB7-B4F9-3549558FD8B4}" srcId="{2FD56F52-650A-4610-8DE7-C4D93984D031}" destId="{50DC3458-5FE5-4624-B32D-BE721A417DEC}" srcOrd="4" destOrd="0" parTransId="{3B8CBE38-5627-4610-B67E-195CCD56418F}" sibTransId="{97FF52CD-99C3-43AD-ABAF-3C6C023191D0}"/>
    <dgm:cxn modelId="{91C97720-53A8-46FF-A205-A7D1C7D05C92}" srcId="{85099F8D-D53A-4069-AA07-6CE8E1E0840C}" destId="{4A50F368-28F6-4BAF-BDAA-81297FC819BF}" srcOrd="0" destOrd="0" parTransId="{3414053E-ED97-42CE-A05A-40AA541778C9}" sibTransId="{682B1AE3-B9EE-4395-8336-0ED9DB644F1C}"/>
    <dgm:cxn modelId="{1CE69C25-8DDA-4EC2-95F6-E5200952E7DF}" type="presOf" srcId="{A94927E4-3699-40F2-B3FE-9B231C90AD88}" destId="{0F763823-1930-4AE2-8AFB-026A904A54FE}" srcOrd="0" destOrd="0" presId="urn:microsoft.com/office/officeart/2005/8/layout/vList2"/>
    <dgm:cxn modelId="{4ACB4F28-F273-432F-99CF-E85BCF405A91}" srcId="{A94927E4-3699-40F2-B3FE-9B231C90AD88}" destId="{3025A2F0-0038-49E2-B81C-0E82CCB70B30}" srcOrd="1" destOrd="0" parTransId="{2E26E72C-A3AA-427C-BF43-0315796331B8}" sibTransId="{CFAA8629-3C82-4FCF-88F1-45CABAF0B14B}"/>
    <dgm:cxn modelId="{2D68243F-7AE5-4548-985D-68DD4BB61170}" type="presOf" srcId="{FD1D950E-11E3-4652-903B-6F0E8E0947CA}" destId="{B31E89AE-89C8-4BD5-A960-DBFAD27D8C63}" srcOrd="0" destOrd="0" presId="urn:microsoft.com/office/officeart/2005/8/layout/vList2"/>
    <dgm:cxn modelId="{34933151-57F1-4426-8226-8B9EE70159A0}" srcId="{F51CB205-89F1-46E1-942B-72222377F594}" destId="{2AC19E46-293E-4643-AF98-CC2A7D2D9F69}" srcOrd="1" destOrd="0" parTransId="{DF970D9D-9D3B-46FF-8778-1B1226FA4F09}" sibTransId="{1042EF37-B111-4088-BD50-E4C468372D07}"/>
    <dgm:cxn modelId="{9BB1F052-7925-4CDD-AC6F-25602409789E}" srcId="{F51CB205-89F1-46E1-942B-72222377F594}" destId="{753E026D-796E-41FB-B6DC-99818AB73E3A}" srcOrd="0" destOrd="0" parTransId="{2BE96BB5-EDAF-463B-95FD-C74F95F1DDE6}" sibTransId="{740419D4-7773-4A75-BB9F-9E6D8516C2B2}"/>
    <dgm:cxn modelId="{B6CEB276-C4C1-4C6D-B7D1-0DC3863481CB}" srcId="{50DC3458-5FE5-4624-B32D-BE721A417DEC}" destId="{FD1D950E-11E3-4652-903B-6F0E8E0947CA}" srcOrd="0" destOrd="0" parTransId="{75B11426-33F5-409F-AB80-41AD273E30A9}" sibTransId="{8F7516B1-F95D-4EC6-9FCE-514ADEE044C3}"/>
    <dgm:cxn modelId="{B50AFB81-CD4D-476C-8E80-4B928A4220B7}" srcId="{2FD56F52-650A-4610-8DE7-C4D93984D031}" destId="{A94927E4-3699-40F2-B3FE-9B231C90AD88}" srcOrd="1" destOrd="0" parTransId="{55BF1291-5FA3-43BA-A6AA-D1605A99EC69}" sibTransId="{1EC85922-1D2E-46B5-8655-3A177990F29F}"/>
    <dgm:cxn modelId="{886AD586-DB46-4642-B6C6-6D7993C7C4AB}" type="presOf" srcId="{4A50F368-28F6-4BAF-BDAA-81297FC819BF}" destId="{CEFF7021-7BE0-4A88-9312-833BFF1E4492}" srcOrd="0" destOrd="0" presId="urn:microsoft.com/office/officeart/2005/8/layout/vList2"/>
    <dgm:cxn modelId="{7670CB8A-E81E-40B3-8049-F710DAB01789}" type="presOf" srcId="{753E026D-796E-41FB-B6DC-99818AB73E3A}" destId="{7162B0D0-69EB-4879-ACDE-BD756E834850}" srcOrd="0" destOrd="0" presId="urn:microsoft.com/office/officeart/2005/8/layout/vList2"/>
    <dgm:cxn modelId="{6B448E90-78C9-4D82-95D4-FDCAEA3B9679}" type="presOf" srcId="{2EA1B6F6-528C-45A3-A0B7-930C8D4BAA91}" destId="{3FE765A3-B85B-47C3-A8CA-54AD9FD46DF7}" srcOrd="0" destOrd="0" presId="urn:microsoft.com/office/officeart/2005/8/layout/vList2"/>
    <dgm:cxn modelId="{5E48B397-3D39-4138-B93E-0ADBF6716E6C}" srcId="{2FD56F52-650A-4610-8DE7-C4D93984D031}" destId="{F51CB205-89F1-46E1-942B-72222377F594}" srcOrd="3" destOrd="0" parTransId="{30B4C663-974E-4133-ADFC-4B0C19BF5053}" sibTransId="{24E80353-EEB9-489A-BBC9-F1D29E2C8BE1}"/>
    <dgm:cxn modelId="{DFE2859B-37F2-4186-83DF-FEDDE5CE6D0A}" srcId="{A94927E4-3699-40F2-B3FE-9B231C90AD88}" destId="{2EA1B6F6-528C-45A3-A0B7-930C8D4BAA91}" srcOrd="0" destOrd="0" parTransId="{7D3F47EB-4FCC-42FD-A214-BBC36915F338}" sibTransId="{F54B5D4C-95F0-42D1-BC19-FDC82F801529}"/>
    <dgm:cxn modelId="{4D46AEAA-5306-40A8-AF0E-59161E8F7534}" type="presOf" srcId="{50DC3458-5FE5-4624-B32D-BE721A417DEC}" destId="{E20F7AA7-3AF3-447F-BFEB-D448D3086097}" srcOrd="0" destOrd="0" presId="urn:microsoft.com/office/officeart/2005/8/layout/vList2"/>
    <dgm:cxn modelId="{2B6AC9B1-A8B0-4341-A96C-3FA44CF05E4F}" type="presOf" srcId="{C032C7A6-EFA2-4C6F-BC26-262CF6FB6502}" destId="{3FE765A3-B85B-47C3-A8CA-54AD9FD46DF7}" srcOrd="0" destOrd="2" presId="urn:microsoft.com/office/officeart/2005/8/layout/vList2"/>
    <dgm:cxn modelId="{FA26DAC1-1896-4E8E-A6F1-4D10091FADC3}" srcId="{A94927E4-3699-40F2-B3FE-9B231C90AD88}" destId="{C032C7A6-EFA2-4C6F-BC26-262CF6FB6502}" srcOrd="2" destOrd="0" parTransId="{19D8BBAE-AFAE-4AF0-8A72-1669AE5924A6}" sibTransId="{3DE22931-6491-49FE-BF0F-8A2A8598BB3A}"/>
    <dgm:cxn modelId="{7DD93BD0-5905-4815-9AEB-8F2935D6EA7C}" type="presOf" srcId="{85099F8D-D53A-4069-AA07-6CE8E1E0840C}" destId="{FFD99708-98E5-4E65-B732-B3022340920F}" srcOrd="0" destOrd="0" presId="urn:microsoft.com/office/officeart/2005/8/layout/vList2"/>
    <dgm:cxn modelId="{806AF0D5-1227-43B1-B74C-250DDECDE611}" type="presOf" srcId="{998F5A57-4C43-47B4-BB2A-21E14D72A932}" destId="{2A73451D-8612-4DB9-9439-31F82F647B13}" srcOrd="0" destOrd="0" presId="urn:microsoft.com/office/officeart/2005/8/layout/vList2"/>
    <dgm:cxn modelId="{33D243DB-0532-46F3-A7DA-8F38A3C75688}" srcId="{2FD56F52-650A-4610-8DE7-C4D93984D031}" destId="{998F5A57-4C43-47B4-BB2A-21E14D72A932}" srcOrd="0" destOrd="0" parTransId="{633378FF-EED9-4830-B7C1-45949B4ABB96}" sibTransId="{67C2CF45-A73D-4F7F-B13B-492710B79BA1}"/>
    <dgm:cxn modelId="{3FE290DD-4FA5-4E92-A856-60B2D5801D65}" srcId="{2FD56F52-650A-4610-8DE7-C4D93984D031}" destId="{85099F8D-D53A-4069-AA07-6CE8E1E0840C}" srcOrd="2" destOrd="0" parTransId="{A096D024-6D02-4F42-A965-3D47F24561B7}" sibTransId="{035D4B34-846A-43ED-96A1-D674A210DE4D}"/>
    <dgm:cxn modelId="{AF6207E4-2FF0-44AD-96FD-69DEEE61F766}" type="presOf" srcId="{2FD56F52-650A-4610-8DE7-C4D93984D031}" destId="{6DCA6735-D2F7-4FDC-80E1-168411DE4BC9}" srcOrd="0" destOrd="0" presId="urn:microsoft.com/office/officeart/2005/8/layout/vList2"/>
    <dgm:cxn modelId="{2BC396EE-BF36-413D-91B1-AEB463FE6C10}" type="presParOf" srcId="{6DCA6735-D2F7-4FDC-80E1-168411DE4BC9}" destId="{2A73451D-8612-4DB9-9439-31F82F647B13}" srcOrd="0" destOrd="0" presId="urn:microsoft.com/office/officeart/2005/8/layout/vList2"/>
    <dgm:cxn modelId="{F0988519-72EF-4315-91BF-D20E07A8B9B8}" type="presParOf" srcId="{6DCA6735-D2F7-4FDC-80E1-168411DE4BC9}" destId="{2DB3A12F-EAEB-4BE1-B1FA-12E09037FA36}" srcOrd="1" destOrd="0" presId="urn:microsoft.com/office/officeart/2005/8/layout/vList2"/>
    <dgm:cxn modelId="{38807630-1F02-4A9F-9473-8F8CDCAAE677}" type="presParOf" srcId="{6DCA6735-D2F7-4FDC-80E1-168411DE4BC9}" destId="{0F763823-1930-4AE2-8AFB-026A904A54FE}" srcOrd="2" destOrd="0" presId="urn:microsoft.com/office/officeart/2005/8/layout/vList2"/>
    <dgm:cxn modelId="{08F06EFA-2CCD-4153-8A47-03E27B0F7A09}" type="presParOf" srcId="{6DCA6735-D2F7-4FDC-80E1-168411DE4BC9}" destId="{3FE765A3-B85B-47C3-A8CA-54AD9FD46DF7}" srcOrd="3" destOrd="0" presId="urn:microsoft.com/office/officeart/2005/8/layout/vList2"/>
    <dgm:cxn modelId="{AECB6FF9-C98C-49FA-A927-876B0B9CB84F}" type="presParOf" srcId="{6DCA6735-D2F7-4FDC-80E1-168411DE4BC9}" destId="{FFD99708-98E5-4E65-B732-B3022340920F}" srcOrd="4" destOrd="0" presId="urn:microsoft.com/office/officeart/2005/8/layout/vList2"/>
    <dgm:cxn modelId="{A38CDCDD-C6D6-40E3-A99F-9FF562427251}" type="presParOf" srcId="{6DCA6735-D2F7-4FDC-80E1-168411DE4BC9}" destId="{CEFF7021-7BE0-4A88-9312-833BFF1E4492}" srcOrd="5" destOrd="0" presId="urn:microsoft.com/office/officeart/2005/8/layout/vList2"/>
    <dgm:cxn modelId="{1A5238CC-728F-40F8-B1CD-371AE5BC78A6}" type="presParOf" srcId="{6DCA6735-D2F7-4FDC-80E1-168411DE4BC9}" destId="{574DBC93-7398-40FB-B26B-308D81968B4E}" srcOrd="6" destOrd="0" presId="urn:microsoft.com/office/officeart/2005/8/layout/vList2"/>
    <dgm:cxn modelId="{E7D16F69-E2DF-4B4C-8EE9-4031EC6EE3B2}" type="presParOf" srcId="{6DCA6735-D2F7-4FDC-80E1-168411DE4BC9}" destId="{7162B0D0-69EB-4879-ACDE-BD756E834850}" srcOrd="7" destOrd="0" presId="urn:microsoft.com/office/officeart/2005/8/layout/vList2"/>
    <dgm:cxn modelId="{9CC9251E-EBD0-4474-B562-67E9F93FF1B9}" type="presParOf" srcId="{6DCA6735-D2F7-4FDC-80E1-168411DE4BC9}" destId="{E20F7AA7-3AF3-447F-BFEB-D448D3086097}" srcOrd="8" destOrd="0" presId="urn:microsoft.com/office/officeart/2005/8/layout/vList2"/>
    <dgm:cxn modelId="{3A43971F-6529-4C89-83A0-C5B53E757BD9}" type="presParOf" srcId="{6DCA6735-D2F7-4FDC-80E1-168411DE4BC9}" destId="{B31E89AE-89C8-4BD5-A960-DBFAD27D8C63}" srcOrd="9"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9900878-0A08-48FE-8486-AC8FF0B99DC4}" type="doc">
      <dgm:prSet loTypeId="urn:microsoft.com/office/officeart/2005/8/layout/orgChart1" loCatId="hierarchy" qsTypeId="urn:microsoft.com/office/officeart/2005/8/quickstyle/simple1" qsCatId="simple" csTypeId="urn:microsoft.com/office/officeart/2005/8/colors/accent3_3" csCatId="accent3" phldr="1"/>
      <dgm:spPr/>
      <dgm:t>
        <a:bodyPr/>
        <a:lstStyle/>
        <a:p>
          <a:endParaRPr lang="en-US"/>
        </a:p>
      </dgm:t>
    </dgm:pt>
    <dgm:pt modelId="{66B5EC05-1CC3-445D-B2B2-9D6B51377778}">
      <dgm:prSet phldrT="[Tex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Targets</a:t>
          </a:r>
        </a:p>
      </dgm:t>
    </dgm:pt>
    <dgm:pt modelId="{212D756B-6BFD-4380-9EB8-859A821D949F}" type="parTrans" cxnId="{40417345-E4A2-4C7B-BE05-ECE8CDF689F1}">
      <dgm:prSet/>
      <dgm:spPr/>
      <dgm:t>
        <a:bodyPr/>
        <a:lstStyle/>
        <a:p>
          <a:endParaRPr lang="en-US"/>
        </a:p>
      </dgm:t>
    </dgm:pt>
    <dgm:pt modelId="{2892BDEF-AC44-4729-B0D7-5FEEA2D26385}" type="sibTrans" cxnId="{40417345-E4A2-4C7B-BE05-ECE8CDF689F1}">
      <dgm:prSet/>
      <dgm:spPr/>
      <dgm:t>
        <a:bodyPr/>
        <a:lstStyle/>
        <a:p>
          <a:endParaRPr lang="en-US"/>
        </a:p>
      </dgm:t>
    </dgm:pt>
    <dgm:pt modelId="{0E9CE4A6-2AF0-4514-A06C-1A293B3FC243}">
      <dgm:prSet phldrT="[Tex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ALK Fusion</a:t>
          </a:r>
        </a:p>
      </dgm:t>
    </dgm:pt>
    <dgm:pt modelId="{DBF216E1-1559-4788-9709-36BE377529E7}" type="parTrans" cxnId="{896D70C3-98E5-4F3E-94D1-4A300C7E5CD3}">
      <dgm:prSet/>
      <dgm:spPr>
        <a:effectLst>
          <a:outerShdw blurRad="50800" dist="38100" dir="8100000" algn="tr" rotWithShape="0">
            <a:prstClr val="black">
              <a:alpha val="40000"/>
            </a:prstClr>
          </a:outerShdw>
        </a:effectLst>
      </dgm:spPr>
      <dgm:t>
        <a:bodyPr/>
        <a:lstStyle/>
        <a:p>
          <a:endParaRPr lang="en-US"/>
        </a:p>
      </dgm:t>
    </dgm:pt>
    <dgm:pt modelId="{04441F3A-3FCD-4B61-8A79-40CDD4DEDF64}" type="sibTrans" cxnId="{896D70C3-98E5-4F3E-94D1-4A300C7E5CD3}">
      <dgm:prSet/>
      <dgm:spPr/>
      <dgm:t>
        <a:bodyPr/>
        <a:lstStyle/>
        <a:p>
          <a:endParaRPr lang="en-US"/>
        </a:p>
      </dgm:t>
    </dgm:pt>
    <dgm:pt modelId="{E7AC91FB-9145-4753-BDF2-483A9E9DA267}">
      <dgm:prSet phldrT="[Text]"/>
      <dgm:spPr>
        <a:ln>
          <a:solidFill>
            <a:schemeClr val="bg2"/>
          </a:solidFill>
        </a:ln>
        <a:effectLst>
          <a:outerShdw blurRad="50800" dist="38100" dir="8100000" algn="tr" rotWithShape="0">
            <a:prstClr val="black">
              <a:alpha val="40000"/>
            </a:prstClr>
          </a:outerShdw>
        </a:effectLst>
      </dgm:spPr>
      <dgm:t>
        <a:bodyPr/>
        <a:lstStyle/>
        <a:p>
          <a:r>
            <a:rPr lang="en-US" b="0" cap="none" spc="0">
              <a:ln w="0"/>
              <a:solidFill>
                <a:schemeClr val="bg2"/>
              </a:solidFill>
              <a:effectLst>
                <a:outerShdw blurRad="38100" dist="19050" dir="2700000" algn="tl" rotWithShape="0">
                  <a:schemeClr val="dk1">
                    <a:alpha val="40000"/>
                  </a:schemeClr>
                </a:outerShdw>
              </a:effectLst>
            </a:rPr>
            <a:t>Alectinib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2766415F-DECC-4E5A-934C-75933DF17911}" type="parTrans" cxnId="{6361B12E-0BF3-4E1A-A3FE-55F58E126747}">
      <dgm:prSet/>
      <dgm:spPr>
        <a:effectLst>
          <a:outerShdw blurRad="50800" dist="38100" dir="8100000" algn="tr" rotWithShape="0">
            <a:prstClr val="black">
              <a:alpha val="40000"/>
            </a:prstClr>
          </a:outerShdw>
        </a:effectLst>
      </dgm:spPr>
      <dgm:t>
        <a:bodyPr/>
        <a:lstStyle/>
        <a:p>
          <a:endParaRPr lang="en-US"/>
        </a:p>
      </dgm:t>
    </dgm:pt>
    <dgm:pt modelId="{5CD3EE7D-B367-427D-A0DF-54F9189F1B47}" type="sibTrans" cxnId="{6361B12E-0BF3-4E1A-A3FE-55F58E126747}">
      <dgm:prSet/>
      <dgm:spPr/>
      <dgm:t>
        <a:bodyPr/>
        <a:lstStyle/>
        <a:p>
          <a:endParaRPr lang="en-US"/>
        </a:p>
      </dgm:t>
    </dgm:pt>
    <dgm:pt modelId="{E07477A7-78E6-4354-8C69-1195D779EC63}">
      <dgm:prSet phldrT="[Text]"/>
      <dgm:spPr>
        <a:ln>
          <a:solidFill>
            <a:schemeClr val="bg2"/>
          </a:solidFill>
        </a:ln>
        <a:effectLst>
          <a:outerShdw blurRad="50800" dist="38100" dir="8100000" algn="tr" rotWithShape="0">
            <a:prstClr val="black">
              <a:alpha val="40000"/>
            </a:prstClr>
          </a:outerShdw>
        </a:effectLst>
      </dgm:spPr>
      <dgm:t>
        <a:bodyPr/>
        <a:lstStyle/>
        <a:p>
          <a:r>
            <a:rPr lang="en-US" b="0" cap="none" spc="0">
              <a:ln w="0"/>
              <a:solidFill>
                <a:schemeClr val="bg2"/>
              </a:solidFill>
              <a:effectLst>
                <a:outerShdw blurRad="38100" dist="19050" dir="2700000" algn="tl" rotWithShape="0">
                  <a:schemeClr val="dk1">
                    <a:alpha val="40000"/>
                  </a:schemeClr>
                </a:outerShdw>
              </a:effectLst>
            </a:rPr>
            <a:t>Brigatinib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A4C4BA0A-D025-4EB0-A26F-F43E51442BE8}" type="parTrans" cxnId="{C530FBB0-F739-4CF9-84C1-B40BDC1A6C46}">
      <dgm:prSet/>
      <dgm:spPr>
        <a:effectLst>
          <a:outerShdw blurRad="50800" dist="38100" dir="8100000" algn="tr" rotWithShape="0">
            <a:prstClr val="black">
              <a:alpha val="40000"/>
            </a:prstClr>
          </a:outerShdw>
        </a:effectLst>
      </dgm:spPr>
      <dgm:t>
        <a:bodyPr/>
        <a:lstStyle/>
        <a:p>
          <a:endParaRPr lang="en-US"/>
        </a:p>
      </dgm:t>
    </dgm:pt>
    <dgm:pt modelId="{9CE6D6A5-5C54-4FB5-AE26-E4EA8D075C73}" type="sibTrans" cxnId="{C530FBB0-F739-4CF9-84C1-B40BDC1A6C46}">
      <dgm:prSet/>
      <dgm:spPr/>
      <dgm:t>
        <a:bodyPr/>
        <a:lstStyle/>
        <a:p>
          <a:endParaRPr lang="en-US"/>
        </a:p>
      </dgm:t>
    </dgm:pt>
    <dgm:pt modelId="{58AB8E83-063B-42E9-8814-29F38613E886}">
      <dgm:prSet phldrT="[Tex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CSF1R Mutation</a:t>
          </a:r>
        </a:p>
      </dgm:t>
    </dgm:pt>
    <dgm:pt modelId="{6C12A0CD-7374-48D3-BE16-3269C4FAC2A8}" type="parTrans" cxnId="{E62B91B6-71D6-4E82-A60C-B2EEF79C1C15}">
      <dgm:prSet/>
      <dgm:spPr>
        <a:effectLst>
          <a:outerShdw blurRad="50800" dist="38100" dir="8100000" algn="tr" rotWithShape="0">
            <a:prstClr val="black">
              <a:alpha val="40000"/>
            </a:prstClr>
          </a:outerShdw>
        </a:effectLst>
      </dgm:spPr>
      <dgm:t>
        <a:bodyPr/>
        <a:lstStyle/>
        <a:p>
          <a:endParaRPr lang="en-US"/>
        </a:p>
      </dgm:t>
    </dgm:pt>
    <dgm:pt modelId="{10870B9A-6032-4E7D-A78C-CCFDA0B4A15F}" type="sibTrans" cxnId="{E62B91B6-71D6-4E82-A60C-B2EEF79C1C15}">
      <dgm:prSet/>
      <dgm:spPr/>
      <dgm:t>
        <a:bodyPr/>
        <a:lstStyle/>
        <a:p>
          <a:endParaRPr lang="en-US"/>
        </a:p>
      </dgm:t>
    </dgm:pt>
    <dgm:pt modelId="{C5AE8621-B012-41B3-9E34-D36B8E29C9E1}">
      <dgm:prSet phldrT="[Text]"/>
      <dgm:spPr>
        <a:ln>
          <a:solidFill>
            <a:schemeClr val="bg2"/>
          </a:solidFill>
        </a:ln>
        <a:effectLst>
          <a:outerShdw blurRad="50800" dist="38100" dir="8100000" algn="tr" rotWithShape="0">
            <a:prstClr val="black">
              <a:alpha val="40000"/>
            </a:prstClr>
          </a:outerShdw>
        </a:effectLst>
      </dgm:spPr>
      <dgm:t>
        <a:bodyPr/>
        <a:lstStyle/>
        <a:p>
          <a:r>
            <a:rPr lang="en-US" b="0" cap="none" spc="0" dirty="0" err="1">
              <a:ln w="0"/>
              <a:solidFill>
                <a:schemeClr val="bg2"/>
              </a:solidFill>
              <a:effectLst>
                <a:outerShdw blurRad="38100" dist="19050" dir="2700000" algn="tl" rotWithShape="0">
                  <a:schemeClr val="dk1">
                    <a:alpha val="40000"/>
                  </a:schemeClr>
                </a:outerShdw>
              </a:effectLst>
            </a:rPr>
            <a:t>Pexidartinib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D83437C7-F865-46B6-90CF-E4B5BE529B02}" type="parTrans" cxnId="{899996C9-62CE-4592-9531-1549A552E2AE}">
      <dgm:prSet/>
      <dgm:spPr>
        <a:effectLst>
          <a:outerShdw blurRad="50800" dist="38100" dir="8100000" algn="tr" rotWithShape="0">
            <a:prstClr val="black">
              <a:alpha val="40000"/>
            </a:prstClr>
          </a:outerShdw>
        </a:effectLst>
      </dgm:spPr>
      <dgm:t>
        <a:bodyPr/>
        <a:lstStyle/>
        <a:p>
          <a:endParaRPr lang="en-US"/>
        </a:p>
      </dgm:t>
    </dgm:pt>
    <dgm:pt modelId="{0EC87915-C588-4A97-8637-FC865F1259E0}" type="sibTrans" cxnId="{899996C9-62CE-4592-9531-1549A552E2AE}">
      <dgm:prSet/>
      <dgm:spPr/>
      <dgm:t>
        <a:bodyPr/>
        <a:lstStyle/>
        <a:p>
          <a:endParaRPr lang="en-US"/>
        </a:p>
      </dgm:t>
    </dgm:pt>
    <dgm:pt modelId="{A74ECF05-FD83-4290-AE8D-EBA652CA768C}">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NTRK gene fusion</a:t>
          </a:r>
        </a:p>
      </dgm:t>
    </dgm:pt>
    <dgm:pt modelId="{CB1FA895-356B-468C-9F4F-BDE606D71BB2}" type="parTrans" cxnId="{DE5D9EE3-C09A-4A45-873B-0C722C162522}">
      <dgm:prSet/>
      <dgm:spPr>
        <a:effectLst>
          <a:outerShdw blurRad="50800" dist="38100" dir="8100000" algn="tr" rotWithShape="0">
            <a:prstClr val="black">
              <a:alpha val="40000"/>
            </a:prstClr>
          </a:outerShdw>
        </a:effectLst>
      </dgm:spPr>
      <dgm:t>
        <a:bodyPr/>
        <a:lstStyle/>
        <a:p>
          <a:endParaRPr lang="en-US"/>
        </a:p>
      </dgm:t>
    </dgm:pt>
    <dgm:pt modelId="{A9BC7DC6-1EAA-4968-9C99-B467045E38E1}" type="sibTrans" cxnId="{DE5D9EE3-C09A-4A45-873B-0C722C162522}">
      <dgm:prSet/>
      <dgm:spPr/>
      <dgm:t>
        <a:bodyPr/>
        <a:lstStyle/>
        <a:p>
          <a:endParaRPr lang="en-US"/>
        </a:p>
      </dgm:t>
    </dgm:pt>
    <dgm:pt modelId="{21E6D9E1-BD76-405D-AD20-641C151B3D1A}">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PIK3CA mutation</a:t>
          </a:r>
        </a:p>
      </dgm:t>
    </dgm:pt>
    <dgm:pt modelId="{4BCC5FF0-38E2-4F02-BB4C-4C9BA1B04A27}" type="parTrans" cxnId="{B581E7E1-DE63-431D-B412-A00637CCD7A2}">
      <dgm:prSet/>
      <dgm:spPr>
        <a:effectLst>
          <a:outerShdw blurRad="50800" dist="38100" dir="8100000" algn="tr" rotWithShape="0">
            <a:prstClr val="black">
              <a:alpha val="40000"/>
            </a:prstClr>
          </a:outerShdw>
        </a:effectLst>
      </dgm:spPr>
      <dgm:t>
        <a:bodyPr/>
        <a:lstStyle/>
        <a:p>
          <a:endParaRPr lang="en-US"/>
        </a:p>
      </dgm:t>
    </dgm:pt>
    <dgm:pt modelId="{54233C07-5944-4A87-99E0-5FE656431DB4}" type="sibTrans" cxnId="{B581E7E1-DE63-431D-B412-A00637CCD7A2}">
      <dgm:prSet/>
      <dgm:spPr/>
      <dgm:t>
        <a:bodyPr/>
        <a:lstStyle/>
        <a:p>
          <a:endParaRPr lang="en-US"/>
        </a:p>
      </dgm:t>
    </dgm:pt>
    <dgm:pt modelId="{7455942F-A43D-463C-81DD-3F207254598E}">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RET fusion</a:t>
          </a:r>
        </a:p>
      </dgm:t>
    </dgm:pt>
    <dgm:pt modelId="{204DAED7-3CDB-44E5-AD6A-6151B494F338}" type="parTrans" cxnId="{EE953747-D03E-4ABF-AC7F-F5B67805BC08}">
      <dgm:prSet/>
      <dgm:spPr>
        <a:effectLst>
          <a:outerShdw blurRad="50800" dist="38100" dir="8100000" algn="tr" rotWithShape="0">
            <a:prstClr val="black">
              <a:alpha val="40000"/>
            </a:prstClr>
          </a:outerShdw>
        </a:effectLst>
      </dgm:spPr>
      <dgm:t>
        <a:bodyPr/>
        <a:lstStyle/>
        <a:p>
          <a:endParaRPr lang="en-US"/>
        </a:p>
      </dgm:t>
    </dgm:pt>
    <dgm:pt modelId="{7AAD37B4-52E3-4BFE-93B0-BE2685617BF3}" type="sibTrans" cxnId="{EE953747-D03E-4ABF-AC7F-F5B67805BC08}">
      <dgm:prSet/>
      <dgm:spPr/>
      <dgm:t>
        <a:bodyPr/>
        <a:lstStyle/>
        <a:p>
          <a:endParaRPr lang="en-US"/>
        </a:p>
      </dgm:t>
    </dgm:pt>
    <dgm:pt modelId="{EE908093-55A5-480D-8485-D6D3B4F10F7E}">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err="1">
              <a:ln w="0"/>
              <a:solidFill>
                <a:schemeClr val="bg2"/>
              </a:solidFill>
              <a:effectLst>
                <a:outerShdw blurRad="38100" dist="19050" dir="2700000" algn="tl" rotWithShape="0">
                  <a:schemeClr val="dk1">
                    <a:alpha val="40000"/>
                  </a:schemeClr>
                </a:outerShdw>
              </a:effectLst>
            </a:rPr>
            <a:t>Ceritinib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E30FCF2A-967D-477B-A251-063132C2E484}" type="parTrans" cxnId="{0BE9ABCD-943C-4166-8B86-B396E96F1EA0}">
      <dgm:prSet/>
      <dgm:spPr>
        <a:effectLst>
          <a:outerShdw blurRad="50800" dist="38100" dir="8100000" algn="tr" rotWithShape="0">
            <a:prstClr val="black">
              <a:alpha val="40000"/>
            </a:prstClr>
          </a:outerShdw>
        </a:effectLst>
      </dgm:spPr>
      <dgm:t>
        <a:bodyPr/>
        <a:lstStyle/>
        <a:p>
          <a:endParaRPr lang="en-US"/>
        </a:p>
      </dgm:t>
    </dgm:pt>
    <dgm:pt modelId="{FFE5284C-AF6B-4402-82AD-D65C80AA2CF3}" type="sibTrans" cxnId="{0BE9ABCD-943C-4166-8B86-B396E96F1EA0}">
      <dgm:prSet/>
      <dgm:spPr/>
      <dgm:t>
        <a:bodyPr/>
        <a:lstStyle/>
        <a:p>
          <a:endParaRPr lang="en-US"/>
        </a:p>
      </dgm:t>
    </dgm:pt>
    <dgm:pt modelId="{06317CC2-F4E1-4FE1-AE2C-CF578AD81E7E}">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Crizotinib</a:t>
          </a:r>
        </a:p>
      </dgm:t>
    </dgm:pt>
    <dgm:pt modelId="{1C4DBB33-A3C5-4003-97E7-9A78232F61C3}" type="parTrans" cxnId="{877EAA5B-844A-4BD1-AD06-09BA8DA6319C}">
      <dgm:prSet/>
      <dgm:spPr>
        <a:effectLst>
          <a:outerShdw blurRad="50800" dist="38100" dir="8100000" algn="tr" rotWithShape="0">
            <a:prstClr val="black">
              <a:alpha val="40000"/>
            </a:prstClr>
          </a:outerShdw>
        </a:effectLst>
      </dgm:spPr>
      <dgm:t>
        <a:bodyPr/>
        <a:lstStyle/>
        <a:p>
          <a:endParaRPr lang="en-US"/>
        </a:p>
      </dgm:t>
    </dgm:pt>
    <dgm:pt modelId="{4D932195-05A1-4CF5-A31A-7A9E00F2DDE4}" type="sibTrans" cxnId="{877EAA5B-844A-4BD1-AD06-09BA8DA6319C}">
      <dgm:prSet/>
      <dgm:spPr/>
      <dgm:t>
        <a:bodyPr/>
        <a:lstStyle/>
        <a:p>
          <a:endParaRPr lang="en-US"/>
        </a:p>
      </dgm:t>
    </dgm:pt>
    <dgm:pt modelId="{2F74350C-FBBD-412D-B621-8E62A449EFE6}">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Larotrectinib</a:t>
          </a:r>
        </a:p>
      </dgm:t>
    </dgm:pt>
    <dgm:pt modelId="{08913239-B281-45E3-8F35-ABAB3DFEE102}" type="parTrans" cxnId="{7D6EAAA1-BFCA-4287-B75A-F93B3A9DCCAA}">
      <dgm:prSet/>
      <dgm:spPr>
        <a:effectLst>
          <a:outerShdw blurRad="50800" dist="38100" dir="8100000" algn="tr" rotWithShape="0">
            <a:prstClr val="black">
              <a:alpha val="40000"/>
            </a:prstClr>
          </a:outerShdw>
        </a:effectLst>
      </dgm:spPr>
      <dgm:t>
        <a:bodyPr/>
        <a:lstStyle/>
        <a:p>
          <a:endParaRPr lang="en-US"/>
        </a:p>
      </dgm:t>
    </dgm:pt>
    <dgm:pt modelId="{80A42C24-9030-4484-ADE4-F0096C09F0A4}" type="sibTrans" cxnId="{7D6EAAA1-BFCA-4287-B75A-F93B3A9DCCAA}">
      <dgm:prSet/>
      <dgm:spPr/>
      <dgm:t>
        <a:bodyPr/>
        <a:lstStyle/>
        <a:p>
          <a:endParaRPr lang="en-US"/>
        </a:p>
      </dgm:t>
    </dgm:pt>
    <dgm:pt modelId="{F4D7DCF9-89FC-40EA-9432-1BEA70C9A503}">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err="1">
              <a:ln w="0"/>
              <a:solidFill>
                <a:schemeClr val="bg2"/>
              </a:solidFill>
              <a:effectLst>
                <a:outerShdw blurRad="38100" dist="19050" dir="2700000" algn="tl" rotWithShape="0">
                  <a:schemeClr val="dk1">
                    <a:alpha val="40000"/>
                  </a:schemeClr>
                </a:outerShdw>
              </a:effectLst>
            </a:rPr>
            <a:t>Entrectinib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E4A6BEE8-7EAA-4084-B71A-045AE2EDE489}" type="parTrans" cxnId="{CF3948CC-54EC-46E3-A40B-13083D8929A0}">
      <dgm:prSet/>
      <dgm:spPr>
        <a:effectLst>
          <a:outerShdw blurRad="50800" dist="38100" dir="8100000" algn="tr" rotWithShape="0">
            <a:prstClr val="black">
              <a:alpha val="40000"/>
            </a:prstClr>
          </a:outerShdw>
        </a:effectLst>
      </dgm:spPr>
      <dgm:t>
        <a:bodyPr/>
        <a:lstStyle/>
        <a:p>
          <a:endParaRPr lang="en-US"/>
        </a:p>
      </dgm:t>
    </dgm:pt>
    <dgm:pt modelId="{3F85C218-F45D-4574-A4F3-142CACE163FC}" type="sibTrans" cxnId="{CF3948CC-54EC-46E3-A40B-13083D8929A0}">
      <dgm:prSet/>
      <dgm:spPr/>
      <dgm:t>
        <a:bodyPr/>
        <a:lstStyle/>
        <a:p>
          <a:endParaRPr lang="en-US"/>
        </a:p>
      </dgm:t>
    </dgm:pt>
    <dgm:pt modelId="{01B25903-9015-4A42-A177-61838766ED67}">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Sirolimus</a:t>
          </a:r>
        </a:p>
      </dgm:t>
    </dgm:pt>
    <dgm:pt modelId="{B0541571-1C4F-458E-ABB2-1532BF44B51C}" type="parTrans" cxnId="{C1179415-DEB8-450C-91D4-0DA90867B095}">
      <dgm:prSet/>
      <dgm:spPr>
        <a:effectLst>
          <a:outerShdw blurRad="50800" dist="38100" dir="8100000" algn="tr" rotWithShape="0">
            <a:prstClr val="black">
              <a:alpha val="40000"/>
            </a:prstClr>
          </a:outerShdw>
        </a:effectLst>
      </dgm:spPr>
      <dgm:t>
        <a:bodyPr/>
        <a:lstStyle/>
        <a:p>
          <a:endParaRPr lang="en-US"/>
        </a:p>
      </dgm:t>
    </dgm:pt>
    <dgm:pt modelId="{179CD0F1-C03F-4059-B8F4-EC0CA034906B}" type="sibTrans" cxnId="{C1179415-DEB8-450C-91D4-0DA90867B095}">
      <dgm:prSet/>
      <dgm:spPr/>
      <dgm:t>
        <a:bodyPr/>
        <a:lstStyle/>
        <a:p>
          <a:endParaRPr lang="en-US"/>
        </a:p>
      </dgm:t>
    </dgm:pt>
    <dgm:pt modelId="{7858AEDC-A716-4C62-B686-9DE5AE4D5403}">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Everolimus</a:t>
          </a:r>
        </a:p>
      </dgm:t>
    </dgm:pt>
    <dgm:pt modelId="{620C9FB6-EF30-4B64-AF88-0F47B760439D}" type="parTrans" cxnId="{2F575202-B0EF-462A-A39B-E9797F2EBE2B}">
      <dgm:prSet/>
      <dgm:spPr>
        <a:effectLst>
          <a:outerShdw blurRad="50800" dist="38100" dir="8100000" algn="tr" rotWithShape="0">
            <a:prstClr val="black">
              <a:alpha val="40000"/>
            </a:prstClr>
          </a:outerShdw>
        </a:effectLst>
      </dgm:spPr>
      <dgm:t>
        <a:bodyPr/>
        <a:lstStyle/>
        <a:p>
          <a:endParaRPr lang="en-US"/>
        </a:p>
      </dgm:t>
    </dgm:pt>
    <dgm:pt modelId="{B8553C04-BB8D-4A3E-A1EA-8343CE837B3A}" type="sibTrans" cxnId="{2F575202-B0EF-462A-A39B-E9797F2EBE2B}">
      <dgm:prSet/>
      <dgm:spPr/>
      <dgm:t>
        <a:bodyPr/>
        <a:lstStyle/>
        <a:p>
          <a:endParaRPr lang="en-US"/>
        </a:p>
      </dgm:t>
    </dgm:pt>
    <dgm:pt modelId="{12D75237-A289-43BB-B1CE-18391C10B0D6}">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err="1">
              <a:ln w="0"/>
              <a:solidFill>
                <a:schemeClr val="bg2"/>
              </a:solidFill>
              <a:effectLst>
                <a:outerShdw blurRad="38100" dist="19050" dir="2700000" algn="tl" rotWithShape="0">
                  <a:schemeClr val="dk1">
                    <a:alpha val="40000"/>
                  </a:schemeClr>
                </a:outerShdw>
              </a:effectLst>
            </a:rPr>
            <a:t>Selpercatinib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B5945B42-4814-4965-9DE6-F4FDF561FFF3}" type="parTrans" cxnId="{5D816795-F76C-49C6-8E4A-25D6E78D8D66}">
      <dgm:prSet/>
      <dgm:spPr>
        <a:effectLst>
          <a:outerShdw blurRad="50800" dist="38100" dir="8100000" algn="tr" rotWithShape="0">
            <a:prstClr val="black">
              <a:alpha val="40000"/>
            </a:prstClr>
          </a:outerShdw>
        </a:effectLst>
      </dgm:spPr>
      <dgm:t>
        <a:bodyPr/>
        <a:lstStyle/>
        <a:p>
          <a:endParaRPr lang="en-US"/>
        </a:p>
      </dgm:t>
    </dgm:pt>
    <dgm:pt modelId="{623A62A3-7590-4537-AFE3-DBBE931268F8}" type="sibTrans" cxnId="{5D816795-F76C-49C6-8E4A-25D6E78D8D66}">
      <dgm:prSet/>
      <dgm:spPr/>
      <dgm:t>
        <a:bodyPr/>
        <a:lstStyle/>
        <a:p>
          <a:endParaRPr lang="en-US"/>
        </a:p>
      </dgm:t>
    </dgm:pt>
    <dgm:pt modelId="{13DF4059-7950-45B2-9139-139F7CF4462F}">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err="1">
              <a:ln w="0"/>
              <a:solidFill>
                <a:schemeClr val="bg2"/>
              </a:solidFill>
              <a:effectLst>
                <a:outerShdw blurRad="38100" dist="19050" dir="2700000" algn="tl" rotWithShape="0">
                  <a:schemeClr val="dk1">
                    <a:alpha val="40000"/>
                  </a:schemeClr>
                </a:outerShdw>
              </a:effectLst>
            </a:rPr>
            <a:t>Repotrectinib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D69AA65A-AC52-4533-9E84-17D59B91640C}" type="parTrans" cxnId="{DB9E5414-E069-42FF-887D-6712298B903B}">
      <dgm:prSet/>
      <dgm:spPr/>
      <dgm:t>
        <a:bodyPr/>
        <a:lstStyle/>
        <a:p>
          <a:endParaRPr lang="en-US"/>
        </a:p>
      </dgm:t>
    </dgm:pt>
    <dgm:pt modelId="{BAA05EB1-CECC-4DE6-A694-9B84DB7FCDBE}" type="sibTrans" cxnId="{DB9E5414-E069-42FF-887D-6712298B903B}">
      <dgm:prSet/>
      <dgm:spPr/>
      <dgm:t>
        <a:bodyPr/>
        <a:lstStyle/>
        <a:p>
          <a:endParaRPr lang="en-US"/>
        </a:p>
      </dgm:t>
    </dgm:pt>
    <dgm:pt modelId="{24EA91C1-9A6F-4BFC-8B77-F4D1C39328F3}">
      <dgm:prSet/>
      <dgm:spPr>
        <a:ln>
          <a:solidFill>
            <a:schemeClr val="bg2"/>
          </a:solidFill>
        </a:ln>
        <a:effectLst>
          <a:outerShdw blurRad="50800" dist="38100" dir="8100000" algn="tr" rotWithShape="0">
            <a:prstClr val="black">
              <a:alpha val="40000"/>
            </a:prstClr>
          </a:outerShdw>
        </a:effectLst>
      </dgm:spPr>
      <dgm:t>
        <a:bodyPr/>
        <a:lstStyle/>
        <a:p>
          <a:r>
            <a:rPr lang="en-US" b="0" cap="none" spc="0" dirty="0" err="1">
              <a:ln w="0"/>
              <a:solidFill>
                <a:schemeClr val="bg2"/>
              </a:solidFill>
              <a:effectLst>
                <a:outerShdw blurRad="38100" dist="19050" dir="2700000" algn="tl" rotWithShape="0">
                  <a:schemeClr val="dk1">
                    <a:alpha val="40000"/>
                  </a:schemeClr>
                </a:outerShdw>
              </a:effectLst>
            </a:rPr>
            <a:t>Lorlatinib</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3DB28BD9-F9F1-4140-B48F-95FB58F7AC82}" type="parTrans" cxnId="{182D4E21-426E-4C06-A378-C8A67481501A}">
      <dgm:prSet/>
      <dgm:spPr/>
      <dgm:t>
        <a:bodyPr/>
        <a:lstStyle/>
        <a:p>
          <a:endParaRPr lang="en-US"/>
        </a:p>
      </dgm:t>
    </dgm:pt>
    <dgm:pt modelId="{1B738EBE-6451-4D3D-BE54-51C3F6CE5135}" type="sibTrans" cxnId="{182D4E21-426E-4C06-A378-C8A67481501A}">
      <dgm:prSet/>
      <dgm:spPr/>
      <dgm:t>
        <a:bodyPr/>
        <a:lstStyle/>
        <a:p>
          <a:endParaRPr lang="en-US"/>
        </a:p>
      </dgm:t>
    </dgm:pt>
    <dgm:pt modelId="{21F8C5F0-DC72-4735-8D2A-45B92D89015C}" type="pres">
      <dgm:prSet presAssocID="{29900878-0A08-48FE-8486-AC8FF0B99DC4}" presName="hierChild1" presStyleCnt="0">
        <dgm:presLayoutVars>
          <dgm:orgChart val="1"/>
          <dgm:chPref val="1"/>
          <dgm:dir/>
          <dgm:animOne val="branch"/>
          <dgm:animLvl val="lvl"/>
          <dgm:resizeHandles/>
        </dgm:presLayoutVars>
      </dgm:prSet>
      <dgm:spPr/>
    </dgm:pt>
    <dgm:pt modelId="{FC477AE9-B0B1-446A-B2EA-CF82E4F265BD}" type="pres">
      <dgm:prSet presAssocID="{66B5EC05-1CC3-445D-B2B2-9D6B51377778}" presName="hierRoot1" presStyleCnt="0">
        <dgm:presLayoutVars>
          <dgm:hierBranch val="init"/>
        </dgm:presLayoutVars>
      </dgm:prSet>
      <dgm:spPr/>
    </dgm:pt>
    <dgm:pt modelId="{089E77C4-2150-494D-BA99-9DE07AD4A03A}" type="pres">
      <dgm:prSet presAssocID="{66B5EC05-1CC3-445D-B2B2-9D6B51377778}" presName="rootComposite1" presStyleCnt="0"/>
      <dgm:spPr/>
    </dgm:pt>
    <dgm:pt modelId="{39CCD6BE-80D9-40E4-9D0F-46F76FF3179F}" type="pres">
      <dgm:prSet presAssocID="{66B5EC05-1CC3-445D-B2B2-9D6B51377778}" presName="rootText1" presStyleLbl="node0" presStyleIdx="0" presStyleCnt="1">
        <dgm:presLayoutVars>
          <dgm:chPref val="3"/>
        </dgm:presLayoutVars>
      </dgm:prSet>
      <dgm:spPr/>
    </dgm:pt>
    <dgm:pt modelId="{D33861C2-9BAD-4039-A2E2-53463F11AFFA}" type="pres">
      <dgm:prSet presAssocID="{66B5EC05-1CC3-445D-B2B2-9D6B51377778}" presName="rootConnector1" presStyleLbl="node1" presStyleIdx="0" presStyleCnt="0"/>
      <dgm:spPr/>
    </dgm:pt>
    <dgm:pt modelId="{7B3FADE2-B56B-4F51-A2A2-5F911C7AA320}" type="pres">
      <dgm:prSet presAssocID="{66B5EC05-1CC3-445D-B2B2-9D6B51377778}" presName="hierChild2" presStyleCnt="0"/>
      <dgm:spPr/>
    </dgm:pt>
    <dgm:pt modelId="{DBDEC738-1B9E-4C6D-B0A9-B290C5ED4BC8}" type="pres">
      <dgm:prSet presAssocID="{DBF216E1-1559-4788-9709-36BE377529E7}" presName="Name37" presStyleLbl="parChTrans1D2" presStyleIdx="0" presStyleCnt="5"/>
      <dgm:spPr/>
    </dgm:pt>
    <dgm:pt modelId="{72B1F1FE-8DD8-4A3D-BDCF-B42532235FD1}" type="pres">
      <dgm:prSet presAssocID="{0E9CE4A6-2AF0-4514-A06C-1A293B3FC243}" presName="hierRoot2" presStyleCnt="0">
        <dgm:presLayoutVars>
          <dgm:hierBranch val="init"/>
        </dgm:presLayoutVars>
      </dgm:prSet>
      <dgm:spPr/>
    </dgm:pt>
    <dgm:pt modelId="{F60AB753-FB88-480B-B1D9-DD4C13B0B5D8}" type="pres">
      <dgm:prSet presAssocID="{0E9CE4A6-2AF0-4514-A06C-1A293B3FC243}" presName="rootComposite" presStyleCnt="0"/>
      <dgm:spPr/>
    </dgm:pt>
    <dgm:pt modelId="{843F20A3-B4E1-429A-91BF-7FD172813FB3}" type="pres">
      <dgm:prSet presAssocID="{0E9CE4A6-2AF0-4514-A06C-1A293B3FC243}" presName="rootText" presStyleLbl="node2" presStyleIdx="0" presStyleCnt="5">
        <dgm:presLayoutVars>
          <dgm:chPref val="3"/>
        </dgm:presLayoutVars>
      </dgm:prSet>
      <dgm:spPr/>
    </dgm:pt>
    <dgm:pt modelId="{03150EBE-0F7D-427F-B64E-127E7EFED0B9}" type="pres">
      <dgm:prSet presAssocID="{0E9CE4A6-2AF0-4514-A06C-1A293B3FC243}" presName="rootConnector" presStyleLbl="node2" presStyleIdx="0" presStyleCnt="5"/>
      <dgm:spPr/>
    </dgm:pt>
    <dgm:pt modelId="{BA73D5E0-002E-47AD-A8ED-F5F9F83323A4}" type="pres">
      <dgm:prSet presAssocID="{0E9CE4A6-2AF0-4514-A06C-1A293B3FC243}" presName="hierChild4" presStyleCnt="0"/>
      <dgm:spPr/>
    </dgm:pt>
    <dgm:pt modelId="{148EA8A6-1D52-4F62-BDDD-DB751F694E6B}" type="pres">
      <dgm:prSet presAssocID="{2766415F-DECC-4E5A-934C-75933DF17911}" presName="Name37" presStyleLbl="parChTrans1D3" presStyleIdx="0" presStyleCnt="12"/>
      <dgm:spPr/>
    </dgm:pt>
    <dgm:pt modelId="{EDF20CF7-E75A-49F4-B8B0-728AB387F23C}" type="pres">
      <dgm:prSet presAssocID="{E7AC91FB-9145-4753-BDF2-483A9E9DA267}" presName="hierRoot2" presStyleCnt="0">
        <dgm:presLayoutVars>
          <dgm:hierBranch val="init"/>
        </dgm:presLayoutVars>
      </dgm:prSet>
      <dgm:spPr/>
    </dgm:pt>
    <dgm:pt modelId="{E5735C32-928F-4B0E-8545-E22E20BE9969}" type="pres">
      <dgm:prSet presAssocID="{E7AC91FB-9145-4753-BDF2-483A9E9DA267}" presName="rootComposite" presStyleCnt="0"/>
      <dgm:spPr/>
    </dgm:pt>
    <dgm:pt modelId="{E112E10C-BC2C-4B94-9306-C0E4CEEB9769}" type="pres">
      <dgm:prSet presAssocID="{E7AC91FB-9145-4753-BDF2-483A9E9DA267}" presName="rootText" presStyleLbl="node3" presStyleIdx="0" presStyleCnt="12">
        <dgm:presLayoutVars>
          <dgm:chPref val="3"/>
        </dgm:presLayoutVars>
      </dgm:prSet>
      <dgm:spPr/>
    </dgm:pt>
    <dgm:pt modelId="{D0AF5677-832C-4892-AFD0-307F3ECF96C4}" type="pres">
      <dgm:prSet presAssocID="{E7AC91FB-9145-4753-BDF2-483A9E9DA267}" presName="rootConnector" presStyleLbl="node3" presStyleIdx="0" presStyleCnt="12"/>
      <dgm:spPr/>
    </dgm:pt>
    <dgm:pt modelId="{EF0FC78D-0FE5-4F9D-94F8-3FBFF757CD9D}" type="pres">
      <dgm:prSet presAssocID="{E7AC91FB-9145-4753-BDF2-483A9E9DA267}" presName="hierChild4" presStyleCnt="0"/>
      <dgm:spPr/>
    </dgm:pt>
    <dgm:pt modelId="{8A0C552C-50CD-4592-954D-BECADC2A855F}" type="pres">
      <dgm:prSet presAssocID="{E7AC91FB-9145-4753-BDF2-483A9E9DA267}" presName="hierChild5" presStyleCnt="0"/>
      <dgm:spPr/>
    </dgm:pt>
    <dgm:pt modelId="{C5E918AF-3797-408D-9791-DD4DE65C465A}" type="pres">
      <dgm:prSet presAssocID="{A4C4BA0A-D025-4EB0-A26F-F43E51442BE8}" presName="Name37" presStyleLbl="parChTrans1D3" presStyleIdx="1" presStyleCnt="12"/>
      <dgm:spPr/>
    </dgm:pt>
    <dgm:pt modelId="{CDB0CF4E-84AA-4122-8F2B-1F446EAD2289}" type="pres">
      <dgm:prSet presAssocID="{E07477A7-78E6-4354-8C69-1195D779EC63}" presName="hierRoot2" presStyleCnt="0">
        <dgm:presLayoutVars>
          <dgm:hierBranch val="init"/>
        </dgm:presLayoutVars>
      </dgm:prSet>
      <dgm:spPr/>
    </dgm:pt>
    <dgm:pt modelId="{38008E58-3F3A-4344-86CB-A9256BBE8581}" type="pres">
      <dgm:prSet presAssocID="{E07477A7-78E6-4354-8C69-1195D779EC63}" presName="rootComposite" presStyleCnt="0"/>
      <dgm:spPr/>
    </dgm:pt>
    <dgm:pt modelId="{A18910CD-D25C-459D-ACA4-9A76CF833FCF}" type="pres">
      <dgm:prSet presAssocID="{E07477A7-78E6-4354-8C69-1195D779EC63}" presName="rootText" presStyleLbl="node3" presStyleIdx="1" presStyleCnt="12">
        <dgm:presLayoutVars>
          <dgm:chPref val="3"/>
        </dgm:presLayoutVars>
      </dgm:prSet>
      <dgm:spPr/>
    </dgm:pt>
    <dgm:pt modelId="{DBF6AE6B-31D9-472F-A621-EEA862E8C8A9}" type="pres">
      <dgm:prSet presAssocID="{E07477A7-78E6-4354-8C69-1195D779EC63}" presName="rootConnector" presStyleLbl="node3" presStyleIdx="1" presStyleCnt="12"/>
      <dgm:spPr/>
    </dgm:pt>
    <dgm:pt modelId="{B5B74445-C8F3-468F-AB00-1A4A1DD26CB8}" type="pres">
      <dgm:prSet presAssocID="{E07477A7-78E6-4354-8C69-1195D779EC63}" presName="hierChild4" presStyleCnt="0"/>
      <dgm:spPr/>
    </dgm:pt>
    <dgm:pt modelId="{EB49412B-64D7-447A-9D0A-AAAF54CD7333}" type="pres">
      <dgm:prSet presAssocID="{E07477A7-78E6-4354-8C69-1195D779EC63}" presName="hierChild5" presStyleCnt="0"/>
      <dgm:spPr/>
    </dgm:pt>
    <dgm:pt modelId="{B332E19C-3200-46AD-B509-FDE8F3613267}" type="pres">
      <dgm:prSet presAssocID="{E30FCF2A-967D-477B-A251-063132C2E484}" presName="Name37" presStyleLbl="parChTrans1D3" presStyleIdx="2" presStyleCnt="12"/>
      <dgm:spPr/>
    </dgm:pt>
    <dgm:pt modelId="{A5537D6E-DA6B-4336-A1A2-2E0F467EA0EB}" type="pres">
      <dgm:prSet presAssocID="{EE908093-55A5-480D-8485-D6D3B4F10F7E}" presName="hierRoot2" presStyleCnt="0">
        <dgm:presLayoutVars>
          <dgm:hierBranch val="init"/>
        </dgm:presLayoutVars>
      </dgm:prSet>
      <dgm:spPr/>
    </dgm:pt>
    <dgm:pt modelId="{2833585D-8D32-4B49-94C8-FBF1B1C0DF6D}" type="pres">
      <dgm:prSet presAssocID="{EE908093-55A5-480D-8485-D6D3B4F10F7E}" presName="rootComposite" presStyleCnt="0"/>
      <dgm:spPr/>
    </dgm:pt>
    <dgm:pt modelId="{A9CBD06B-70A3-4C95-B9FD-A29CA0434947}" type="pres">
      <dgm:prSet presAssocID="{EE908093-55A5-480D-8485-D6D3B4F10F7E}" presName="rootText" presStyleLbl="node3" presStyleIdx="2" presStyleCnt="12">
        <dgm:presLayoutVars>
          <dgm:chPref val="3"/>
        </dgm:presLayoutVars>
      </dgm:prSet>
      <dgm:spPr/>
    </dgm:pt>
    <dgm:pt modelId="{D9572E81-451F-4FE3-B9EF-EBA34AD15FAB}" type="pres">
      <dgm:prSet presAssocID="{EE908093-55A5-480D-8485-D6D3B4F10F7E}" presName="rootConnector" presStyleLbl="node3" presStyleIdx="2" presStyleCnt="12"/>
      <dgm:spPr/>
    </dgm:pt>
    <dgm:pt modelId="{FD029EF9-5CC7-45A5-B6C1-E77C1AACEAD9}" type="pres">
      <dgm:prSet presAssocID="{EE908093-55A5-480D-8485-D6D3B4F10F7E}" presName="hierChild4" presStyleCnt="0"/>
      <dgm:spPr/>
    </dgm:pt>
    <dgm:pt modelId="{CE445565-D372-4B72-A699-81EC6AF32862}" type="pres">
      <dgm:prSet presAssocID="{EE908093-55A5-480D-8485-D6D3B4F10F7E}" presName="hierChild5" presStyleCnt="0"/>
      <dgm:spPr/>
    </dgm:pt>
    <dgm:pt modelId="{ACEB8E55-ACCC-4151-AD3B-9A2ACAC1ABAE}" type="pres">
      <dgm:prSet presAssocID="{1C4DBB33-A3C5-4003-97E7-9A78232F61C3}" presName="Name37" presStyleLbl="parChTrans1D3" presStyleIdx="3" presStyleCnt="12"/>
      <dgm:spPr/>
    </dgm:pt>
    <dgm:pt modelId="{D3803534-24CE-478A-90A6-541524CC2BA3}" type="pres">
      <dgm:prSet presAssocID="{06317CC2-F4E1-4FE1-AE2C-CF578AD81E7E}" presName="hierRoot2" presStyleCnt="0">
        <dgm:presLayoutVars>
          <dgm:hierBranch val="init"/>
        </dgm:presLayoutVars>
      </dgm:prSet>
      <dgm:spPr/>
    </dgm:pt>
    <dgm:pt modelId="{BEE4C2A0-E44C-49FD-B5B0-F23E30D250A4}" type="pres">
      <dgm:prSet presAssocID="{06317CC2-F4E1-4FE1-AE2C-CF578AD81E7E}" presName="rootComposite" presStyleCnt="0"/>
      <dgm:spPr/>
    </dgm:pt>
    <dgm:pt modelId="{9A38BC53-0333-4C2D-B8D9-8F1D77AC6678}" type="pres">
      <dgm:prSet presAssocID="{06317CC2-F4E1-4FE1-AE2C-CF578AD81E7E}" presName="rootText" presStyleLbl="node3" presStyleIdx="3" presStyleCnt="12">
        <dgm:presLayoutVars>
          <dgm:chPref val="3"/>
        </dgm:presLayoutVars>
      </dgm:prSet>
      <dgm:spPr/>
    </dgm:pt>
    <dgm:pt modelId="{793047ED-83F8-42CB-BB12-4144618FC1C6}" type="pres">
      <dgm:prSet presAssocID="{06317CC2-F4E1-4FE1-AE2C-CF578AD81E7E}" presName="rootConnector" presStyleLbl="node3" presStyleIdx="3" presStyleCnt="12"/>
      <dgm:spPr/>
    </dgm:pt>
    <dgm:pt modelId="{17CF26B1-E336-4299-B861-044F61195D1D}" type="pres">
      <dgm:prSet presAssocID="{06317CC2-F4E1-4FE1-AE2C-CF578AD81E7E}" presName="hierChild4" presStyleCnt="0"/>
      <dgm:spPr/>
    </dgm:pt>
    <dgm:pt modelId="{2FF542F9-104B-4832-A8FD-C2A18CCB17A6}" type="pres">
      <dgm:prSet presAssocID="{06317CC2-F4E1-4FE1-AE2C-CF578AD81E7E}" presName="hierChild5" presStyleCnt="0"/>
      <dgm:spPr/>
    </dgm:pt>
    <dgm:pt modelId="{3625DFF2-8C88-4DF8-8383-2A6EB9F209D3}" type="pres">
      <dgm:prSet presAssocID="{3DB28BD9-F9F1-4140-B48F-95FB58F7AC82}" presName="Name37" presStyleLbl="parChTrans1D3" presStyleIdx="4" presStyleCnt="12"/>
      <dgm:spPr/>
    </dgm:pt>
    <dgm:pt modelId="{7D05D925-35B5-4581-A495-57EDB986892D}" type="pres">
      <dgm:prSet presAssocID="{24EA91C1-9A6F-4BFC-8B77-F4D1C39328F3}" presName="hierRoot2" presStyleCnt="0">
        <dgm:presLayoutVars>
          <dgm:hierBranch val="init"/>
        </dgm:presLayoutVars>
      </dgm:prSet>
      <dgm:spPr/>
    </dgm:pt>
    <dgm:pt modelId="{50136E97-4FE1-4DAC-8F52-1D1727D70626}" type="pres">
      <dgm:prSet presAssocID="{24EA91C1-9A6F-4BFC-8B77-F4D1C39328F3}" presName="rootComposite" presStyleCnt="0"/>
      <dgm:spPr/>
    </dgm:pt>
    <dgm:pt modelId="{F9F59645-1012-4711-93B1-1C8A8E736476}" type="pres">
      <dgm:prSet presAssocID="{24EA91C1-9A6F-4BFC-8B77-F4D1C39328F3}" presName="rootText" presStyleLbl="node3" presStyleIdx="4" presStyleCnt="12">
        <dgm:presLayoutVars>
          <dgm:chPref val="3"/>
        </dgm:presLayoutVars>
      </dgm:prSet>
      <dgm:spPr/>
    </dgm:pt>
    <dgm:pt modelId="{1D658E8A-B0AF-4388-899D-B2677A8315DC}" type="pres">
      <dgm:prSet presAssocID="{24EA91C1-9A6F-4BFC-8B77-F4D1C39328F3}" presName="rootConnector" presStyleLbl="node3" presStyleIdx="4" presStyleCnt="12"/>
      <dgm:spPr/>
    </dgm:pt>
    <dgm:pt modelId="{1B3B99A1-6EB0-4138-8522-27D07E64EB8B}" type="pres">
      <dgm:prSet presAssocID="{24EA91C1-9A6F-4BFC-8B77-F4D1C39328F3}" presName="hierChild4" presStyleCnt="0"/>
      <dgm:spPr/>
    </dgm:pt>
    <dgm:pt modelId="{B94EF280-4892-4BC1-BCCA-45BF7CD5380C}" type="pres">
      <dgm:prSet presAssocID="{24EA91C1-9A6F-4BFC-8B77-F4D1C39328F3}" presName="hierChild5" presStyleCnt="0"/>
      <dgm:spPr/>
    </dgm:pt>
    <dgm:pt modelId="{9C1F1E0B-FFA3-49C5-A3DE-D58E48ED7C2D}" type="pres">
      <dgm:prSet presAssocID="{0E9CE4A6-2AF0-4514-A06C-1A293B3FC243}" presName="hierChild5" presStyleCnt="0"/>
      <dgm:spPr/>
    </dgm:pt>
    <dgm:pt modelId="{E21C7E02-953E-4083-8A5C-BDC9CD151A06}" type="pres">
      <dgm:prSet presAssocID="{6C12A0CD-7374-48D3-BE16-3269C4FAC2A8}" presName="Name37" presStyleLbl="parChTrans1D2" presStyleIdx="1" presStyleCnt="5"/>
      <dgm:spPr/>
    </dgm:pt>
    <dgm:pt modelId="{6A2FCAEB-82EE-4F5F-907D-D31F5A93D84D}" type="pres">
      <dgm:prSet presAssocID="{58AB8E83-063B-42E9-8814-29F38613E886}" presName="hierRoot2" presStyleCnt="0">
        <dgm:presLayoutVars>
          <dgm:hierBranch val="init"/>
        </dgm:presLayoutVars>
      </dgm:prSet>
      <dgm:spPr/>
    </dgm:pt>
    <dgm:pt modelId="{075F8992-C74E-4855-AF8D-BC722D55D75D}" type="pres">
      <dgm:prSet presAssocID="{58AB8E83-063B-42E9-8814-29F38613E886}" presName="rootComposite" presStyleCnt="0"/>
      <dgm:spPr/>
    </dgm:pt>
    <dgm:pt modelId="{FD656748-027A-4158-9F2F-A35958FBE4F4}" type="pres">
      <dgm:prSet presAssocID="{58AB8E83-063B-42E9-8814-29F38613E886}" presName="rootText" presStyleLbl="node2" presStyleIdx="1" presStyleCnt="5">
        <dgm:presLayoutVars>
          <dgm:chPref val="3"/>
        </dgm:presLayoutVars>
      </dgm:prSet>
      <dgm:spPr/>
    </dgm:pt>
    <dgm:pt modelId="{EA594FF5-A307-4D0D-93FE-DD3377981D6B}" type="pres">
      <dgm:prSet presAssocID="{58AB8E83-063B-42E9-8814-29F38613E886}" presName="rootConnector" presStyleLbl="node2" presStyleIdx="1" presStyleCnt="5"/>
      <dgm:spPr/>
    </dgm:pt>
    <dgm:pt modelId="{20B6EA29-3178-4B31-9DC4-730925791BB0}" type="pres">
      <dgm:prSet presAssocID="{58AB8E83-063B-42E9-8814-29F38613E886}" presName="hierChild4" presStyleCnt="0"/>
      <dgm:spPr/>
    </dgm:pt>
    <dgm:pt modelId="{9DDCAE52-4A42-41C3-BBF2-1FB59F15C4DF}" type="pres">
      <dgm:prSet presAssocID="{D83437C7-F865-46B6-90CF-E4B5BE529B02}" presName="Name37" presStyleLbl="parChTrans1D3" presStyleIdx="5" presStyleCnt="12"/>
      <dgm:spPr/>
    </dgm:pt>
    <dgm:pt modelId="{55A0E324-56F4-43C3-8E4C-08EB36557EEA}" type="pres">
      <dgm:prSet presAssocID="{C5AE8621-B012-41B3-9E34-D36B8E29C9E1}" presName="hierRoot2" presStyleCnt="0">
        <dgm:presLayoutVars>
          <dgm:hierBranch val="init"/>
        </dgm:presLayoutVars>
      </dgm:prSet>
      <dgm:spPr/>
    </dgm:pt>
    <dgm:pt modelId="{6EC05085-941B-45B3-AE1D-C85E0B5A6049}" type="pres">
      <dgm:prSet presAssocID="{C5AE8621-B012-41B3-9E34-D36B8E29C9E1}" presName="rootComposite" presStyleCnt="0"/>
      <dgm:spPr/>
    </dgm:pt>
    <dgm:pt modelId="{5006448F-A026-4ABE-B170-6B84E4CE16D9}" type="pres">
      <dgm:prSet presAssocID="{C5AE8621-B012-41B3-9E34-D36B8E29C9E1}" presName="rootText" presStyleLbl="node3" presStyleIdx="5" presStyleCnt="12">
        <dgm:presLayoutVars>
          <dgm:chPref val="3"/>
        </dgm:presLayoutVars>
      </dgm:prSet>
      <dgm:spPr/>
    </dgm:pt>
    <dgm:pt modelId="{D99C6B7F-ED66-4E13-A8DF-AA09547E6CFB}" type="pres">
      <dgm:prSet presAssocID="{C5AE8621-B012-41B3-9E34-D36B8E29C9E1}" presName="rootConnector" presStyleLbl="node3" presStyleIdx="5" presStyleCnt="12"/>
      <dgm:spPr/>
    </dgm:pt>
    <dgm:pt modelId="{461C7D53-D8F7-4D8E-AAF0-D9A178BE7B28}" type="pres">
      <dgm:prSet presAssocID="{C5AE8621-B012-41B3-9E34-D36B8E29C9E1}" presName="hierChild4" presStyleCnt="0"/>
      <dgm:spPr/>
    </dgm:pt>
    <dgm:pt modelId="{2D261540-FC04-4BF2-9EC1-27BFCBA21951}" type="pres">
      <dgm:prSet presAssocID="{C5AE8621-B012-41B3-9E34-D36B8E29C9E1}" presName="hierChild5" presStyleCnt="0"/>
      <dgm:spPr/>
    </dgm:pt>
    <dgm:pt modelId="{57435F07-472C-49A2-A836-8DFA54E21BB2}" type="pres">
      <dgm:prSet presAssocID="{58AB8E83-063B-42E9-8814-29F38613E886}" presName="hierChild5" presStyleCnt="0"/>
      <dgm:spPr/>
    </dgm:pt>
    <dgm:pt modelId="{AB2704ED-8936-4BF9-80C8-708B2924A48C}" type="pres">
      <dgm:prSet presAssocID="{CB1FA895-356B-468C-9F4F-BDE606D71BB2}" presName="Name37" presStyleLbl="parChTrans1D2" presStyleIdx="2" presStyleCnt="5"/>
      <dgm:spPr/>
    </dgm:pt>
    <dgm:pt modelId="{91B3CA6E-4FAB-4037-88D4-2159F2E1E952}" type="pres">
      <dgm:prSet presAssocID="{A74ECF05-FD83-4290-AE8D-EBA652CA768C}" presName="hierRoot2" presStyleCnt="0">
        <dgm:presLayoutVars>
          <dgm:hierBranch val="init"/>
        </dgm:presLayoutVars>
      </dgm:prSet>
      <dgm:spPr/>
    </dgm:pt>
    <dgm:pt modelId="{510F1833-D327-493B-B22C-852917CFA873}" type="pres">
      <dgm:prSet presAssocID="{A74ECF05-FD83-4290-AE8D-EBA652CA768C}" presName="rootComposite" presStyleCnt="0"/>
      <dgm:spPr/>
    </dgm:pt>
    <dgm:pt modelId="{E7900CC0-5198-47C2-9BB3-4DF7860F49A1}" type="pres">
      <dgm:prSet presAssocID="{A74ECF05-FD83-4290-AE8D-EBA652CA768C}" presName="rootText" presStyleLbl="node2" presStyleIdx="2" presStyleCnt="5">
        <dgm:presLayoutVars>
          <dgm:chPref val="3"/>
        </dgm:presLayoutVars>
      </dgm:prSet>
      <dgm:spPr/>
    </dgm:pt>
    <dgm:pt modelId="{4452BE4A-50BA-4726-A1EF-0DEB1B0D4537}" type="pres">
      <dgm:prSet presAssocID="{A74ECF05-FD83-4290-AE8D-EBA652CA768C}" presName="rootConnector" presStyleLbl="node2" presStyleIdx="2" presStyleCnt="5"/>
      <dgm:spPr/>
    </dgm:pt>
    <dgm:pt modelId="{B52373EE-98E8-4FC7-AA64-7D1BED9C49B8}" type="pres">
      <dgm:prSet presAssocID="{A74ECF05-FD83-4290-AE8D-EBA652CA768C}" presName="hierChild4" presStyleCnt="0"/>
      <dgm:spPr/>
    </dgm:pt>
    <dgm:pt modelId="{E42CEDC5-658E-438E-BFC1-2B0B72A8BC97}" type="pres">
      <dgm:prSet presAssocID="{08913239-B281-45E3-8F35-ABAB3DFEE102}" presName="Name37" presStyleLbl="parChTrans1D3" presStyleIdx="6" presStyleCnt="12"/>
      <dgm:spPr/>
    </dgm:pt>
    <dgm:pt modelId="{EB1C52C7-C132-47DD-8909-96C1CF9BA3D3}" type="pres">
      <dgm:prSet presAssocID="{2F74350C-FBBD-412D-B621-8E62A449EFE6}" presName="hierRoot2" presStyleCnt="0">
        <dgm:presLayoutVars>
          <dgm:hierBranch val="init"/>
        </dgm:presLayoutVars>
      </dgm:prSet>
      <dgm:spPr/>
    </dgm:pt>
    <dgm:pt modelId="{AC81434B-D525-44A6-9300-D48683EDABAA}" type="pres">
      <dgm:prSet presAssocID="{2F74350C-FBBD-412D-B621-8E62A449EFE6}" presName="rootComposite" presStyleCnt="0"/>
      <dgm:spPr/>
    </dgm:pt>
    <dgm:pt modelId="{A33FAF62-D59C-4692-B4BC-EAF9F11BA6B3}" type="pres">
      <dgm:prSet presAssocID="{2F74350C-FBBD-412D-B621-8E62A449EFE6}" presName="rootText" presStyleLbl="node3" presStyleIdx="6" presStyleCnt="12">
        <dgm:presLayoutVars>
          <dgm:chPref val="3"/>
        </dgm:presLayoutVars>
      </dgm:prSet>
      <dgm:spPr/>
    </dgm:pt>
    <dgm:pt modelId="{0B468CCA-6A2A-4996-959D-A63567F97AC4}" type="pres">
      <dgm:prSet presAssocID="{2F74350C-FBBD-412D-B621-8E62A449EFE6}" presName="rootConnector" presStyleLbl="node3" presStyleIdx="6" presStyleCnt="12"/>
      <dgm:spPr/>
    </dgm:pt>
    <dgm:pt modelId="{65597C58-210D-45FC-9C86-732B3069FA9B}" type="pres">
      <dgm:prSet presAssocID="{2F74350C-FBBD-412D-B621-8E62A449EFE6}" presName="hierChild4" presStyleCnt="0"/>
      <dgm:spPr/>
    </dgm:pt>
    <dgm:pt modelId="{F1D02CDC-B1B9-4AD5-8CD2-71019D9BEC09}" type="pres">
      <dgm:prSet presAssocID="{2F74350C-FBBD-412D-B621-8E62A449EFE6}" presName="hierChild5" presStyleCnt="0"/>
      <dgm:spPr/>
    </dgm:pt>
    <dgm:pt modelId="{8E26A9D1-3E79-4C09-B6B0-52CD1ECB49A1}" type="pres">
      <dgm:prSet presAssocID="{E4A6BEE8-7EAA-4084-B71A-045AE2EDE489}" presName="Name37" presStyleLbl="parChTrans1D3" presStyleIdx="7" presStyleCnt="12"/>
      <dgm:spPr/>
    </dgm:pt>
    <dgm:pt modelId="{AA670B8A-ADD9-45C6-A3AB-A05CB2652C0E}" type="pres">
      <dgm:prSet presAssocID="{F4D7DCF9-89FC-40EA-9432-1BEA70C9A503}" presName="hierRoot2" presStyleCnt="0">
        <dgm:presLayoutVars>
          <dgm:hierBranch val="init"/>
        </dgm:presLayoutVars>
      </dgm:prSet>
      <dgm:spPr/>
    </dgm:pt>
    <dgm:pt modelId="{E586E88C-0C9C-40D0-9A79-352913591975}" type="pres">
      <dgm:prSet presAssocID="{F4D7DCF9-89FC-40EA-9432-1BEA70C9A503}" presName="rootComposite" presStyleCnt="0"/>
      <dgm:spPr/>
    </dgm:pt>
    <dgm:pt modelId="{47318BDA-A018-4820-B028-FDDC344F0B91}" type="pres">
      <dgm:prSet presAssocID="{F4D7DCF9-89FC-40EA-9432-1BEA70C9A503}" presName="rootText" presStyleLbl="node3" presStyleIdx="7" presStyleCnt="12">
        <dgm:presLayoutVars>
          <dgm:chPref val="3"/>
        </dgm:presLayoutVars>
      </dgm:prSet>
      <dgm:spPr/>
    </dgm:pt>
    <dgm:pt modelId="{6C03F68C-ECBE-4426-9D64-FED709667026}" type="pres">
      <dgm:prSet presAssocID="{F4D7DCF9-89FC-40EA-9432-1BEA70C9A503}" presName="rootConnector" presStyleLbl="node3" presStyleIdx="7" presStyleCnt="12"/>
      <dgm:spPr/>
    </dgm:pt>
    <dgm:pt modelId="{E2007B24-71EB-4935-A98C-09C9B1F14676}" type="pres">
      <dgm:prSet presAssocID="{F4D7DCF9-89FC-40EA-9432-1BEA70C9A503}" presName="hierChild4" presStyleCnt="0"/>
      <dgm:spPr/>
    </dgm:pt>
    <dgm:pt modelId="{52634F4C-30FB-4A65-9314-F066375A1A21}" type="pres">
      <dgm:prSet presAssocID="{F4D7DCF9-89FC-40EA-9432-1BEA70C9A503}" presName="hierChild5" presStyleCnt="0"/>
      <dgm:spPr/>
    </dgm:pt>
    <dgm:pt modelId="{39524EA4-8371-4697-8DC9-5C1CF14F65AA}" type="pres">
      <dgm:prSet presAssocID="{D69AA65A-AC52-4533-9E84-17D59B91640C}" presName="Name37" presStyleLbl="parChTrans1D3" presStyleIdx="8" presStyleCnt="12"/>
      <dgm:spPr/>
    </dgm:pt>
    <dgm:pt modelId="{1BE55ADF-3A06-47C1-883A-09AAA5777CDC}" type="pres">
      <dgm:prSet presAssocID="{13DF4059-7950-45B2-9139-139F7CF4462F}" presName="hierRoot2" presStyleCnt="0">
        <dgm:presLayoutVars>
          <dgm:hierBranch val="init"/>
        </dgm:presLayoutVars>
      </dgm:prSet>
      <dgm:spPr/>
    </dgm:pt>
    <dgm:pt modelId="{DD8E9C75-0E37-42C7-AB91-1884F476BF9E}" type="pres">
      <dgm:prSet presAssocID="{13DF4059-7950-45B2-9139-139F7CF4462F}" presName="rootComposite" presStyleCnt="0"/>
      <dgm:spPr/>
    </dgm:pt>
    <dgm:pt modelId="{A5C4D24D-40B8-4F92-B858-66EE93F1DE8B}" type="pres">
      <dgm:prSet presAssocID="{13DF4059-7950-45B2-9139-139F7CF4462F}" presName="rootText" presStyleLbl="node3" presStyleIdx="8" presStyleCnt="12">
        <dgm:presLayoutVars>
          <dgm:chPref val="3"/>
        </dgm:presLayoutVars>
      </dgm:prSet>
      <dgm:spPr/>
    </dgm:pt>
    <dgm:pt modelId="{2C2D42A2-BD95-4D07-B596-AB7B224B8D1B}" type="pres">
      <dgm:prSet presAssocID="{13DF4059-7950-45B2-9139-139F7CF4462F}" presName="rootConnector" presStyleLbl="node3" presStyleIdx="8" presStyleCnt="12"/>
      <dgm:spPr/>
    </dgm:pt>
    <dgm:pt modelId="{245CA130-1480-47B4-8417-10120E1F42EA}" type="pres">
      <dgm:prSet presAssocID="{13DF4059-7950-45B2-9139-139F7CF4462F}" presName="hierChild4" presStyleCnt="0"/>
      <dgm:spPr/>
    </dgm:pt>
    <dgm:pt modelId="{3DAB0F3C-2D99-4CB7-8D84-7088947BBD54}" type="pres">
      <dgm:prSet presAssocID="{13DF4059-7950-45B2-9139-139F7CF4462F}" presName="hierChild5" presStyleCnt="0"/>
      <dgm:spPr/>
    </dgm:pt>
    <dgm:pt modelId="{085E9BB0-099A-4EEF-9B60-DD65BCA562B8}" type="pres">
      <dgm:prSet presAssocID="{A74ECF05-FD83-4290-AE8D-EBA652CA768C}" presName="hierChild5" presStyleCnt="0"/>
      <dgm:spPr/>
    </dgm:pt>
    <dgm:pt modelId="{73721603-0487-4346-AE0D-14F7F82EC11D}" type="pres">
      <dgm:prSet presAssocID="{4BCC5FF0-38E2-4F02-BB4C-4C9BA1B04A27}" presName="Name37" presStyleLbl="parChTrans1D2" presStyleIdx="3" presStyleCnt="5"/>
      <dgm:spPr/>
    </dgm:pt>
    <dgm:pt modelId="{32D37B01-1367-4E51-995C-1EE0461F0556}" type="pres">
      <dgm:prSet presAssocID="{21E6D9E1-BD76-405D-AD20-641C151B3D1A}" presName="hierRoot2" presStyleCnt="0">
        <dgm:presLayoutVars>
          <dgm:hierBranch val="init"/>
        </dgm:presLayoutVars>
      </dgm:prSet>
      <dgm:spPr/>
    </dgm:pt>
    <dgm:pt modelId="{9CDDA6F0-56AD-436A-AE74-DBC63DD56FF1}" type="pres">
      <dgm:prSet presAssocID="{21E6D9E1-BD76-405D-AD20-641C151B3D1A}" presName="rootComposite" presStyleCnt="0"/>
      <dgm:spPr/>
    </dgm:pt>
    <dgm:pt modelId="{00C08572-D933-40F8-9096-93CB551FBC47}" type="pres">
      <dgm:prSet presAssocID="{21E6D9E1-BD76-405D-AD20-641C151B3D1A}" presName="rootText" presStyleLbl="node2" presStyleIdx="3" presStyleCnt="5">
        <dgm:presLayoutVars>
          <dgm:chPref val="3"/>
        </dgm:presLayoutVars>
      </dgm:prSet>
      <dgm:spPr/>
    </dgm:pt>
    <dgm:pt modelId="{EB3428BC-2C47-4262-A73F-23B28DA59B69}" type="pres">
      <dgm:prSet presAssocID="{21E6D9E1-BD76-405D-AD20-641C151B3D1A}" presName="rootConnector" presStyleLbl="node2" presStyleIdx="3" presStyleCnt="5"/>
      <dgm:spPr/>
    </dgm:pt>
    <dgm:pt modelId="{7D3E35E9-BBE8-4806-AA20-3A8F612B052D}" type="pres">
      <dgm:prSet presAssocID="{21E6D9E1-BD76-405D-AD20-641C151B3D1A}" presName="hierChild4" presStyleCnt="0"/>
      <dgm:spPr/>
    </dgm:pt>
    <dgm:pt modelId="{4D5BB6B7-BB30-4517-B1B5-B738BCCE17C1}" type="pres">
      <dgm:prSet presAssocID="{B0541571-1C4F-458E-ABB2-1532BF44B51C}" presName="Name37" presStyleLbl="parChTrans1D3" presStyleIdx="9" presStyleCnt="12"/>
      <dgm:spPr/>
    </dgm:pt>
    <dgm:pt modelId="{2210AA03-FEC3-490C-AF4F-4E76F172F408}" type="pres">
      <dgm:prSet presAssocID="{01B25903-9015-4A42-A177-61838766ED67}" presName="hierRoot2" presStyleCnt="0">
        <dgm:presLayoutVars>
          <dgm:hierBranch val="init"/>
        </dgm:presLayoutVars>
      </dgm:prSet>
      <dgm:spPr/>
    </dgm:pt>
    <dgm:pt modelId="{46AF8D50-C748-4A45-9233-E2E974FD0497}" type="pres">
      <dgm:prSet presAssocID="{01B25903-9015-4A42-A177-61838766ED67}" presName="rootComposite" presStyleCnt="0"/>
      <dgm:spPr/>
    </dgm:pt>
    <dgm:pt modelId="{90478361-C541-4E47-BD64-BC39D1BFB709}" type="pres">
      <dgm:prSet presAssocID="{01B25903-9015-4A42-A177-61838766ED67}" presName="rootText" presStyleLbl="node3" presStyleIdx="9" presStyleCnt="12">
        <dgm:presLayoutVars>
          <dgm:chPref val="3"/>
        </dgm:presLayoutVars>
      </dgm:prSet>
      <dgm:spPr/>
    </dgm:pt>
    <dgm:pt modelId="{18F20FDE-0811-4D44-8DA2-815E529CE351}" type="pres">
      <dgm:prSet presAssocID="{01B25903-9015-4A42-A177-61838766ED67}" presName="rootConnector" presStyleLbl="node3" presStyleIdx="9" presStyleCnt="12"/>
      <dgm:spPr/>
    </dgm:pt>
    <dgm:pt modelId="{216AA128-1995-4E2D-9941-1DC0A1FA7F79}" type="pres">
      <dgm:prSet presAssocID="{01B25903-9015-4A42-A177-61838766ED67}" presName="hierChild4" presStyleCnt="0"/>
      <dgm:spPr/>
    </dgm:pt>
    <dgm:pt modelId="{02AF3256-769D-4C53-96C9-A46823378415}" type="pres">
      <dgm:prSet presAssocID="{01B25903-9015-4A42-A177-61838766ED67}" presName="hierChild5" presStyleCnt="0"/>
      <dgm:spPr/>
    </dgm:pt>
    <dgm:pt modelId="{90DC1057-34A0-4A3F-92AD-2BFB295702F4}" type="pres">
      <dgm:prSet presAssocID="{620C9FB6-EF30-4B64-AF88-0F47B760439D}" presName="Name37" presStyleLbl="parChTrans1D3" presStyleIdx="10" presStyleCnt="12"/>
      <dgm:spPr/>
    </dgm:pt>
    <dgm:pt modelId="{6F48D829-7B97-4516-991E-123857488925}" type="pres">
      <dgm:prSet presAssocID="{7858AEDC-A716-4C62-B686-9DE5AE4D5403}" presName="hierRoot2" presStyleCnt="0">
        <dgm:presLayoutVars>
          <dgm:hierBranch val="init"/>
        </dgm:presLayoutVars>
      </dgm:prSet>
      <dgm:spPr/>
    </dgm:pt>
    <dgm:pt modelId="{835DC7A7-0159-4409-9F09-76C452DC6CD4}" type="pres">
      <dgm:prSet presAssocID="{7858AEDC-A716-4C62-B686-9DE5AE4D5403}" presName="rootComposite" presStyleCnt="0"/>
      <dgm:spPr/>
    </dgm:pt>
    <dgm:pt modelId="{5A31F272-52F3-4763-8838-41D3C89FC840}" type="pres">
      <dgm:prSet presAssocID="{7858AEDC-A716-4C62-B686-9DE5AE4D5403}" presName="rootText" presStyleLbl="node3" presStyleIdx="10" presStyleCnt="12">
        <dgm:presLayoutVars>
          <dgm:chPref val="3"/>
        </dgm:presLayoutVars>
      </dgm:prSet>
      <dgm:spPr/>
    </dgm:pt>
    <dgm:pt modelId="{48F11984-1436-48EC-ABB8-C678BC61B2D6}" type="pres">
      <dgm:prSet presAssocID="{7858AEDC-A716-4C62-B686-9DE5AE4D5403}" presName="rootConnector" presStyleLbl="node3" presStyleIdx="10" presStyleCnt="12"/>
      <dgm:spPr/>
    </dgm:pt>
    <dgm:pt modelId="{9605956B-10E6-414D-9008-3D6B4B45C918}" type="pres">
      <dgm:prSet presAssocID="{7858AEDC-A716-4C62-B686-9DE5AE4D5403}" presName="hierChild4" presStyleCnt="0"/>
      <dgm:spPr/>
    </dgm:pt>
    <dgm:pt modelId="{09E64050-482C-4523-B47F-3870C18AC3D8}" type="pres">
      <dgm:prSet presAssocID="{7858AEDC-A716-4C62-B686-9DE5AE4D5403}" presName="hierChild5" presStyleCnt="0"/>
      <dgm:spPr/>
    </dgm:pt>
    <dgm:pt modelId="{4487C624-B2DE-4AE5-A99D-683EE2E2E8E0}" type="pres">
      <dgm:prSet presAssocID="{21E6D9E1-BD76-405D-AD20-641C151B3D1A}" presName="hierChild5" presStyleCnt="0"/>
      <dgm:spPr/>
    </dgm:pt>
    <dgm:pt modelId="{1D709350-E00D-412D-9756-8B83C63AD8CE}" type="pres">
      <dgm:prSet presAssocID="{204DAED7-3CDB-44E5-AD6A-6151B494F338}" presName="Name37" presStyleLbl="parChTrans1D2" presStyleIdx="4" presStyleCnt="5"/>
      <dgm:spPr/>
    </dgm:pt>
    <dgm:pt modelId="{F5388CC0-44F9-4B38-B821-982C2A8B35AC}" type="pres">
      <dgm:prSet presAssocID="{7455942F-A43D-463C-81DD-3F207254598E}" presName="hierRoot2" presStyleCnt="0">
        <dgm:presLayoutVars>
          <dgm:hierBranch val="init"/>
        </dgm:presLayoutVars>
      </dgm:prSet>
      <dgm:spPr/>
    </dgm:pt>
    <dgm:pt modelId="{AF31508B-05CA-4437-8F95-DC0E8E1FC2D4}" type="pres">
      <dgm:prSet presAssocID="{7455942F-A43D-463C-81DD-3F207254598E}" presName="rootComposite" presStyleCnt="0"/>
      <dgm:spPr/>
    </dgm:pt>
    <dgm:pt modelId="{953DB93E-57F1-4072-A1C0-95B869EDFA11}" type="pres">
      <dgm:prSet presAssocID="{7455942F-A43D-463C-81DD-3F207254598E}" presName="rootText" presStyleLbl="node2" presStyleIdx="4" presStyleCnt="5">
        <dgm:presLayoutVars>
          <dgm:chPref val="3"/>
        </dgm:presLayoutVars>
      </dgm:prSet>
      <dgm:spPr/>
    </dgm:pt>
    <dgm:pt modelId="{50A7141C-7F89-4BB5-A75D-FC77A50688F6}" type="pres">
      <dgm:prSet presAssocID="{7455942F-A43D-463C-81DD-3F207254598E}" presName="rootConnector" presStyleLbl="node2" presStyleIdx="4" presStyleCnt="5"/>
      <dgm:spPr/>
    </dgm:pt>
    <dgm:pt modelId="{487654F1-A7D4-459F-AE30-2227461998FD}" type="pres">
      <dgm:prSet presAssocID="{7455942F-A43D-463C-81DD-3F207254598E}" presName="hierChild4" presStyleCnt="0"/>
      <dgm:spPr/>
    </dgm:pt>
    <dgm:pt modelId="{792449AF-C6F5-47DA-A7D8-33B17DCC4746}" type="pres">
      <dgm:prSet presAssocID="{B5945B42-4814-4965-9DE6-F4FDF561FFF3}" presName="Name37" presStyleLbl="parChTrans1D3" presStyleIdx="11" presStyleCnt="12"/>
      <dgm:spPr/>
    </dgm:pt>
    <dgm:pt modelId="{6E4669FA-0CAB-4F4C-BA1D-27F4277498CA}" type="pres">
      <dgm:prSet presAssocID="{12D75237-A289-43BB-B1CE-18391C10B0D6}" presName="hierRoot2" presStyleCnt="0">
        <dgm:presLayoutVars>
          <dgm:hierBranch val="init"/>
        </dgm:presLayoutVars>
      </dgm:prSet>
      <dgm:spPr/>
    </dgm:pt>
    <dgm:pt modelId="{B2B5A1BD-429D-4E69-809B-3FBA6D93F3BB}" type="pres">
      <dgm:prSet presAssocID="{12D75237-A289-43BB-B1CE-18391C10B0D6}" presName="rootComposite" presStyleCnt="0"/>
      <dgm:spPr/>
    </dgm:pt>
    <dgm:pt modelId="{D7777171-9F3B-43FD-BFF7-A9E89B4233C1}" type="pres">
      <dgm:prSet presAssocID="{12D75237-A289-43BB-B1CE-18391C10B0D6}" presName="rootText" presStyleLbl="node3" presStyleIdx="11" presStyleCnt="12">
        <dgm:presLayoutVars>
          <dgm:chPref val="3"/>
        </dgm:presLayoutVars>
      </dgm:prSet>
      <dgm:spPr/>
    </dgm:pt>
    <dgm:pt modelId="{5FFB4FEB-A9D5-40AE-9E06-6C8B52CD0753}" type="pres">
      <dgm:prSet presAssocID="{12D75237-A289-43BB-B1CE-18391C10B0D6}" presName="rootConnector" presStyleLbl="node3" presStyleIdx="11" presStyleCnt="12"/>
      <dgm:spPr/>
    </dgm:pt>
    <dgm:pt modelId="{E275B229-BB49-4E81-97FE-E92720E5A1CB}" type="pres">
      <dgm:prSet presAssocID="{12D75237-A289-43BB-B1CE-18391C10B0D6}" presName="hierChild4" presStyleCnt="0"/>
      <dgm:spPr/>
    </dgm:pt>
    <dgm:pt modelId="{49085260-D32D-4C49-9BEE-F72E58C1FBD3}" type="pres">
      <dgm:prSet presAssocID="{12D75237-A289-43BB-B1CE-18391C10B0D6}" presName="hierChild5" presStyleCnt="0"/>
      <dgm:spPr/>
    </dgm:pt>
    <dgm:pt modelId="{F2E759E6-D5F9-46C2-A10E-672435FD597F}" type="pres">
      <dgm:prSet presAssocID="{7455942F-A43D-463C-81DD-3F207254598E}" presName="hierChild5" presStyleCnt="0"/>
      <dgm:spPr/>
    </dgm:pt>
    <dgm:pt modelId="{C6F34D0C-A62A-4F7F-9BDD-B59F6CB32763}" type="pres">
      <dgm:prSet presAssocID="{66B5EC05-1CC3-445D-B2B2-9D6B51377778}" presName="hierChild3" presStyleCnt="0"/>
      <dgm:spPr/>
    </dgm:pt>
  </dgm:ptLst>
  <dgm:cxnLst>
    <dgm:cxn modelId="{4C2E1F00-2A63-41DA-8AF0-76B1AB83BD09}" type="presOf" srcId="{21E6D9E1-BD76-405D-AD20-641C151B3D1A}" destId="{EB3428BC-2C47-4262-A73F-23B28DA59B69}" srcOrd="1" destOrd="0" presId="urn:microsoft.com/office/officeart/2005/8/layout/orgChart1"/>
    <dgm:cxn modelId="{2F575202-B0EF-462A-A39B-E9797F2EBE2B}" srcId="{21E6D9E1-BD76-405D-AD20-641C151B3D1A}" destId="{7858AEDC-A716-4C62-B686-9DE5AE4D5403}" srcOrd="1" destOrd="0" parTransId="{620C9FB6-EF30-4B64-AF88-0F47B760439D}" sibTransId="{B8553C04-BB8D-4A3E-A1EA-8343CE837B3A}"/>
    <dgm:cxn modelId="{7998E902-532A-4364-8D51-600C119CEB46}" type="presOf" srcId="{24EA91C1-9A6F-4BFC-8B77-F4D1C39328F3}" destId="{1D658E8A-B0AF-4388-899D-B2677A8315DC}" srcOrd="1" destOrd="0" presId="urn:microsoft.com/office/officeart/2005/8/layout/orgChart1"/>
    <dgm:cxn modelId="{8550F204-5AF3-4C64-AEC3-A89A3139DAC0}" type="presOf" srcId="{2F74350C-FBBD-412D-B621-8E62A449EFE6}" destId="{A33FAF62-D59C-4692-B4BC-EAF9F11BA6B3}" srcOrd="0" destOrd="0" presId="urn:microsoft.com/office/officeart/2005/8/layout/orgChart1"/>
    <dgm:cxn modelId="{1C64D306-9A82-47C3-9FFE-DCB3B1F1C408}" type="presOf" srcId="{12D75237-A289-43BB-B1CE-18391C10B0D6}" destId="{5FFB4FEB-A9D5-40AE-9E06-6C8B52CD0753}" srcOrd="1" destOrd="0" presId="urn:microsoft.com/office/officeart/2005/8/layout/orgChart1"/>
    <dgm:cxn modelId="{AF89550C-E81F-4971-85CD-498042ABAAB5}" type="presOf" srcId="{A4C4BA0A-D025-4EB0-A26F-F43E51442BE8}" destId="{C5E918AF-3797-408D-9791-DD4DE65C465A}" srcOrd="0" destOrd="0" presId="urn:microsoft.com/office/officeart/2005/8/layout/orgChart1"/>
    <dgm:cxn modelId="{87D1E80D-C897-445F-9B29-12FF47EB1FE7}" type="presOf" srcId="{12D75237-A289-43BB-B1CE-18391C10B0D6}" destId="{D7777171-9F3B-43FD-BFF7-A9E89B4233C1}" srcOrd="0" destOrd="0" presId="urn:microsoft.com/office/officeart/2005/8/layout/orgChart1"/>
    <dgm:cxn modelId="{DB9E5414-E069-42FF-887D-6712298B903B}" srcId="{A74ECF05-FD83-4290-AE8D-EBA652CA768C}" destId="{13DF4059-7950-45B2-9139-139F7CF4462F}" srcOrd="2" destOrd="0" parTransId="{D69AA65A-AC52-4533-9E84-17D59B91640C}" sibTransId="{BAA05EB1-CECC-4DE6-A694-9B84DB7FCDBE}"/>
    <dgm:cxn modelId="{C1179415-DEB8-450C-91D4-0DA90867B095}" srcId="{21E6D9E1-BD76-405D-AD20-641C151B3D1A}" destId="{01B25903-9015-4A42-A177-61838766ED67}" srcOrd="0" destOrd="0" parTransId="{B0541571-1C4F-458E-ABB2-1532BF44B51C}" sibTransId="{179CD0F1-C03F-4059-B8F4-EC0CA034906B}"/>
    <dgm:cxn modelId="{36DA7E17-D87E-4C74-B60C-0BF892DBC14D}" type="presOf" srcId="{E7AC91FB-9145-4753-BDF2-483A9E9DA267}" destId="{E112E10C-BC2C-4B94-9306-C0E4CEEB9769}" srcOrd="0" destOrd="0" presId="urn:microsoft.com/office/officeart/2005/8/layout/orgChart1"/>
    <dgm:cxn modelId="{F273D818-6561-4DCF-A2DC-3C207FB7AD0C}" type="presOf" srcId="{C5AE8621-B012-41B3-9E34-D36B8E29C9E1}" destId="{5006448F-A026-4ABE-B170-6B84E4CE16D9}" srcOrd="0" destOrd="0" presId="urn:microsoft.com/office/officeart/2005/8/layout/orgChart1"/>
    <dgm:cxn modelId="{182D4E21-426E-4C06-A378-C8A67481501A}" srcId="{0E9CE4A6-2AF0-4514-A06C-1A293B3FC243}" destId="{24EA91C1-9A6F-4BFC-8B77-F4D1C39328F3}" srcOrd="4" destOrd="0" parTransId="{3DB28BD9-F9F1-4140-B48F-95FB58F7AC82}" sibTransId="{1B738EBE-6451-4D3D-BE54-51C3F6CE5135}"/>
    <dgm:cxn modelId="{77998521-00FC-444B-99AE-5538962BC6B3}" type="presOf" srcId="{58AB8E83-063B-42E9-8814-29F38613E886}" destId="{EA594FF5-A307-4D0D-93FE-DD3377981D6B}" srcOrd="1" destOrd="0" presId="urn:microsoft.com/office/officeart/2005/8/layout/orgChart1"/>
    <dgm:cxn modelId="{434D0224-F873-448A-B692-9B5A9B882931}" type="presOf" srcId="{A74ECF05-FD83-4290-AE8D-EBA652CA768C}" destId="{E7900CC0-5198-47C2-9BB3-4DF7860F49A1}" srcOrd="0" destOrd="0" presId="urn:microsoft.com/office/officeart/2005/8/layout/orgChart1"/>
    <dgm:cxn modelId="{8DCBBE25-7D53-4B6E-B410-F8976DD2E321}" type="presOf" srcId="{B5945B42-4814-4965-9DE6-F4FDF561FFF3}" destId="{792449AF-C6F5-47DA-A7D8-33B17DCC4746}" srcOrd="0" destOrd="0" presId="urn:microsoft.com/office/officeart/2005/8/layout/orgChart1"/>
    <dgm:cxn modelId="{6361B12E-0BF3-4E1A-A3FE-55F58E126747}" srcId="{0E9CE4A6-2AF0-4514-A06C-1A293B3FC243}" destId="{E7AC91FB-9145-4753-BDF2-483A9E9DA267}" srcOrd="0" destOrd="0" parTransId="{2766415F-DECC-4E5A-934C-75933DF17911}" sibTransId="{5CD3EE7D-B367-427D-A0DF-54F9189F1B47}"/>
    <dgm:cxn modelId="{D69D7439-A23A-49A1-9253-7EAB20C275B6}" type="presOf" srcId="{06317CC2-F4E1-4FE1-AE2C-CF578AD81E7E}" destId="{9A38BC53-0333-4C2D-B8D9-8F1D77AC6678}" srcOrd="0" destOrd="0" presId="urn:microsoft.com/office/officeart/2005/8/layout/orgChart1"/>
    <dgm:cxn modelId="{2467773E-3C85-4DC8-875B-6DFBF3519773}" type="presOf" srcId="{7455942F-A43D-463C-81DD-3F207254598E}" destId="{953DB93E-57F1-4072-A1C0-95B869EDFA11}" srcOrd="0" destOrd="0" presId="urn:microsoft.com/office/officeart/2005/8/layout/orgChart1"/>
    <dgm:cxn modelId="{F1BC6E5B-9CE2-4C2B-91FB-6F272F1ADA5C}" type="presOf" srcId="{204DAED7-3CDB-44E5-AD6A-6151B494F338}" destId="{1D709350-E00D-412D-9756-8B83C63AD8CE}" srcOrd="0" destOrd="0" presId="urn:microsoft.com/office/officeart/2005/8/layout/orgChart1"/>
    <dgm:cxn modelId="{877EAA5B-844A-4BD1-AD06-09BA8DA6319C}" srcId="{0E9CE4A6-2AF0-4514-A06C-1A293B3FC243}" destId="{06317CC2-F4E1-4FE1-AE2C-CF578AD81E7E}" srcOrd="3" destOrd="0" parTransId="{1C4DBB33-A3C5-4003-97E7-9A78232F61C3}" sibTransId="{4D932195-05A1-4CF5-A31A-7A9E00F2DDE4}"/>
    <dgm:cxn modelId="{9702555C-9484-47DB-9411-09AE83D23FB5}" type="presOf" srcId="{C5AE8621-B012-41B3-9E34-D36B8E29C9E1}" destId="{D99C6B7F-ED66-4E13-A8DF-AA09547E6CFB}" srcOrd="1" destOrd="0" presId="urn:microsoft.com/office/officeart/2005/8/layout/orgChart1"/>
    <dgm:cxn modelId="{D614395D-DDB0-4E0A-B148-1F510554C5AE}" type="presOf" srcId="{CB1FA895-356B-468C-9F4F-BDE606D71BB2}" destId="{AB2704ED-8936-4BF9-80C8-708B2924A48C}" srcOrd="0" destOrd="0" presId="urn:microsoft.com/office/officeart/2005/8/layout/orgChart1"/>
    <dgm:cxn modelId="{AE83BF5E-095E-43BF-83B5-3EB8147355EE}" type="presOf" srcId="{E7AC91FB-9145-4753-BDF2-483A9E9DA267}" destId="{D0AF5677-832C-4892-AFD0-307F3ECF96C4}" srcOrd="1" destOrd="0" presId="urn:microsoft.com/office/officeart/2005/8/layout/orgChart1"/>
    <dgm:cxn modelId="{550D7061-AD7B-4E0F-A418-7F99547CCBC9}" type="presOf" srcId="{0E9CE4A6-2AF0-4514-A06C-1A293B3FC243}" destId="{843F20A3-B4E1-429A-91BF-7FD172813FB3}" srcOrd="0" destOrd="0" presId="urn:microsoft.com/office/officeart/2005/8/layout/orgChart1"/>
    <dgm:cxn modelId="{63D41145-22BE-428D-B2EF-7C94F0A547D3}" type="presOf" srcId="{F4D7DCF9-89FC-40EA-9432-1BEA70C9A503}" destId="{6C03F68C-ECBE-4426-9D64-FED709667026}" srcOrd="1" destOrd="0" presId="urn:microsoft.com/office/officeart/2005/8/layout/orgChart1"/>
    <dgm:cxn modelId="{40417345-E4A2-4C7B-BE05-ECE8CDF689F1}" srcId="{29900878-0A08-48FE-8486-AC8FF0B99DC4}" destId="{66B5EC05-1CC3-445D-B2B2-9D6B51377778}" srcOrd="0" destOrd="0" parTransId="{212D756B-6BFD-4380-9EB8-859A821D949F}" sibTransId="{2892BDEF-AC44-4729-B0D7-5FEEA2D26385}"/>
    <dgm:cxn modelId="{6376F245-085F-4ADD-AEA9-D13756FB9A5F}" type="presOf" srcId="{EE908093-55A5-480D-8485-D6D3B4F10F7E}" destId="{A9CBD06B-70A3-4C95-B9FD-A29CA0434947}" srcOrd="0" destOrd="0" presId="urn:microsoft.com/office/officeart/2005/8/layout/orgChart1"/>
    <dgm:cxn modelId="{5B41BC46-C5AF-4085-917B-AE04D1A2D71D}" type="presOf" srcId="{2F74350C-FBBD-412D-B621-8E62A449EFE6}" destId="{0B468CCA-6A2A-4996-959D-A63567F97AC4}" srcOrd="1" destOrd="0" presId="urn:microsoft.com/office/officeart/2005/8/layout/orgChart1"/>
    <dgm:cxn modelId="{EE953747-D03E-4ABF-AC7F-F5B67805BC08}" srcId="{66B5EC05-1CC3-445D-B2B2-9D6B51377778}" destId="{7455942F-A43D-463C-81DD-3F207254598E}" srcOrd="4" destOrd="0" parTransId="{204DAED7-3CDB-44E5-AD6A-6151B494F338}" sibTransId="{7AAD37B4-52E3-4BFE-93B0-BE2685617BF3}"/>
    <dgm:cxn modelId="{0BAC3967-A1BC-4108-92F6-57279C0F5064}" type="presOf" srcId="{E07477A7-78E6-4354-8C69-1195D779EC63}" destId="{DBF6AE6B-31D9-472F-A621-EEA862E8C8A9}" srcOrd="1" destOrd="0" presId="urn:microsoft.com/office/officeart/2005/8/layout/orgChart1"/>
    <dgm:cxn modelId="{C571B068-421B-4843-A24D-DAF92B23A24E}" type="presOf" srcId="{1C4DBB33-A3C5-4003-97E7-9A78232F61C3}" destId="{ACEB8E55-ACCC-4151-AD3B-9A2ACAC1ABAE}" srcOrd="0" destOrd="0" presId="urn:microsoft.com/office/officeart/2005/8/layout/orgChart1"/>
    <dgm:cxn modelId="{7C75486A-4BD0-4A3C-B4B1-1907153897BE}" type="presOf" srcId="{2766415F-DECC-4E5A-934C-75933DF17911}" destId="{148EA8A6-1D52-4F62-BDDD-DB751F694E6B}" srcOrd="0" destOrd="0" presId="urn:microsoft.com/office/officeart/2005/8/layout/orgChart1"/>
    <dgm:cxn modelId="{ABAA6D6A-FC82-4FA8-9011-5C5633256722}" type="presOf" srcId="{B0541571-1C4F-458E-ABB2-1532BF44B51C}" destId="{4D5BB6B7-BB30-4517-B1B5-B738BCCE17C1}" srcOrd="0" destOrd="0" presId="urn:microsoft.com/office/officeart/2005/8/layout/orgChart1"/>
    <dgm:cxn modelId="{2C11B74B-0120-4E6A-B8CB-58A10865C55A}" type="presOf" srcId="{7858AEDC-A716-4C62-B686-9DE5AE4D5403}" destId="{5A31F272-52F3-4763-8838-41D3C89FC840}" srcOrd="0" destOrd="0" presId="urn:microsoft.com/office/officeart/2005/8/layout/orgChart1"/>
    <dgm:cxn modelId="{3D44536F-F5C9-4D1D-836E-4FA824E9F2CB}" type="presOf" srcId="{F4D7DCF9-89FC-40EA-9432-1BEA70C9A503}" destId="{47318BDA-A018-4820-B028-FDDC344F0B91}" srcOrd="0" destOrd="0" presId="urn:microsoft.com/office/officeart/2005/8/layout/orgChart1"/>
    <dgm:cxn modelId="{9073B470-C182-4AA5-8BB1-CC229DDB9DC1}" type="presOf" srcId="{66B5EC05-1CC3-445D-B2B2-9D6B51377778}" destId="{39CCD6BE-80D9-40E4-9D0F-46F76FF3179F}" srcOrd="0" destOrd="0" presId="urn:microsoft.com/office/officeart/2005/8/layout/orgChart1"/>
    <dgm:cxn modelId="{1842D853-A9BE-4653-9271-B1ED540EB358}" type="presOf" srcId="{A74ECF05-FD83-4290-AE8D-EBA652CA768C}" destId="{4452BE4A-50BA-4726-A1EF-0DEB1B0D4537}" srcOrd="1" destOrd="0" presId="urn:microsoft.com/office/officeart/2005/8/layout/orgChart1"/>
    <dgm:cxn modelId="{9BBFFB74-FE14-4000-96AB-E06336F826E9}" type="presOf" srcId="{7858AEDC-A716-4C62-B686-9DE5AE4D5403}" destId="{48F11984-1436-48EC-ABB8-C678BC61B2D6}" srcOrd="1" destOrd="0" presId="urn:microsoft.com/office/officeart/2005/8/layout/orgChart1"/>
    <dgm:cxn modelId="{07924E58-4495-44D2-A033-08B14B055BE3}" type="presOf" srcId="{DBF216E1-1559-4788-9709-36BE377529E7}" destId="{DBDEC738-1B9E-4C6D-B0A9-B290C5ED4BC8}" srcOrd="0" destOrd="0" presId="urn:microsoft.com/office/officeart/2005/8/layout/orgChart1"/>
    <dgm:cxn modelId="{C50AF37F-70D2-44B1-AD04-C0C3FBFE1206}" type="presOf" srcId="{E4A6BEE8-7EAA-4084-B71A-045AE2EDE489}" destId="{8E26A9D1-3E79-4C09-B6B0-52CD1ECB49A1}" srcOrd="0" destOrd="0" presId="urn:microsoft.com/office/officeart/2005/8/layout/orgChart1"/>
    <dgm:cxn modelId="{E3849A82-C966-4F32-BC75-69657D51E33E}" type="presOf" srcId="{7455942F-A43D-463C-81DD-3F207254598E}" destId="{50A7141C-7F89-4BB5-A75D-FC77A50688F6}" srcOrd="1" destOrd="0" presId="urn:microsoft.com/office/officeart/2005/8/layout/orgChart1"/>
    <dgm:cxn modelId="{4C7FF288-8635-425B-AA13-FF258652D04D}" type="presOf" srcId="{620C9FB6-EF30-4B64-AF88-0F47B760439D}" destId="{90DC1057-34A0-4A3F-92AD-2BFB295702F4}" srcOrd="0" destOrd="0" presId="urn:microsoft.com/office/officeart/2005/8/layout/orgChart1"/>
    <dgm:cxn modelId="{13B5928A-CEE1-478D-9ABF-17F400497CDD}" type="presOf" srcId="{6C12A0CD-7374-48D3-BE16-3269C4FAC2A8}" destId="{E21C7E02-953E-4083-8A5C-BDC9CD151A06}" srcOrd="0" destOrd="0" presId="urn:microsoft.com/office/officeart/2005/8/layout/orgChart1"/>
    <dgm:cxn modelId="{7F52A98B-C866-4803-BDC8-26EC1A606B68}" type="presOf" srcId="{66B5EC05-1CC3-445D-B2B2-9D6B51377778}" destId="{D33861C2-9BAD-4039-A2E2-53463F11AFFA}" srcOrd="1" destOrd="0" presId="urn:microsoft.com/office/officeart/2005/8/layout/orgChart1"/>
    <dgm:cxn modelId="{5D816795-F76C-49C6-8E4A-25D6E78D8D66}" srcId="{7455942F-A43D-463C-81DD-3F207254598E}" destId="{12D75237-A289-43BB-B1CE-18391C10B0D6}" srcOrd="0" destOrd="0" parTransId="{B5945B42-4814-4965-9DE6-F4FDF561FFF3}" sibTransId="{623A62A3-7590-4537-AFE3-DBBE931268F8}"/>
    <dgm:cxn modelId="{B6E72E97-828C-439B-B562-8D38A369E9C1}" type="presOf" srcId="{29900878-0A08-48FE-8486-AC8FF0B99DC4}" destId="{21F8C5F0-DC72-4735-8D2A-45B92D89015C}" srcOrd="0" destOrd="0" presId="urn:microsoft.com/office/officeart/2005/8/layout/orgChart1"/>
    <dgm:cxn modelId="{D3913998-2437-4F8D-B9EC-16D04B61EFC4}" type="presOf" srcId="{E07477A7-78E6-4354-8C69-1195D779EC63}" destId="{A18910CD-D25C-459D-ACA4-9A76CF833FCF}" srcOrd="0" destOrd="0" presId="urn:microsoft.com/office/officeart/2005/8/layout/orgChart1"/>
    <dgm:cxn modelId="{43974E9C-F09C-46C8-82D5-BCC67D57D393}" type="presOf" srcId="{4BCC5FF0-38E2-4F02-BB4C-4C9BA1B04A27}" destId="{73721603-0487-4346-AE0D-14F7F82EC11D}" srcOrd="0" destOrd="0" presId="urn:microsoft.com/office/officeart/2005/8/layout/orgChart1"/>
    <dgm:cxn modelId="{BE892D9D-7F38-44C6-9911-0538BFEC5E66}" type="presOf" srcId="{08913239-B281-45E3-8F35-ABAB3DFEE102}" destId="{E42CEDC5-658E-438E-BFC1-2B0B72A8BC97}" srcOrd="0" destOrd="0" presId="urn:microsoft.com/office/officeart/2005/8/layout/orgChart1"/>
    <dgm:cxn modelId="{424FD59E-0ECC-4E80-837E-DA96C76AA35E}" type="presOf" srcId="{13DF4059-7950-45B2-9139-139F7CF4462F}" destId="{2C2D42A2-BD95-4D07-B596-AB7B224B8D1B}" srcOrd="1" destOrd="0" presId="urn:microsoft.com/office/officeart/2005/8/layout/orgChart1"/>
    <dgm:cxn modelId="{7D6EAAA1-BFCA-4287-B75A-F93B3A9DCCAA}" srcId="{A74ECF05-FD83-4290-AE8D-EBA652CA768C}" destId="{2F74350C-FBBD-412D-B621-8E62A449EFE6}" srcOrd="0" destOrd="0" parTransId="{08913239-B281-45E3-8F35-ABAB3DFEE102}" sibTransId="{80A42C24-9030-4484-ADE4-F0096C09F0A4}"/>
    <dgm:cxn modelId="{33B0F8A2-2716-4A87-B457-B77004BB891E}" type="presOf" srcId="{0E9CE4A6-2AF0-4514-A06C-1A293B3FC243}" destId="{03150EBE-0F7D-427F-B64E-127E7EFED0B9}" srcOrd="1" destOrd="0" presId="urn:microsoft.com/office/officeart/2005/8/layout/orgChart1"/>
    <dgm:cxn modelId="{C530FBB0-F739-4CF9-84C1-B40BDC1A6C46}" srcId="{0E9CE4A6-2AF0-4514-A06C-1A293B3FC243}" destId="{E07477A7-78E6-4354-8C69-1195D779EC63}" srcOrd="1" destOrd="0" parTransId="{A4C4BA0A-D025-4EB0-A26F-F43E51442BE8}" sibTransId="{9CE6D6A5-5C54-4FB5-AE26-E4EA8D075C73}"/>
    <dgm:cxn modelId="{E62B91B6-71D6-4E82-A60C-B2EEF79C1C15}" srcId="{66B5EC05-1CC3-445D-B2B2-9D6B51377778}" destId="{58AB8E83-063B-42E9-8814-29F38613E886}" srcOrd="1" destOrd="0" parTransId="{6C12A0CD-7374-48D3-BE16-3269C4FAC2A8}" sibTransId="{10870B9A-6032-4E7D-A78C-CCFDA0B4A15F}"/>
    <dgm:cxn modelId="{4FD486C2-C4B3-493E-BBDF-D7F1D8D6C61C}" type="presOf" srcId="{EE908093-55A5-480D-8485-D6D3B4F10F7E}" destId="{D9572E81-451F-4FE3-B9EF-EBA34AD15FAB}" srcOrd="1" destOrd="0" presId="urn:microsoft.com/office/officeart/2005/8/layout/orgChart1"/>
    <dgm:cxn modelId="{896D70C3-98E5-4F3E-94D1-4A300C7E5CD3}" srcId="{66B5EC05-1CC3-445D-B2B2-9D6B51377778}" destId="{0E9CE4A6-2AF0-4514-A06C-1A293B3FC243}" srcOrd="0" destOrd="0" parTransId="{DBF216E1-1559-4788-9709-36BE377529E7}" sibTransId="{04441F3A-3FCD-4B61-8A79-40CDD4DEDF64}"/>
    <dgm:cxn modelId="{A3611CC5-F3F0-43AF-A8AB-96CE701CA68D}" type="presOf" srcId="{58AB8E83-063B-42E9-8814-29F38613E886}" destId="{FD656748-027A-4158-9F2F-A35958FBE4F4}" srcOrd="0" destOrd="0" presId="urn:microsoft.com/office/officeart/2005/8/layout/orgChart1"/>
    <dgm:cxn modelId="{7128FAC7-1B7B-46CD-BFEB-108659B0F369}" type="presOf" srcId="{21E6D9E1-BD76-405D-AD20-641C151B3D1A}" destId="{00C08572-D933-40F8-9096-93CB551FBC47}" srcOrd="0" destOrd="0" presId="urn:microsoft.com/office/officeart/2005/8/layout/orgChart1"/>
    <dgm:cxn modelId="{899996C9-62CE-4592-9531-1549A552E2AE}" srcId="{58AB8E83-063B-42E9-8814-29F38613E886}" destId="{C5AE8621-B012-41B3-9E34-D36B8E29C9E1}" srcOrd="0" destOrd="0" parTransId="{D83437C7-F865-46B6-90CF-E4B5BE529B02}" sibTransId="{0EC87915-C588-4A97-8637-FC865F1259E0}"/>
    <dgm:cxn modelId="{677EB7CB-14F8-4E7D-9949-F63BA65232FB}" type="presOf" srcId="{D69AA65A-AC52-4533-9E84-17D59B91640C}" destId="{39524EA4-8371-4697-8DC9-5C1CF14F65AA}" srcOrd="0" destOrd="0" presId="urn:microsoft.com/office/officeart/2005/8/layout/orgChart1"/>
    <dgm:cxn modelId="{CF3948CC-54EC-46E3-A40B-13083D8929A0}" srcId="{A74ECF05-FD83-4290-AE8D-EBA652CA768C}" destId="{F4D7DCF9-89FC-40EA-9432-1BEA70C9A503}" srcOrd="1" destOrd="0" parTransId="{E4A6BEE8-7EAA-4084-B71A-045AE2EDE489}" sibTransId="{3F85C218-F45D-4574-A4F3-142CACE163FC}"/>
    <dgm:cxn modelId="{0BE9ABCD-943C-4166-8B86-B396E96F1EA0}" srcId="{0E9CE4A6-2AF0-4514-A06C-1A293B3FC243}" destId="{EE908093-55A5-480D-8485-D6D3B4F10F7E}" srcOrd="2" destOrd="0" parTransId="{E30FCF2A-967D-477B-A251-063132C2E484}" sibTransId="{FFE5284C-AF6B-4402-82AD-D65C80AA2CF3}"/>
    <dgm:cxn modelId="{40BEACD6-94E7-41FA-96F6-06B4128269BC}" type="presOf" srcId="{01B25903-9015-4A42-A177-61838766ED67}" destId="{18F20FDE-0811-4D44-8DA2-815E529CE351}" srcOrd="1" destOrd="0" presId="urn:microsoft.com/office/officeart/2005/8/layout/orgChart1"/>
    <dgm:cxn modelId="{6243A7D8-7395-4BB2-90EA-DED5AE5698EE}" type="presOf" srcId="{E30FCF2A-967D-477B-A251-063132C2E484}" destId="{B332E19C-3200-46AD-B509-FDE8F3613267}" srcOrd="0" destOrd="0" presId="urn:microsoft.com/office/officeart/2005/8/layout/orgChart1"/>
    <dgm:cxn modelId="{B581E7E1-DE63-431D-B412-A00637CCD7A2}" srcId="{66B5EC05-1CC3-445D-B2B2-9D6B51377778}" destId="{21E6D9E1-BD76-405D-AD20-641C151B3D1A}" srcOrd="3" destOrd="0" parTransId="{4BCC5FF0-38E2-4F02-BB4C-4C9BA1B04A27}" sibTransId="{54233C07-5944-4A87-99E0-5FE656431DB4}"/>
    <dgm:cxn modelId="{DE5D9EE3-C09A-4A45-873B-0C722C162522}" srcId="{66B5EC05-1CC3-445D-B2B2-9D6B51377778}" destId="{A74ECF05-FD83-4290-AE8D-EBA652CA768C}" srcOrd="2" destOrd="0" parTransId="{CB1FA895-356B-468C-9F4F-BDE606D71BB2}" sibTransId="{A9BC7DC6-1EAA-4968-9C99-B467045E38E1}"/>
    <dgm:cxn modelId="{CFC919E6-38F5-49C5-9A75-332B92070AE9}" type="presOf" srcId="{13DF4059-7950-45B2-9139-139F7CF4462F}" destId="{A5C4D24D-40B8-4F92-B858-66EE93F1DE8B}" srcOrd="0" destOrd="0" presId="urn:microsoft.com/office/officeart/2005/8/layout/orgChart1"/>
    <dgm:cxn modelId="{228063EA-6C00-40CC-AA64-AA6C401AA77E}" type="presOf" srcId="{D83437C7-F865-46B6-90CF-E4B5BE529B02}" destId="{9DDCAE52-4A42-41C3-BBF2-1FB59F15C4DF}" srcOrd="0" destOrd="0" presId="urn:microsoft.com/office/officeart/2005/8/layout/orgChart1"/>
    <dgm:cxn modelId="{A11E26EF-4670-48A4-BF1C-F03E2FB7CA17}" type="presOf" srcId="{24EA91C1-9A6F-4BFC-8B77-F4D1C39328F3}" destId="{F9F59645-1012-4711-93B1-1C8A8E736476}" srcOrd="0" destOrd="0" presId="urn:microsoft.com/office/officeart/2005/8/layout/orgChart1"/>
    <dgm:cxn modelId="{7AA720F0-DC9C-452A-BA23-2504905C5561}" type="presOf" srcId="{01B25903-9015-4A42-A177-61838766ED67}" destId="{90478361-C541-4E47-BD64-BC39D1BFB709}" srcOrd="0" destOrd="0" presId="urn:microsoft.com/office/officeart/2005/8/layout/orgChart1"/>
    <dgm:cxn modelId="{80A3EAF3-C2C3-4A3C-BF15-1E05ED506B42}" type="presOf" srcId="{3DB28BD9-F9F1-4140-B48F-95FB58F7AC82}" destId="{3625DFF2-8C88-4DF8-8383-2A6EB9F209D3}" srcOrd="0" destOrd="0" presId="urn:microsoft.com/office/officeart/2005/8/layout/orgChart1"/>
    <dgm:cxn modelId="{E66781FD-62E1-42AD-9495-1FE63DF3AA21}" type="presOf" srcId="{06317CC2-F4E1-4FE1-AE2C-CF578AD81E7E}" destId="{793047ED-83F8-42CB-BB12-4144618FC1C6}" srcOrd="1" destOrd="0" presId="urn:microsoft.com/office/officeart/2005/8/layout/orgChart1"/>
    <dgm:cxn modelId="{D5926701-574D-4D57-90C1-2E5C11DAAD84}" type="presParOf" srcId="{21F8C5F0-DC72-4735-8D2A-45B92D89015C}" destId="{FC477AE9-B0B1-446A-B2EA-CF82E4F265BD}" srcOrd="0" destOrd="0" presId="urn:microsoft.com/office/officeart/2005/8/layout/orgChart1"/>
    <dgm:cxn modelId="{642F37D0-B85E-4B82-88AD-79769F6DE8EC}" type="presParOf" srcId="{FC477AE9-B0B1-446A-B2EA-CF82E4F265BD}" destId="{089E77C4-2150-494D-BA99-9DE07AD4A03A}" srcOrd="0" destOrd="0" presId="urn:microsoft.com/office/officeart/2005/8/layout/orgChart1"/>
    <dgm:cxn modelId="{44660923-2418-4B8E-BE0C-0BEAFC11D838}" type="presParOf" srcId="{089E77C4-2150-494D-BA99-9DE07AD4A03A}" destId="{39CCD6BE-80D9-40E4-9D0F-46F76FF3179F}" srcOrd="0" destOrd="0" presId="urn:microsoft.com/office/officeart/2005/8/layout/orgChart1"/>
    <dgm:cxn modelId="{BB982CCC-55CA-4BF3-A8A0-132ABF0AF6D4}" type="presParOf" srcId="{089E77C4-2150-494D-BA99-9DE07AD4A03A}" destId="{D33861C2-9BAD-4039-A2E2-53463F11AFFA}" srcOrd="1" destOrd="0" presId="urn:microsoft.com/office/officeart/2005/8/layout/orgChart1"/>
    <dgm:cxn modelId="{6BB8AE79-FFBB-4462-B5B6-D652FBF624ED}" type="presParOf" srcId="{FC477AE9-B0B1-446A-B2EA-CF82E4F265BD}" destId="{7B3FADE2-B56B-4F51-A2A2-5F911C7AA320}" srcOrd="1" destOrd="0" presId="urn:microsoft.com/office/officeart/2005/8/layout/orgChart1"/>
    <dgm:cxn modelId="{B2FC2217-0978-4B57-80C7-C7E39DDF884D}" type="presParOf" srcId="{7B3FADE2-B56B-4F51-A2A2-5F911C7AA320}" destId="{DBDEC738-1B9E-4C6D-B0A9-B290C5ED4BC8}" srcOrd="0" destOrd="0" presId="urn:microsoft.com/office/officeart/2005/8/layout/orgChart1"/>
    <dgm:cxn modelId="{8C51209B-2520-472D-984B-A5B9A8995A20}" type="presParOf" srcId="{7B3FADE2-B56B-4F51-A2A2-5F911C7AA320}" destId="{72B1F1FE-8DD8-4A3D-BDCF-B42532235FD1}" srcOrd="1" destOrd="0" presId="urn:microsoft.com/office/officeart/2005/8/layout/orgChart1"/>
    <dgm:cxn modelId="{6DB13456-C834-49E1-9657-2C8E95B0F081}" type="presParOf" srcId="{72B1F1FE-8DD8-4A3D-BDCF-B42532235FD1}" destId="{F60AB753-FB88-480B-B1D9-DD4C13B0B5D8}" srcOrd="0" destOrd="0" presId="urn:microsoft.com/office/officeart/2005/8/layout/orgChart1"/>
    <dgm:cxn modelId="{878E7992-1645-43A3-B5F6-E35D541CCABA}" type="presParOf" srcId="{F60AB753-FB88-480B-B1D9-DD4C13B0B5D8}" destId="{843F20A3-B4E1-429A-91BF-7FD172813FB3}" srcOrd="0" destOrd="0" presId="urn:microsoft.com/office/officeart/2005/8/layout/orgChart1"/>
    <dgm:cxn modelId="{407ECB4A-0734-4B44-BAD6-7025E4D93430}" type="presParOf" srcId="{F60AB753-FB88-480B-B1D9-DD4C13B0B5D8}" destId="{03150EBE-0F7D-427F-B64E-127E7EFED0B9}" srcOrd="1" destOrd="0" presId="urn:microsoft.com/office/officeart/2005/8/layout/orgChart1"/>
    <dgm:cxn modelId="{BB5E4B82-9129-44CD-A9E0-E2266587C4D3}" type="presParOf" srcId="{72B1F1FE-8DD8-4A3D-BDCF-B42532235FD1}" destId="{BA73D5E0-002E-47AD-A8ED-F5F9F83323A4}" srcOrd="1" destOrd="0" presId="urn:microsoft.com/office/officeart/2005/8/layout/orgChart1"/>
    <dgm:cxn modelId="{B9A6C9BB-2CB0-496F-8A1F-09D9587FDD24}" type="presParOf" srcId="{BA73D5E0-002E-47AD-A8ED-F5F9F83323A4}" destId="{148EA8A6-1D52-4F62-BDDD-DB751F694E6B}" srcOrd="0" destOrd="0" presId="urn:microsoft.com/office/officeart/2005/8/layout/orgChart1"/>
    <dgm:cxn modelId="{E99D53D7-7268-43CE-94F9-A7584895FCD6}" type="presParOf" srcId="{BA73D5E0-002E-47AD-A8ED-F5F9F83323A4}" destId="{EDF20CF7-E75A-49F4-B8B0-728AB387F23C}" srcOrd="1" destOrd="0" presId="urn:microsoft.com/office/officeart/2005/8/layout/orgChart1"/>
    <dgm:cxn modelId="{C12BDC53-7BEC-4652-A9C2-B19235AEF1AC}" type="presParOf" srcId="{EDF20CF7-E75A-49F4-B8B0-728AB387F23C}" destId="{E5735C32-928F-4B0E-8545-E22E20BE9969}" srcOrd="0" destOrd="0" presId="urn:microsoft.com/office/officeart/2005/8/layout/orgChart1"/>
    <dgm:cxn modelId="{0EFD07F6-D41A-473B-88A0-952EE9566C0D}" type="presParOf" srcId="{E5735C32-928F-4B0E-8545-E22E20BE9969}" destId="{E112E10C-BC2C-4B94-9306-C0E4CEEB9769}" srcOrd="0" destOrd="0" presId="urn:microsoft.com/office/officeart/2005/8/layout/orgChart1"/>
    <dgm:cxn modelId="{6BA5817F-1C5F-4727-B78D-56C8F978D896}" type="presParOf" srcId="{E5735C32-928F-4B0E-8545-E22E20BE9969}" destId="{D0AF5677-832C-4892-AFD0-307F3ECF96C4}" srcOrd="1" destOrd="0" presId="urn:microsoft.com/office/officeart/2005/8/layout/orgChart1"/>
    <dgm:cxn modelId="{68D67229-19B4-43F0-96A1-5242243FC4DB}" type="presParOf" srcId="{EDF20CF7-E75A-49F4-B8B0-728AB387F23C}" destId="{EF0FC78D-0FE5-4F9D-94F8-3FBFF757CD9D}" srcOrd="1" destOrd="0" presId="urn:microsoft.com/office/officeart/2005/8/layout/orgChart1"/>
    <dgm:cxn modelId="{75422D9E-8B82-4680-B0D3-D3124CE4AA9D}" type="presParOf" srcId="{EDF20CF7-E75A-49F4-B8B0-728AB387F23C}" destId="{8A0C552C-50CD-4592-954D-BECADC2A855F}" srcOrd="2" destOrd="0" presId="urn:microsoft.com/office/officeart/2005/8/layout/orgChart1"/>
    <dgm:cxn modelId="{CE55C65B-1C40-4EE5-AD0F-E6CC0E96E6A1}" type="presParOf" srcId="{BA73D5E0-002E-47AD-A8ED-F5F9F83323A4}" destId="{C5E918AF-3797-408D-9791-DD4DE65C465A}" srcOrd="2" destOrd="0" presId="urn:microsoft.com/office/officeart/2005/8/layout/orgChart1"/>
    <dgm:cxn modelId="{17210F8E-857E-477A-89C1-F275221846EC}" type="presParOf" srcId="{BA73D5E0-002E-47AD-A8ED-F5F9F83323A4}" destId="{CDB0CF4E-84AA-4122-8F2B-1F446EAD2289}" srcOrd="3" destOrd="0" presId="urn:microsoft.com/office/officeart/2005/8/layout/orgChart1"/>
    <dgm:cxn modelId="{73A646C9-BE94-49E9-B279-50BA64D770E7}" type="presParOf" srcId="{CDB0CF4E-84AA-4122-8F2B-1F446EAD2289}" destId="{38008E58-3F3A-4344-86CB-A9256BBE8581}" srcOrd="0" destOrd="0" presId="urn:microsoft.com/office/officeart/2005/8/layout/orgChart1"/>
    <dgm:cxn modelId="{3198A88A-D757-4FCD-A33C-465E0A44A6D0}" type="presParOf" srcId="{38008E58-3F3A-4344-86CB-A9256BBE8581}" destId="{A18910CD-D25C-459D-ACA4-9A76CF833FCF}" srcOrd="0" destOrd="0" presId="urn:microsoft.com/office/officeart/2005/8/layout/orgChart1"/>
    <dgm:cxn modelId="{48198D53-39D3-448F-BE10-950841EFE4DE}" type="presParOf" srcId="{38008E58-3F3A-4344-86CB-A9256BBE8581}" destId="{DBF6AE6B-31D9-472F-A621-EEA862E8C8A9}" srcOrd="1" destOrd="0" presId="urn:microsoft.com/office/officeart/2005/8/layout/orgChart1"/>
    <dgm:cxn modelId="{AD7E1421-A3A5-4FC4-B318-C111214BCA73}" type="presParOf" srcId="{CDB0CF4E-84AA-4122-8F2B-1F446EAD2289}" destId="{B5B74445-C8F3-468F-AB00-1A4A1DD26CB8}" srcOrd="1" destOrd="0" presId="urn:microsoft.com/office/officeart/2005/8/layout/orgChart1"/>
    <dgm:cxn modelId="{FD5EC327-05C6-4A6C-8540-40B500A0939D}" type="presParOf" srcId="{CDB0CF4E-84AA-4122-8F2B-1F446EAD2289}" destId="{EB49412B-64D7-447A-9D0A-AAAF54CD7333}" srcOrd="2" destOrd="0" presId="urn:microsoft.com/office/officeart/2005/8/layout/orgChart1"/>
    <dgm:cxn modelId="{A4100161-5B51-4A51-9A8F-075276E3D13E}" type="presParOf" srcId="{BA73D5E0-002E-47AD-A8ED-F5F9F83323A4}" destId="{B332E19C-3200-46AD-B509-FDE8F3613267}" srcOrd="4" destOrd="0" presId="urn:microsoft.com/office/officeart/2005/8/layout/orgChart1"/>
    <dgm:cxn modelId="{DE83B3B8-C524-4D13-8B0B-2335A613D705}" type="presParOf" srcId="{BA73D5E0-002E-47AD-A8ED-F5F9F83323A4}" destId="{A5537D6E-DA6B-4336-A1A2-2E0F467EA0EB}" srcOrd="5" destOrd="0" presId="urn:microsoft.com/office/officeart/2005/8/layout/orgChart1"/>
    <dgm:cxn modelId="{C5E9AB06-08E4-4939-A944-016C2E5CCA7C}" type="presParOf" srcId="{A5537D6E-DA6B-4336-A1A2-2E0F467EA0EB}" destId="{2833585D-8D32-4B49-94C8-FBF1B1C0DF6D}" srcOrd="0" destOrd="0" presId="urn:microsoft.com/office/officeart/2005/8/layout/orgChart1"/>
    <dgm:cxn modelId="{C67068C2-662A-4132-B566-9157DB52148A}" type="presParOf" srcId="{2833585D-8D32-4B49-94C8-FBF1B1C0DF6D}" destId="{A9CBD06B-70A3-4C95-B9FD-A29CA0434947}" srcOrd="0" destOrd="0" presId="urn:microsoft.com/office/officeart/2005/8/layout/orgChart1"/>
    <dgm:cxn modelId="{C694F31D-BD38-4F5C-B6A9-E4FA10B137E4}" type="presParOf" srcId="{2833585D-8D32-4B49-94C8-FBF1B1C0DF6D}" destId="{D9572E81-451F-4FE3-B9EF-EBA34AD15FAB}" srcOrd="1" destOrd="0" presId="urn:microsoft.com/office/officeart/2005/8/layout/orgChart1"/>
    <dgm:cxn modelId="{7830A213-905E-4162-8ED6-44D08965DA52}" type="presParOf" srcId="{A5537D6E-DA6B-4336-A1A2-2E0F467EA0EB}" destId="{FD029EF9-5CC7-45A5-B6C1-E77C1AACEAD9}" srcOrd="1" destOrd="0" presId="urn:microsoft.com/office/officeart/2005/8/layout/orgChart1"/>
    <dgm:cxn modelId="{609CD53D-2312-444D-8EAD-CFE7601DF042}" type="presParOf" srcId="{A5537D6E-DA6B-4336-A1A2-2E0F467EA0EB}" destId="{CE445565-D372-4B72-A699-81EC6AF32862}" srcOrd="2" destOrd="0" presId="urn:microsoft.com/office/officeart/2005/8/layout/orgChart1"/>
    <dgm:cxn modelId="{69219C0A-71D5-4835-81CE-0B591586CC76}" type="presParOf" srcId="{BA73D5E0-002E-47AD-A8ED-F5F9F83323A4}" destId="{ACEB8E55-ACCC-4151-AD3B-9A2ACAC1ABAE}" srcOrd="6" destOrd="0" presId="urn:microsoft.com/office/officeart/2005/8/layout/orgChart1"/>
    <dgm:cxn modelId="{9F5F6CE7-EB22-4037-A86F-C5E676EA5797}" type="presParOf" srcId="{BA73D5E0-002E-47AD-A8ED-F5F9F83323A4}" destId="{D3803534-24CE-478A-90A6-541524CC2BA3}" srcOrd="7" destOrd="0" presId="urn:microsoft.com/office/officeart/2005/8/layout/orgChart1"/>
    <dgm:cxn modelId="{722256BE-AB14-4251-BD7F-CA6D5CF86291}" type="presParOf" srcId="{D3803534-24CE-478A-90A6-541524CC2BA3}" destId="{BEE4C2A0-E44C-49FD-B5B0-F23E30D250A4}" srcOrd="0" destOrd="0" presId="urn:microsoft.com/office/officeart/2005/8/layout/orgChart1"/>
    <dgm:cxn modelId="{8039BA71-9BA1-46F3-B8FB-7F0DD207A518}" type="presParOf" srcId="{BEE4C2A0-E44C-49FD-B5B0-F23E30D250A4}" destId="{9A38BC53-0333-4C2D-B8D9-8F1D77AC6678}" srcOrd="0" destOrd="0" presId="urn:microsoft.com/office/officeart/2005/8/layout/orgChart1"/>
    <dgm:cxn modelId="{1E5DDEA3-AA71-4DBB-9213-B576A9C3F9AB}" type="presParOf" srcId="{BEE4C2A0-E44C-49FD-B5B0-F23E30D250A4}" destId="{793047ED-83F8-42CB-BB12-4144618FC1C6}" srcOrd="1" destOrd="0" presId="urn:microsoft.com/office/officeart/2005/8/layout/orgChart1"/>
    <dgm:cxn modelId="{0DB433AC-DB97-4DC3-A7D7-306ED36E0505}" type="presParOf" srcId="{D3803534-24CE-478A-90A6-541524CC2BA3}" destId="{17CF26B1-E336-4299-B861-044F61195D1D}" srcOrd="1" destOrd="0" presId="urn:microsoft.com/office/officeart/2005/8/layout/orgChart1"/>
    <dgm:cxn modelId="{1A4E14B0-465F-4A34-88DE-2A98D9A3409E}" type="presParOf" srcId="{D3803534-24CE-478A-90A6-541524CC2BA3}" destId="{2FF542F9-104B-4832-A8FD-C2A18CCB17A6}" srcOrd="2" destOrd="0" presId="urn:microsoft.com/office/officeart/2005/8/layout/orgChart1"/>
    <dgm:cxn modelId="{7C4C4EA5-E780-4281-9734-3FBC6D5C2A05}" type="presParOf" srcId="{BA73D5E0-002E-47AD-A8ED-F5F9F83323A4}" destId="{3625DFF2-8C88-4DF8-8383-2A6EB9F209D3}" srcOrd="8" destOrd="0" presId="urn:microsoft.com/office/officeart/2005/8/layout/orgChart1"/>
    <dgm:cxn modelId="{57463CA0-DF14-4AE2-9E11-E14FFAE5800C}" type="presParOf" srcId="{BA73D5E0-002E-47AD-A8ED-F5F9F83323A4}" destId="{7D05D925-35B5-4581-A495-57EDB986892D}" srcOrd="9" destOrd="0" presId="urn:microsoft.com/office/officeart/2005/8/layout/orgChart1"/>
    <dgm:cxn modelId="{EFE767E8-31B0-4904-914F-666990C96DBD}" type="presParOf" srcId="{7D05D925-35B5-4581-A495-57EDB986892D}" destId="{50136E97-4FE1-4DAC-8F52-1D1727D70626}" srcOrd="0" destOrd="0" presId="urn:microsoft.com/office/officeart/2005/8/layout/orgChart1"/>
    <dgm:cxn modelId="{11B40152-1A37-425F-AFF3-F46BAD635B35}" type="presParOf" srcId="{50136E97-4FE1-4DAC-8F52-1D1727D70626}" destId="{F9F59645-1012-4711-93B1-1C8A8E736476}" srcOrd="0" destOrd="0" presId="urn:microsoft.com/office/officeart/2005/8/layout/orgChart1"/>
    <dgm:cxn modelId="{B527F46E-D9BB-4666-9241-5C7937F4E5DA}" type="presParOf" srcId="{50136E97-4FE1-4DAC-8F52-1D1727D70626}" destId="{1D658E8A-B0AF-4388-899D-B2677A8315DC}" srcOrd="1" destOrd="0" presId="urn:microsoft.com/office/officeart/2005/8/layout/orgChart1"/>
    <dgm:cxn modelId="{AC76B958-706D-493C-8612-F2CAC546C4EB}" type="presParOf" srcId="{7D05D925-35B5-4581-A495-57EDB986892D}" destId="{1B3B99A1-6EB0-4138-8522-27D07E64EB8B}" srcOrd="1" destOrd="0" presId="urn:microsoft.com/office/officeart/2005/8/layout/orgChart1"/>
    <dgm:cxn modelId="{EF23ADBE-699B-4427-AAA1-1AE2CA000569}" type="presParOf" srcId="{7D05D925-35B5-4581-A495-57EDB986892D}" destId="{B94EF280-4892-4BC1-BCCA-45BF7CD5380C}" srcOrd="2" destOrd="0" presId="urn:microsoft.com/office/officeart/2005/8/layout/orgChart1"/>
    <dgm:cxn modelId="{184AC81A-8182-45F7-9C81-9C8F84DF916C}" type="presParOf" srcId="{72B1F1FE-8DD8-4A3D-BDCF-B42532235FD1}" destId="{9C1F1E0B-FFA3-49C5-A3DE-D58E48ED7C2D}" srcOrd="2" destOrd="0" presId="urn:microsoft.com/office/officeart/2005/8/layout/orgChart1"/>
    <dgm:cxn modelId="{613EFF4E-AF6D-4763-8504-E70950E208B8}" type="presParOf" srcId="{7B3FADE2-B56B-4F51-A2A2-5F911C7AA320}" destId="{E21C7E02-953E-4083-8A5C-BDC9CD151A06}" srcOrd="2" destOrd="0" presId="urn:microsoft.com/office/officeart/2005/8/layout/orgChart1"/>
    <dgm:cxn modelId="{D848C1EB-2FA1-47CA-BF6A-697E9A31FFD5}" type="presParOf" srcId="{7B3FADE2-B56B-4F51-A2A2-5F911C7AA320}" destId="{6A2FCAEB-82EE-4F5F-907D-D31F5A93D84D}" srcOrd="3" destOrd="0" presId="urn:microsoft.com/office/officeart/2005/8/layout/orgChart1"/>
    <dgm:cxn modelId="{F9EC6B2E-BB88-45DE-AAE7-8E8F1182E61A}" type="presParOf" srcId="{6A2FCAEB-82EE-4F5F-907D-D31F5A93D84D}" destId="{075F8992-C74E-4855-AF8D-BC722D55D75D}" srcOrd="0" destOrd="0" presId="urn:microsoft.com/office/officeart/2005/8/layout/orgChart1"/>
    <dgm:cxn modelId="{E52C0DB6-2D2F-4915-A26B-F62778126725}" type="presParOf" srcId="{075F8992-C74E-4855-AF8D-BC722D55D75D}" destId="{FD656748-027A-4158-9F2F-A35958FBE4F4}" srcOrd="0" destOrd="0" presId="urn:microsoft.com/office/officeart/2005/8/layout/orgChart1"/>
    <dgm:cxn modelId="{64AD837E-4F2E-47A0-9E5F-247665D7A5EA}" type="presParOf" srcId="{075F8992-C74E-4855-AF8D-BC722D55D75D}" destId="{EA594FF5-A307-4D0D-93FE-DD3377981D6B}" srcOrd="1" destOrd="0" presId="urn:microsoft.com/office/officeart/2005/8/layout/orgChart1"/>
    <dgm:cxn modelId="{CC04CCBB-8574-4777-A9EC-BD0EC8AA50FA}" type="presParOf" srcId="{6A2FCAEB-82EE-4F5F-907D-D31F5A93D84D}" destId="{20B6EA29-3178-4B31-9DC4-730925791BB0}" srcOrd="1" destOrd="0" presId="urn:microsoft.com/office/officeart/2005/8/layout/orgChart1"/>
    <dgm:cxn modelId="{D3521BF5-832F-41CE-8BCB-D301F7E26958}" type="presParOf" srcId="{20B6EA29-3178-4B31-9DC4-730925791BB0}" destId="{9DDCAE52-4A42-41C3-BBF2-1FB59F15C4DF}" srcOrd="0" destOrd="0" presId="urn:microsoft.com/office/officeart/2005/8/layout/orgChart1"/>
    <dgm:cxn modelId="{DB60821D-86A1-4560-8173-210E847EE2BD}" type="presParOf" srcId="{20B6EA29-3178-4B31-9DC4-730925791BB0}" destId="{55A0E324-56F4-43C3-8E4C-08EB36557EEA}" srcOrd="1" destOrd="0" presId="urn:microsoft.com/office/officeart/2005/8/layout/orgChart1"/>
    <dgm:cxn modelId="{83AA02EF-4238-4602-8621-701D32E149AD}" type="presParOf" srcId="{55A0E324-56F4-43C3-8E4C-08EB36557EEA}" destId="{6EC05085-941B-45B3-AE1D-C85E0B5A6049}" srcOrd="0" destOrd="0" presId="urn:microsoft.com/office/officeart/2005/8/layout/orgChart1"/>
    <dgm:cxn modelId="{ED0B6552-CC7C-4CFE-A199-47FA30668B03}" type="presParOf" srcId="{6EC05085-941B-45B3-AE1D-C85E0B5A6049}" destId="{5006448F-A026-4ABE-B170-6B84E4CE16D9}" srcOrd="0" destOrd="0" presId="urn:microsoft.com/office/officeart/2005/8/layout/orgChart1"/>
    <dgm:cxn modelId="{B470D849-F31B-48C2-A64B-9F2C45429DBB}" type="presParOf" srcId="{6EC05085-941B-45B3-AE1D-C85E0B5A6049}" destId="{D99C6B7F-ED66-4E13-A8DF-AA09547E6CFB}" srcOrd="1" destOrd="0" presId="urn:microsoft.com/office/officeart/2005/8/layout/orgChart1"/>
    <dgm:cxn modelId="{80917266-F2B2-4EDC-BDBA-6032E5E2CEA5}" type="presParOf" srcId="{55A0E324-56F4-43C3-8E4C-08EB36557EEA}" destId="{461C7D53-D8F7-4D8E-AAF0-D9A178BE7B28}" srcOrd="1" destOrd="0" presId="urn:microsoft.com/office/officeart/2005/8/layout/orgChart1"/>
    <dgm:cxn modelId="{FCE05DAE-99FB-4992-9C0E-2D190C84DAE8}" type="presParOf" srcId="{55A0E324-56F4-43C3-8E4C-08EB36557EEA}" destId="{2D261540-FC04-4BF2-9EC1-27BFCBA21951}" srcOrd="2" destOrd="0" presId="urn:microsoft.com/office/officeart/2005/8/layout/orgChart1"/>
    <dgm:cxn modelId="{64C8D959-E995-4656-8974-84F5AC6D9F8D}" type="presParOf" srcId="{6A2FCAEB-82EE-4F5F-907D-D31F5A93D84D}" destId="{57435F07-472C-49A2-A836-8DFA54E21BB2}" srcOrd="2" destOrd="0" presId="urn:microsoft.com/office/officeart/2005/8/layout/orgChart1"/>
    <dgm:cxn modelId="{3179C657-FE8D-4918-A7B0-AEBE0E9262A4}" type="presParOf" srcId="{7B3FADE2-B56B-4F51-A2A2-5F911C7AA320}" destId="{AB2704ED-8936-4BF9-80C8-708B2924A48C}" srcOrd="4" destOrd="0" presId="urn:microsoft.com/office/officeart/2005/8/layout/orgChart1"/>
    <dgm:cxn modelId="{9A1B06B0-44AD-4D7F-B697-7076EE87D48C}" type="presParOf" srcId="{7B3FADE2-B56B-4F51-A2A2-5F911C7AA320}" destId="{91B3CA6E-4FAB-4037-88D4-2159F2E1E952}" srcOrd="5" destOrd="0" presId="urn:microsoft.com/office/officeart/2005/8/layout/orgChart1"/>
    <dgm:cxn modelId="{04B43C5F-2BAD-4893-BD93-4C0E6BF01379}" type="presParOf" srcId="{91B3CA6E-4FAB-4037-88D4-2159F2E1E952}" destId="{510F1833-D327-493B-B22C-852917CFA873}" srcOrd="0" destOrd="0" presId="urn:microsoft.com/office/officeart/2005/8/layout/orgChart1"/>
    <dgm:cxn modelId="{10492C16-EBEE-4DE5-927E-18D8FA21F4E0}" type="presParOf" srcId="{510F1833-D327-493B-B22C-852917CFA873}" destId="{E7900CC0-5198-47C2-9BB3-4DF7860F49A1}" srcOrd="0" destOrd="0" presId="urn:microsoft.com/office/officeart/2005/8/layout/orgChart1"/>
    <dgm:cxn modelId="{59C9D04D-F819-4480-B155-4962775AB8C0}" type="presParOf" srcId="{510F1833-D327-493B-B22C-852917CFA873}" destId="{4452BE4A-50BA-4726-A1EF-0DEB1B0D4537}" srcOrd="1" destOrd="0" presId="urn:microsoft.com/office/officeart/2005/8/layout/orgChart1"/>
    <dgm:cxn modelId="{E96D10A4-B49F-4E4A-818E-4FF01C6955EF}" type="presParOf" srcId="{91B3CA6E-4FAB-4037-88D4-2159F2E1E952}" destId="{B52373EE-98E8-4FC7-AA64-7D1BED9C49B8}" srcOrd="1" destOrd="0" presId="urn:microsoft.com/office/officeart/2005/8/layout/orgChart1"/>
    <dgm:cxn modelId="{386FDAB0-3C37-43CA-A403-16C58282636F}" type="presParOf" srcId="{B52373EE-98E8-4FC7-AA64-7D1BED9C49B8}" destId="{E42CEDC5-658E-438E-BFC1-2B0B72A8BC97}" srcOrd="0" destOrd="0" presId="urn:microsoft.com/office/officeart/2005/8/layout/orgChart1"/>
    <dgm:cxn modelId="{273AC159-5E86-4C60-AAA4-6E3F08E5C876}" type="presParOf" srcId="{B52373EE-98E8-4FC7-AA64-7D1BED9C49B8}" destId="{EB1C52C7-C132-47DD-8909-96C1CF9BA3D3}" srcOrd="1" destOrd="0" presId="urn:microsoft.com/office/officeart/2005/8/layout/orgChart1"/>
    <dgm:cxn modelId="{97491ACD-B708-473F-86EF-865EB49FE1A2}" type="presParOf" srcId="{EB1C52C7-C132-47DD-8909-96C1CF9BA3D3}" destId="{AC81434B-D525-44A6-9300-D48683EDABAA}" srcOrd="0" destOrd="0" presId="urn:microsoft.com/office/officeart/2005/8/layout/orgChart1"/>
    <dgm:cxn modelId="{F9114044-FDB0-4A06-B509-33B1D7694BD1}" type="presParOf" srcId="{AC81434B-D525-44A6-9300-D48683EDABAA}" destId="{A33FAF62-D59C-4692-B4BC-EAF9F11BA6B3}" srcOrd="0" destOrd="0" presId="urn:microsoft.com/office/officeart/2005/8/layout/orgChart1"/>
    <dgm:cxn modelId="{22205804-20F0-4EE6-8B08-9A1B7D406923}" type="presParOf" srcId="{AC81434B-D525-44A6-9300-D48683EDABAA}" destId="{0B468CCA-6A2A-4996-959D-A63567F97AC4}" srcOrd="1" destOrd="0" presId="urn:microsoft.com/office/officeart/2005/8/layout/orgChart1"/>
    <dgm:cxn modelId="{1AF2B302-D882-45B5-A57C-7A30EFB19255}" type="presParOf" srcId="{EB1C52C7-C132-47DD-8909-96C1CF9BA3D3}" destId="{65597C58-210D-45FC-9C86-732B3069FA9B}" srcOrd="1" destOrd="0" presId="urn:microsoft.com/office/officeart/2005/8/layout/orgChart1"/>
    <dgm:cxn modelId="{196C8FF5-94D8-4B64-BCFB-CD39A97EB3C2}" type="presParOf" srcId="{EB1C52C7-C132-47DD-8909-96C1CF9BA3D3}" destId="{F1D02CDC-B1B9-4AD5-8CD2-71019D9BEC09}" srcOrd="2" destOrd="0" presId="urn:microsoft.com/office/officeart/2005/8/layout/orgChart1"/>
    <dgm:cxn modelId="{9211472E-C74C-46F3-A32A-EC6AC97B5228}" type="presParOf" srcId="{B52373EE-98E8-4FC7-AA64-7D1BED9C49B8}" destId="{8E26A9D1-3E79-4C09-B6B0-52CD1ECB49A1}" srcOrd="2" destOrd="0" presId="urn:microsoft.com/office/officeart/2005/8/layout/orgChart1"/>
    <dgm:cxn modelId="{562E5808-704E-4650-A6FC-85C4F495BA30}" type="presParOf" srcId="{B52373EE-98E8-4FC7-AA64-7D1BED9C49B8}" destId="{AA670B8A-ADD9-45C6-A3AB-A05CB2652C0E}" srcOrd="3" destOrd="0" presId="urn:microsoft.com/office/officeart/2005/8/layout/orgChart1"/>
    <dgm:cxn modelId="{DE1485EE-6700-49C7-A2C5-1D4FF4EF87B4}" type="presParOf" srcId="{AA670B8A-ADD9-45C6-A3AB-A05CB2652C0E}" destId="{E586E88C-0C9C-40D0-9A79-352913591975}" srcOrd="0" destOrd="0" presId="urn:microsoft.com/office/officeart/2005/8/layout/orgChart1"/>
    <dgm:cxn modelId="{E019BEC0-7468-4BDA-9063-CA1BBA491B7D}" type="presParOf" srcId="{E586E88C-0C9C-40D0-9A79-352913591975}" destId="{47318BDA-A018-4820-B028-FDDC344F0B91}" srcOrd="0" destOrd="0" presId="urn:microsoft.com/office/officeart/2005/8/layout/orgChart1"/>
    <dgm:cxn modelId="{2D183F6D-3473-4FB3-9E8D-2599B055B5A7}" type="presParOf" srcId="{E586E88C-0C9C-40D0-9A79-352913591975}" destId="{6C03F68C-ECBE-4426-9D64-FED709667026}" srcOrd="1" destOrd="0" presId="urn:microsoft.com/office/officeart/2005/8/layout/orgChart1"/>
    <dgm:cxn modelId="{3716B96D-180F-4D58-94BC-FCAB3339CCC5}" type="presParOf" srcId="{AA670B8A-ADD9-45C6-A3AB-A05CB2652C0E}" destId="{E2007B24-71EB-4935-A98C-09C9B1F14676}" srcOrd="1" destOrd="0" presId="urn:microsoft.com/office/officeart/2005/8/layout/orgChart1"/>
    <dgm:cxn modelId="{6CCD5AAA-4AEC-4DA4-B677-AED6C6C6EEF1}" type="presParOf" srcId="{AA670B8A-ADD9-45C6-A3AB-A05CB2652C0E}" destId="{52634F4C-30FB-4A65-9314-F066375A1A21}" srcOrd="2" destOrd="0" presId="urn:microsoft.com/office/officeart/2005/8/layout/orgChart1"/>
    <dgm:cxn modelId="{01014935-D93F-4F3F-A1F4-569B187D7BF3}" type="presParOf" srcId="{B52373EE-98E8-4FC7-AA64-7D1BED9C49B8}" destId="{39524EA4-8371-4697-8DC9-5C1CF14F65AA}" srcOrd="4" destOrd="0" presId="urn:microsoft.com/office/officeart/2005/8/layout/orgChart1"/>
    <dgm:cxn modelId="{AB35F8FD-EBA9-4332-A88C-46E0E752C1CB}" type="presParOf" srcId="{B52373EE-98E8-4FC7-AA64-7D1BED9C49B8}" destId="{1BE55ADF-3A06-47C1-883A-09AAA5777CDC}" srcOrd="5" destOrd="0" presId="urn:microsoft.com/office/officeart/2005/8/layout/orgChart1"/>
    <dgm:cxn modelId="{B70D0579-CEE9-487B-8FA0-29A987557A89}" type="presParOf" srcId="{1BE55ADF-3A06-47C1-883A-09AAA5777CDC}" destId="{DD8E9C75-0E37-42C7-AB91-1884F476BF9E}" srcOrd="0" destOrd="0" presId="urn:microsoft.com/office/officeart/2005/8/layout/orgChart1"/>
    <dgm:cxn modelId="{93CD2B5A-D08A-460E-BACA-2532D99CC40B}" type="presParOf" srcId="{DD8E9C75-0E37-42C7-AB91-1884F476BF9E}" destId="{A5C4D24D-40B8-4F92-B858-66EE93F1DE8B}" srcOrd="0" destOrd="0" presId="urn:microsoft.com/office/officeart/2005/8/layout/orgChart1"/>
    <dgm:cxn modelId="{4EB0A8AD-FF27-4185-ADAA-947139B929A5}" type="presParOf" srcId="{DD8E9C75-0E37-42C7-AB91-1884F476BF9E}" destId="{2C2D42A2-BD95-4D07-B596-AB7B224B8D1B}" srcOrd="1" destOrd="0" presId="urn:microsoft.com/office/officeart/2005/8/layout/orgChart1"/>
    <dgm:cxn modelId="{D523F497-1601-41D9-A10A-1AAA1AF142FE}" type="presParOf" srcId="{1BE55ADF-3A06-47C1-883A-09AAA5777CDC}" destId="{245CA130-1480-47B4-8417-10120E1F42EA}" srcOrd="1" destOrd="0" presId="urn:microsoft.com/office/officeart/2005/8/layout/orgChart1"/>
    <dgm:cxn modelId="{05FDFFD0-A675-46F0-A97D-4297440CC091}" type="presParOf" srcId="{1BE55ADF-3A06-47C1-883A-09AAA5777CDC}" destId="{3DAB0F3C-2D99-4CB7-8D84-7088947BBD54}" srcOrd="2" destOrd="0" presId="urn:microsoft.com/office/officeart/2005/8/layout/orgChart1"/>
    <dgm:cxn modelId="{FF759A08-D4DB-4F4A-A5E1-E1F6F8B36291}" type="presParOf" srcId="{91B3CA6E-4FAB-4037-88D4-2159F2E1E952}" destId="{085E9BB0-099A-4EEF-9B60-DD65BCA562B8}" srcOrd="2" destOrd="0" presId="urn:microsoft.com/office/officeart/2005/8/layout/orgChart1"/>
    <dgm:cxn modelId="{985469E7-9B35-4F19-8BC5-A339F574AE6A}" type="presParOf" srcId="{7B3FADE2-B56B-4F51-A2A2-5F911C7AA320}" destId="{73721603-0487-4346-AE0D-14F7F82EC11D}" srcOrd="6" destOrd="0" presId="urn:microsoft.com/office/officeart/2005/8/layout/orgChart1"/>
    <dgm:cxn modelId="{4E5A1862-5F33-4506-BDC7-77AE9CEC6F18}" type="presParOf" srcId="{7B3FADE2-B56B-4F51-A2A2-5F911C7AA320}" destId="{32D37B01-1367-4E51-995C-1EE0461F0556}" srcOrd="7" destOrd="0" presId="urn:microsoft.com/office/officeart/2005/8/layout/orgChart1"/>
    <dgm:cxn modelId="{3F2E0E32-11B4-4A39-A7D6-215C62DB9A7E}" type="presParOf" srcId="{32D37B01-1367-4E51-995C-1EE0461F0556}" destId="{9CDDA6F0-56AD-436A-AE74-DBC63DD56FF1}" srcOrd="0" destOrd="0" presId="urn:microsoft.com/office/officeart/2005/8/layout/orgChart1"/>
    <dgm:cxn modelId="{9688C1C0-56A5-4F59-A427-FA4DDCBF1591}" type="presParOf" srcId="{9CDDA6F0-56AD-436A-AE74-DBC63DD56FF1}" destId="{00C08572-D933-40F8-9096-93CB551FBC47}" srcOrd="0" destOrd="0" presId="urn:microsoft.com/office/officeart/2005/8/layout/orgChart1"/>
    <dgm:cxn modelId="{0765AEBD-CD18-40C3-8C78-374B29568957}" type="presParOf" srcId="{9CDDA6F0-56AD-436A-AE74-DBC63DD56FF1}" destId="{EB3428BC-2C47-4262-A73F-23B28DA59B69}" srcOrd="1" destOrd="0" presId="urn:microsoft.com/office/officeart/2005/8/layout/orgChart1"/>
    <dgm:cxn modelId="{806B1C94-4AAF-40EE-8D51-56B06DE4241D}" type="presParOf" srcId="{32D37B01-1367-4E51-995C-1EE0461F0556}" destId="{7D3E35E9-BBE8-4806-AA20-3A8F612B052D}" srcOrd="1" destOrd="0" presId="urn:microsoft.com/office/officeart/2005/8/layout/orgChart1"/>
    <dgm:cxn modelId="{55C1B527-3639-40DD-A21F-3037E3E340A7}" type="presParOf" srcId="{7D3E35E9-BBE8-4806-AA20-3A8F612B052D}" destId="{4D5BB6B7-BB30-4517-B1B5-B738BCCE17C1}" srcOrd="0" destOrd="0" presId="urn:microsoft.com/office/officeart/2005/8/layout/orgChart1"/>
    <dgm:cxn modelId="{05B39FE3-A659-4528-9850-B4D78CF37D09}" type="presParOf" srcId="{7D3E35E9-BBE8-4806-AA20-3A8F612B052D}" destId="{2210AA03-FEC3-490C-AF4F-4E76F172F408}" srcOrd="1" destOrd="0" presId="urn:microsoft.com/office/officeart/2005/8/layout/orgChart1"/>
    <dgm:cxn modelId="{6E61BDCD-F570-4BA4-8497-29628D9552B1}" type="presParOf" srcId="{2210AA03-FEC3-490C-AF4F-4E76F172F408}" destId="{46AF8D50-C748-4A45-9233-E2E974FD0497}" srcOrd="0" destOrd="0" presId="urn:microsoft.com/office/officeart/2005/8/layout/orgChart1"/>
    <dgm:cxn modelId="{5CEC796D-DA09-44BA-9C20-1306F3A6FFC7}" type="presParOf" srcId="{46AF8D50-C748-4A45-9233-E2E974FD0497}" destId="{90478361-C541-4E47-BD64-BC39D1BFB709}" srcOrd="0" destOrd="0" presId="urn:microsoft.com/office/officeart/2005/8/layout/orgChart1"/>
    <dgm:cxn modelId="{A90AA1BB-2D23-4D36-90D9-43E215753524}" type="presParOf" srcId="{46AF8D50-C748-4A45-9233-E2E974FD0497}" destId="{18F20FDE-0811-4D44-8DA2-815E529CE351}" srcOrd="1" destOrd="0" presId="urn:microsoft.com/office/officeart/2005/8/layout/orgChart1"/>
    <dgm:cxn modelId="{19172F56-32E9-494C-8274-C4DC88B68A83}" type="presParOf" srcId="{2210AA03-FEC3-490C-AF4F-4E76F172F408}" destId="{216AA128-1995-4E2D-9941-1DC0A1FA7F79}" srcOrd="1" destOrd="0" presId="urn:microsoft.com/office/officeart/2005/8/layout/orgChart1"/>
    <dgm:cxn modelId="{F0320271-FFF9-4044-A853-C0D5C2A303A2}" type="presParOf" srcId="{2210AA03-FEC3-490C-AF4F-4E76F172F408}" destId="{02AF3256-769D-4C53-96C9-A46823378415}" srcOrd="2" destOrd="0" presId="urn:microsoft.com/office/officeart/2005/8/layout/orgChart1"/>
    <dgm:cxn modelId="{D95AD50E-CFDE-42FA-90AE-3EF0473DC083}" type="presParOf" srcId="{7D3E35E9-BBE8-4806-AA20-3A8F612B052D}" destId="{90DC1057-34A0-4A3F-92AD-2BFB295702F4}" srcOrd="2" destOrd="0" presId="urn:microsoft.com/office/officeart/2005/8/layout/orgChart1"/>
    <dgm:cxn modelId="{F446D118-5E69-4AD6-92A0-A7EFC1947D7D}" type="presParOf" srcId="{7D3E35E9-BBE8-4806-AA20-3A8F612B052D}" destId="{6F48D829-7B97-4516-991E-123857488925}" srcOrd="3" destOrd="0" presId="urn:microsoft.com/office/officeart/2005/8/layout/orgChart1"/>
    <dgm:cxn modelId="{32DA74B7-205D-4023-9586-AD2DC9CAA8B9}" type="presParOf" srcId="{6F48D829-7B97-4516-991E-123857488925}" destId="{835DC7A7-0159-4409-9F09-76C452DC6CD4}" srcOrd="0" destOrd="0" presId="urn:microsoft.com/office/officeart/2005/8/layout/orgChart1"/>
    <dgm:cxn modelId="{32671307-AD21-49D2-934F-7554093AF36B}" type="presParOf" srcId="{835DC7A7-0159-4409-9F09-76C452DC6CD4}" destId="{5A31F272-52F3-4763-8838-41D3C89FC840}" srcOrd="0" destOrd="0" presId="urn:microsoft.com/office/officeart/2005/8/layout/orgChart1"/>
    <dgm:cxn modelId="{558ED117-E21F-4B6D-8D91-9BE37EC2EE47}" type="presParOf" srcId="{835DC7A7-0159-4409-9F09-76C452DC6CD4}" destId="{48F11984-1436-48EC-ABB8-C678BC61B2D6}" srcOrd="1" destOrd="0" presId="urn:microsoft.com/office/officeart/2005/8/layout/orgChart1"/>
    <dgm:cxn modelId="{738DFE50-3811-4C9A-8501-6F4B9E9D5FF0}" type="presParOf" srcId="{6F48D829-7B97-4516-991E-123857488925}" destId="{9605956B-10E6-414D-9008-3D6B4B45C918}" srcOrd="1" destOrd="0" presId="urn:microsoft.com/office/officeart/2005/8/layout/orgChart1"/>
    <dgm:cxn modelId="{28F96CA2-7C35-4B75-9E03-3CADBC417B5F}" type="presParOf" srcId="{6F48D829-7B97-4516-991E-123857488925}" destId="{09E64050-482C-4523-B47F-3870C18AC3D8}" srcOrd="2" destOrd="0" presId="urn:microsoft.com/office/officeart/2005/8/layout/orgChart1"/>
    <dgm:cxn modelId="{E504E644-34C4-4BE2-BE07-5BA5541A2992}" type="presParOf" srcId="{32D37B01-1367-4E51-995C-1EE0461F0556}" destId="{4487C624-B2DE-4AE5-A99D-683EE2E2E8E0}" srcOrd="2" destOrd="0" presId="urn:microsoft.com/office/officeart/2005/8/layout/orgChart1"/>
    <dgm:cxn modelId="{E78A7610-94D6-4A87-AE5F-C34FB7173001}" type="presParOf" srcId="{7B3FADE2-B56B-4F51-A2A2-5F911C7AA320}" destId="{1D709350-E00D-412D-9756-8B83C63AD8CE}" srcOrd="8" destOrd="0" presId="urn:microsoft.com/office/officeart/2005/8/layout/orgChart1"/>
    <dgm:cxn modelId="{047A921A-BA54-406A-AED1-5A18B283F1E7}" type="presParOf" srcId="{7B3FADE2-B56B-4F51-A2A2-5F911C7AA320}" destId="{F5388CC0-44F9-4B38-B821-982C2A8B35AC}" srcOrd="9" destOrd="0" presId="urn:microsoft.com/office/officeart/2005/8/layout/orgChart1"/>
    <dgm:cxn modelId="{7D1ECC56-A6ED-4C78-B695-952A112B9266}" type="presParOf" srcId="{F5388CC0-44F9-4B38-B821-982C2A8B35AC}" destId="{AF31508B-05CA-4437-8F95-DC0E8E1FC2D4}" srcOrd="0" destOrd="0" presId="urn:microsoft.com/office/officeart/2005/8/layout/orgChart1"/>
    <dgm:cxn modelId="{47C981F5-44F7-4A39-9138-170F90E5BA2B}" type="presParOf" srcId="{AF31508B-05CA-4437-8F95-DC0E8E1FC2D4}" destId="{953DB93E-57F1-4072-A1C0-95B869EDFA11}" srcOrd="0" destOrd="0" presId="urn:microsoft.com/office/officeart/2005/8/layout/orgChart1"/>
    <dgm:cxn modelId="{D6AFF87F-2D6C-481E-8BB4-C806A86E7D1C}" type="presParOf" srcId="{AF31508B-05CA-4437-8F95-DC0E8E1FC2D4}" destId="{50A7141C-7F89-4BB5-A75D-FC77A50688F6}" srcOrd="1" destOrd="0" presId="urn:microsoft.com/office/officeart/2005/8/layout/orgChart1"/>
    <dgm:cxn modelId="{45FC7087-7C1F-4C8C-AE7A-1DFB5BDB95CC}" type="presParOf" srcId="{F5388CC0-44F9-4B38-B821-982C2A8B35AC}" destId="{487654F1-A7D4-459F-AE30-2227461998FD}" srcOrd="1" destOrd="0" presId="urn:microsoft.com/office/officeart/2005/8/layout/orgChart1"/>
    <dgm:cxn modelId="{CD381DFD-192D-4007-AC69-A5A67CB49166}" type="presParOf" srcId="{487654F1-A7D4-459F-AE30-2227461998FD}" destId="{792449AF-C6F5-47DA-A7D8-33B17DCC4746}" srcOrd="0" destOrd="0" presId="urn:microsoft.com/office/officeart/2005/8/layout/orgChart1"/>
    <dgm:cxn modelId="{1C355E2F-BC23-461B-AEEA-657BC2C88D55}" type="presParOf" srcId="{487654F1-A7D4-459F-AE30-2227461998FD}" destId="{6E4669FA-0CAB-4F4C-BA1D-27F4277498CA}" srcOrd="1" destOrd="0" presId="urn:microsoft.com/office/officeart/2005/8/layout/orgChart1"/>
    <dgm:cxn modelId="{895B3AC3-83DA-4F0D-92E2-F1892CE4C0BF}" type="presParOf" srcId="{6E4669FA-0CAB-4F4C-BA1D-27F4277498CA}" destId="{B2B5A1BD-429D-4E69-809B-3FBA6D93F3BB}" srcOrd="0" destOrd="0" presId="urn:microsoft.com/office/officeart/2005/8/layout/orgChart1"/>
    <dgm:cxn modelId="{6004A708-ED63-4E9C-B617-39A416E486E1}" type="presParOf" srcId="{B2B5A1BD-429D-4E69-809B-3FBA6D93F3BB}" destId="{D7777171-9F3B-43FD-BFF7-A9E89B4233C1}" srcOrd="0" destOrd="0" presId="urn:microsoft.com/office/officeart/2005/8/layout/orgChart1"/>
    <dgm:cxn modelId="{A2B6EF22-09FE-4861-8822-215F6239DB7A}" type="presParOf" srcId="{B2B5A1BD-429D-4E69-809B-3FBA6D93F3BB}" destId="{5FFB4FEB-A9D5-40AE-9E06-6C8B52CD0753}" srcOrd="1" destOrd="0" presId="urn:microsoft.com/office/officeart/2005/8/layout/orgChart1"/>
    <dgm:cxn modelId="{F99F025E-41AD-425C-BAC5-47FD6DBE7D8D}" type="presParOf" srcId="{6E4669FA-0CAB-4F4C-BA1D-27F4277498CA}" destId="{E275B229-BB49-4E81-97FE-E92720E5A1CB}" srcOrd="1" destOrd="0" presId="urn:microsoft.com/office/officeart/2005/8/layout/orgChart1"/>
    <dgm:cxn modelId="{B5DAB98E-9656-422A-A322-36653B0A1F9B}" type="presParOf" srcId="{6E4669FA-0CAB-4F4C-BA1D-27F4277498CA}" destId="{49085260-D32D-4C49-9BEE-F72E58C1FBD3}" srcOrd="2" destOrd="0" presId="urn:microsoft.com/office/officeart/2005/8/layout/orgChart1"/>
    <dgm:cxn modelId="{F4DD4E73-347D-4B69-8D4D-2939EAF5C552}" type="presParOf" srcId="{F5388CC0-44F9-4B38-B821-982C2A8B35AC}" destId="{F2E759E6-D5F9-46C2-A10E-672435FD597F}" srcOrd="2" destOrd="0" presId="urn:microsoft.com/office/officeart/2005/8/layout/orgChart1"/>
    <dgm:cxn modelId="{2C2F7E49-F0E6-42E9-B724-02381EC68F9E}" type="presParOf" srcId="{FC477AE9-B0B1-446A-B2EA-CF82E4F265BD}" destId="{C6F34D0C-A62A-4F7F-9BDD-B59F6CB32763}" srcOrd="2" destOrd="0" presId="urn:microsoft.com/office/officeart/2005/8/layout/orgChart1"/>
  </dgm:cxnLst>
  <dgm:bg/>
  <dgm:whole>
    <a:ln>
      <a:solidFill>
        <a:schemeClr val="bg2"/>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E0300A8-7577-4C11-80B6-5B6EAF942E74}" type="doc">
      <dgm:prSet loTypeId="urn:microsoft.com/office/officeart/2005/8/layout/hList3" loCatId="list" qsTypeId="urn:microsoft.com/office/officeart/2005/8/quickstyle/simple1" qsCatId="simple" csTypeId="urn:microsoft.com/office/officeart/2005/8/colors/accent3_3" csCatId="accent3" phldr="1"/>
      <dgm:spPr/>
      <dgm:t>
        <a:bodyPr/>
        <a:lstStyle/>
        <a:p>
          <a:endParaRPr lang="en-US"/>
        </a:p>
      </dgm:t>
    </dgm:pt>
    <dgm:pt modelId="{64B88DBE-FB53-4850-8804-DF2DD6B7A1BF}">
      <dgm:prSet phldrT="[Text]" phldr="0"/>
      <dgm:spPr/>
      <dgm:t>
        <a:bodyPr/>
        <a:lstStyle/>
        <a:p>
          <a:r>
            <a:rPr lang="en-US" dirty="0">
              <a:solidFill>
                <a:schemeClr val="bg2"/>
              </a:solidFill>
            </a:rPr>
            <a:t>Medications Used Regardless of Mutation Status</a:t>
          </a:r>
        </a:p>
      </dgm:t>
    </dgm:pt>
    <dgm:pt modelId="{79E6FA10-7444-470E-99A2-8AFB778CB714}" type="parTrans" cxnId="{96BF4EA0-675E-4E94-ACD2-9583F51DC7D6}">
      <dgm:prSet/>
      <dgm:spPr/>
      <dgm:t>
        <a:bodyPr/>
        <a:lstStyle/>
        <a:p>
          <a:endParaRPr lang="en-US"/>
        </a:p>
      </dgm:t>
    </dgm:pt>
    <dgm:pt modelId="{FF2180D9-90FB-4D7F-B7A9-2F55CF02BAAA}" type="sibTrans" cxnId="{96BF4EA0-675E-4E94-ACD2-9583F51DC7D6}">
      <dgm:prSet/>
      <dgm:spPr/>
      <dgm:t>
        <a:bodyPr/>
        <a:lstStyle/>
        <a:p>
          <a:endParaRPr lang="en-US"/>
        </a:p>
      </dgm:t>
    </dgm:pt>
    <dgm:pt modelId="{3D476618-6693-43CB-B058-537DA317D2D2}">
      <dgm:prSet phldrT="[Text]" phldr="0"/>
      <dgm:spPr/>
      <dgm:t>
        <a:bodyPr/>
        <a:lstStyle/>
        <a:p>
          <a:r>
            <a:rPr lang="en-US" dirty="0">
              <a:solidFill>
                <a:schemeClr val="bg2"/>
              </a:solidFill>
            </a:rPr>
            <a:t>Cladribine</a:t>
          </a:r>
        </a:p>
        <a:p>
          <a:endParaRPr lang="en-US" dirty="0">
            <a:solidFill>
              <a:schemeClr val="bg2"/>
            </a:solidFill>
          </a:endParaRPr>
        </a:p>
        <a:p>
          <a:r>
            <a:rPr lang="en-US" dirty="0">
              <a:solidFill>
                <a:schemeClr val="bg2"/>
              </a:solidFill>
            </a:rPr>
            <a:t>Methotrexate	</a:t>
          </a:r>
        </a:p>
      </dgm:t>
    </dgm:pt>
    <dgm:pt modelId="{88DA37E5-B7A7-4643-B5E8-F4BCE27D22F7}" type="parTrans" cxnId="{EBCE23C3-3E9D-42C9-9F83-E185314D2F00}">
      <dgm:prSet/>
      <dgm:spPr/>
      <dgm:t>
        <a:bodyPr/>
        <a:lstStyle/>
        <a:p>
          <a:endParaRPr lang="en-US"/>
        </a:p>
      </dgm:t>
    </dgm:pt>
    <dgm:pt modelId="{8143DC1D-B66E-4EC2-83F6-CB94AB2CEE6A}" type="sibTrans" cxnId="{EBCE23C3-3E9D-42C9-9F83-E185314D2F00}">
      <dgm:prSet/>
      <dgm:spPr/>
      <dgm:t>
        <a:bodyPr/>
        <a:lstStyle/>
        <a:p>
          <a:endParaRPr lang="en-US"/>
        </a:p>
      </dgm:t>
    </dgm:pt>
    <dgm:pt modelId="{D99385B0-B5EC-4585-8074-DC6F70829811}">
      <dgm:prSet phldrT="[Text]" phldr="0"/>
      <dgm:spPr/>
      <dgm:t>
        <a:bodyPr/>
        <a:lstStyle/>
        <a:p>
          <a:r>
            <a:rPr lang="en-US" dirty="0">
              <a:solidFill>
                <a:schemeClr val="bg2"/>
              </a:solidFill>
            </a:rPr>
            <a:t>Peginterferon alpha-2a</a:t>
          </a:r>
        </a:p>
        <a:p>
          <a:endParaRPr lang="en-US" dirty="0">
            <a:solidFill>
              <a:schemeClr val="bg2"/>
            </a:solidFill>
          </a:endParaRPr>
        </a:p>
        <a:p>
          <a:r>
            <a:rPr lang="en-US" dirty="0">
              <a:solidFill>
                <a:schemeClr val="bg2"/>
              </a:solidFill>
            </a:rPr>
            <a:t>Sirolimus</a:t>
          </a:r>
        </a:p>
        <a:p>
          <a:endParaRPr lang="en-US" dirty="0">
            <a:solidFill>
              <a:schemeClr val="bg2"/>
            </a:solidFill>
          </a:endParaRPr>
        </a:p>
        <a:p>
          <a:r>
            <a:rPr lang="en-US" dirty="0">
              <a:solidFill>
                <a:schemeClr val="bg2"/>
              </a:solidFill>
            </a:rPr>
            <a:t>Anakinra</a:t>
          </a:r>
        </a:p>
      </dgm:t>
    </dgm:pt>
    <dgm:pt modelId="{AE84D351-B071-42ED-8346-A39432B68836}" type="parTrans" cxnId="{1007B4CE-99C5-4074-B9F4-CE267FADD7D1}">
      <dgm:prSet/>
      <dgm:spPr/>
      <dgm:t>
        <a:bodyPr/>
        <a:lstStyle/>
        <a:p>
          <a:endParaRPr lang="en-US"/>
        </a:p>
      </dgm:t>
    </dgm:pt>
    <dgm:pt modelId="{B73FF87D-F1AD-4BE5-93A1-57063F5D6966}" type="sibTrans" cxnId="{1007B4CE-99C5-4074-B9F4-CE267FADD7D1}">
      <dgm:prSet/>
      <dgm:spPr/>
      <dgm:t>
        <a:bodyPr/>
        <a:lstStyle/>
        <a:p>
          <a:endParaRPr lang="en-US"/>
        </a:p>
      </dgm:t>
    </dgm:pt>
    <dgm:pt modelId="{EE2237E2-F30C-4457-A362-F1DCF99CB407}">
      <dgm:prSet phldrT="[Text]" phldr="0"/>
      <dgm:spPr/>
      <dgm:t>
        <a:bodyPr/>
        <a:lstStyle/>
        <a:p>
          <a:r>
            <a:rPr lang="en-US" dirty="0">
              <a:solidFill>
                <a:schemeClr val="bg2"/>
              </a:solidFill>
            </a:rPr>
            <a:t>Other Medications may be used based on disease presentation, prior adverse events, etc.</a:t>
          </a:r>
        </a:p>
      </dgm:t>
    </dgm:pt>
    <dgm:pt modelId="{CDD47C4B-B85F-4998-9BC7-C74BD89E8335}" type="parTrans" cxnId="{A08FC644-9DEB-49EA-8868-A955D1BD2553}">
      <dgm:prSet/>
      <dgm:spPr/>
      <dgm:t>
        <a:bodyPr/>
        <a:lstStyle/>
        <a:p>
          <a:endParaRPr lang="en-US"/>
        </a:p>
      </dgm:t>
    </dgm:pt>
    <dgm:pt modelId="{14E5491E-C573-4BD6-B805-C24F5646CFDF}" type="sibTrans" cxnId="{A08FC644-9DEB-49EA-8868-A955D1BD2553}">
      <dgm:prSet/>
      <dgm:spPr/>
      <dgm:t>
        <a:bodyPr/>
        <a:lstStyle/>
        <a:p>
          <a:endParaRPr lang="en-US"/>
        </a:p>
      </dgm:t>
    </dgm:pt>
    <dgm:pt modelId="{C9270F65-4F86-47BE-8008-8BDB57FC1D62}" type="pres">
      <dgm:prSet presAssocID="{2E0300A8-7577-4C11-80B6-5B6EAF942E74}" presName="composite" presStyleCnt="0">
        <dgm:presLayoutVars>
          <dgm:chMax val="1"/>
          <dgm:dir/>
          <dgm:resizeHandles val="exact"/>
        </dgm:presLayoutVars>
      </dgm:prSet>
      <dgm:spPr/>
    </dgm:pt>
    <dgm:pt modelId="{2916B9D4-F479-40B1-B508-EEE2ECE945EE}" type="pres">
      <dgm:prSet presAssocID="{64B88DBE-FB53-4850-8804-DF2DD6B7A1BF}" presName="roof" presStyleLbl="dkBgShp" presStyleIdx="0" presStyleCnt="2" custLinFactNeighborY="-19296"/>
      <dgm:spPr/>
    </dgm:pt>
    <dgm:pt modelId="{F0372F01-66CF-4C59-84A6-C9D998F44EC4}" type="pres">
      <dgm:prSet presAssocID="{64B88DBE-FB53-4850-8804-DF2DD6B7A1BF}" presName="pillars" presStyleCnt="0"/>
      <dgm:spPr/>
    </dgm:pt>
    <dgm:pt modelId="{CF7C39E1-AC76-4B44-99CC-F9B03C389A9E}" type="pres">
      <dgm:prSet presAssocID="{64B88DBE-FB53-4850-8804-DF2DD6B7A1BF}" presName="pillar1" presStyleLbl="node1" presStyleIdx="0" presStyleCnt="3">
        <dgm:presLayoutVars>
          <dgm:bulletEnabled val="1"/>
        </dgm:presLayoutVars>
      </dgm:prSet>
      <dgm:spPr/>
    </dgm:pt>
    <dgm:pt modelId="{899A2C34-E9C0-47AA-A76D-01D0B1A1065D}" type="pres">
      <dgm:prSet presAssocID="{D99385B0-B5EC-4585-8074-DC6F70829811}" presName="pillarX" presStyleLbl="node1" presStyleIdx="1" presStyleCnt="3">
        <dgm:presLayoutVars>
          <dgm:bulletEnabled val="1"/>
        </dgm:presLayoutVars>
      </dgm:prSet>
      <dgm:spPr/>
    </dgm:pt>
    <dgm:pt modelId="{1A5298D5-E23C-4200-AE1C-0BF3BBB05EA5}" type="pres">
      <dgm:prSet presAssocID="{EE2237E2-F30C-4457-A362-F1DCF99CB407}" presName="pillarX" presStyleLbl="node1" presStyleIdx="2" presStyleCnt="3">
        <dgm:presLayoutVars>
          <dgm:bulletEnabled val="1"/>
        </dgm:presLayoutVars>
      </dgm:prSet>
      <dgm:spPr/>
    </dgm:pt>
    <dgm:pt modelId="{B97008C8-BCE2-4FD1-A03A-644AD1E4E873}" type="pres">
      <dgm:prSet presAssocID="{64B88DBE-FB53-4850-8804-DF2DD6B7A1BF}" presName="base" presStyleLbl="dkBgShp" presStyleIdx="1" presStyleCnt="2"/>
      <dgm:spPr/>
    </dgm:pt>
  </dgm:ptLst>
  <dgm:cxnLst>
    <dgm:cxn modelId="{A08FC644-9DEB-49EA-8868-A955D1BD2553}" srcId="{64B88DBE-FB53-4850-8804-DF2DD6B7A1BF}" destId="{EE2237E2-F30C-4457-A362-F1DCF99CB407}" srcOrd="2" destOrd="0" parTransId="{CDD47C4B-B85F-4998-9BC7-C74BD89E8335}" sibTransId="{14E5491E-C573-4BD6-B805-C24F5646CFDF}"/>
    <dgm:cxn modelId="{C9114796-D553-4F5D-9909-FB21A0165D32}" type="presOf" srcId="{64B88DBE-FB53-4850-8804-DF2DD6B7A1BF}" destId="{2916B9D4-F479-40B1-B508-EEE2ECE945EE}" srcOrd="0" destOrd="0" presId="urn:microsoft.com/office/officeart/2005/8/layout/hList3"/>
    <dgm:cxn modelId="{09D2389D-A878-4A31-B940-D36A1FD773F5}" type="presOf" srcId="{2E0300A8-7577-4C11-80B6-5B6EAF942E74}" destId="{C9270F65-4F86-47BE-8008-8BDB57FC1D62}" srcOrd="0" destOrd="0" presId="urn:microsoft.com/office/officeart/2005/8/layout/hList3"/>
    <dgm:cxn modelId="{8292479F-2983-4577-931D-F9F78010C681}" type="presOf" srcId="{EE2237E2-F30C-4457-A362-F1DCF99CB407}" destId="{1A5298D5-E23C-4200-AE1C-0BF3BBB05EA5}" srcOrd="0" destOrd="0" presId="urn:microsoft.com/office/officeart/2005/8/layout/hList3"/>
    <dgm:cxn modelId="{96BF4EA0-675E-4E94-ACD2-9583F51DC7D6}" srcId="{2E0300A8-7577-4C11-80B6-5B6EAF942E74}" destId="{64B88DBE-FB53-4850-8804-DF2DD6B7A1BF}" srcOrd="0" destOrd="0" parTransId="{79E6FA10-7444-470E-99A2-8AFB778CB714}" sibTransId="{FF2180D9-90FB-4D7F-B7A9-2F55CF02BAAA}"/>
    <dgm:cxn modelId="{EA492EC1-6E4F-48CC-A9DE-EC013730B0CB}" type="presOf" srcId="{3D476618-6693-43CB-B058-537DA317D2D2}" destId="{CF7C39E1-AC76-4B44-99CC-F9B03C389A9E}" srcOrd="0" destOrd="0" presId="urn:microsoft.com/office/officeart/2005/8/layout/hList3"/>
    <dgm:cxn modelId="{EBCE23C3-3E9D-42C9-9F83-E185314D2F00}" srcId="{64B88DBE-FB53-4850-8804-DF2DD6B7A1BF}" destId="{3D476618-6693-43CB-B058-537DA317D2D2}" srcOrd="0" destOrd="0" parTransId="{88DA37E5-B7A7-4643-B5E8-F4BCE27D22F7}" sibTransId="{8143DC1D-B66E-4EC2-83F6-CB94AB2CEE6A}"/>
    <dgm:cxn modelId="{049126C4-4D88-4760-9D75-E0663E5407D3}" type="presOf" srcId="{D99385B0-B5EC-4585-8074-DC6F70829811}" destId="{899A2C34-E9C0-47AA-A76D-01D0B1A1065D}" srcOrd="0" destOrd="0" presId="urn:microsoft.com/office/officeart/2005/8/layout/hList3"/>
    <dgm:cxn modelId="{1007B4CE-99C5-4074-B9F4-CE267FADD7D1}" srcId="{64B88DBE-FB53-4850-8804-DF2DD6B7A1BF}" destId="{D99385B0-B5EC-4585-8074-DC6F70829811}" srcOrd="1" destOrd="0" parTransId="{AE84D351-B071-42ED-8346-A39432B68836}" sibTransId="{B73FF87D-F1AD-4BE5-93A1-57063F5D6966}"/>
    <dgm:cxn modelId="{DB27A268-CAE8-405A-9BBC-09C2F153B23A}" type="presParOf" srcId="{C9270F65-4F86-47BE-8008-8BDB57FC1D62}" destId="{2916B9D4-F479-40B1-B508-EEE2ECE945EE}" srcOrd="0" destOrd="0" presId="urn:microsoft.com/office/officeart/2005/8/layout/hList3"/>
    <dgm:cxn modelId="{707343C6-50BE-4E5D-92F3-4A8BB0DCA985}" type="presParOf" srcId="{C9270F65-4F86-47BE-8008-8BDB57FC1D62}" destId="{F0372F01-66CF-4C59-84A6-C9D998F44EC4}" srcOrd="1" destOrd="0" presId="urn:microsoft.com/office/officeart/2005/8/layout/hList3"/>
    <dgm:cxn modelId="{BEF8C4A9-748A-42E9-B44D-C8B792F67759}" type="presParOf" srcId="{F0372F01-66CF-4C59-84A6-C9D998F44EC4}" destId="{CF7C39E1-AC76-4B44-99CC-F9B03C389A9E}" srcOrd="0" destOrd="0" presId="urn:microsoft.com/office/officeart/2005/8/layout/hList3"/>
    <dgm:cxn modelId="{1E7FBCC3-0665-46A5-AEA4-65C3E5ABF348}" type="presParOf" srcId="{F0372F01-66CF-4C59-84A6-C9D998F44EC4}" destId="{899A2C34-E9C0-47AA-A76D-01D0B1A1065D}" srcOrd="1" destOrd="0" presId="urn:microsoft.com/office/officeart/2005/8/layout/hList3"/>
    <dgm:cxn modelId="{E838CF98-5B96-4488-82DB-D84A1FB911FB}" type="presParOf" srcId="{F0372F01-66CF-4C59-84A6-C9D998F44EC4}" destId="{1A5298D5-E23C-4200-AE1C-0BF3BBB05EA5}" srcOrd="2" destOrd="0" presId="urn:microsoft.com/office/officeart/2005/8/layout/hList3"/>
    <dgm:cxn modelId="{9D2FFD9F-5A45-45B1-B231-970B43F5F8D1}" type="presParOf" srcId="{C9270F65-4F86-47BE-8008-8BDB57FC1D62}" destId="{B97008C8-BCE2-4FD1-A03A-644AD1E4E873}" srcOrd="2" destOrd="0" presId="urn:microsoft.com/office/officeart/2005/8/layout/hList3"/>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18DC40F-0351-47C1-85E6-3A3532A37BDA}" type="doc">
      <dgm:prSet loTypeId="urn:microsoft.com/office/officeart/2008/layout/VerticalCurvedList" loCatId="list" qsTypeId="urn:microsoft.com/office/officeart/2005/8/quickstyle/simple1" qsCatId="simple" csTypeId="urn:microsoft.com/office/officeart/2005/8/colors/accent3_3" csCatId="accent3" phldr="1"/>
      <dgm:spPr/>
      <dgm:t>
        <a:bodyPr/>
        <a:lstStyle/>
        <a:p>
          <a:endParaRPr lang="en-US"/>
        </a:p>
      </dgm:t>
    </dgm:pt>
    <dgm:pt modelId="{C1FA3A67-AD67-452D-BA00-E0BDCD923C13}">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Low white blood cells: increased risk of infection</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DF295D6B-98AE-4366-BE70-FD9627E64C31}" type="parTrans" cxnId="{941A75CC-5B80-4D00-AFA5-9D9F04F19565}">
      <dgm:prSet/>
      <dgm:spPr/>
      <dgm:t>
        <a:bodyPr/>
        <a:lstStyle/>
        <a:p>
          <a:endParaRPr lang="en-US"/>
        </a:p>
      </dgm:t>
    </dgm:pt>
    <dgm:pt modelId="{97AAE983-AC9B-45EA-A3F8-83641D9D9C91}" type="sibTrans" cxnId="{941A75CC-5B80-4D00-AFA5-9D9F04F19565}">
      <dgm:prSet/>
      <dgm:spPr>
        <a:solidFill>
          <a:schemeClr val="bg2"/>
        </a:solidFill>
      </dgm:spPr>
      <dgm:t>
        <a:bodyPr/>
        <a:lstStyle/>
        <a:p>
          <a:endParaRPr lang="en-US"/>
        </a:p>
      </dgm:t>
    </dgm:pt>
    <dgm:pt modelId="{01B58261-77C5-496E-B668-1A9B0E450F85}">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Low hemoglobin: increased fatigue</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BD3EAF2D-359D-4F7D-B922-D0A3F4C842C2}" type="parTrans" cxnId="{C413BD22-78EA-45FA-A01B-6A3DCDE73E76}">
      <dgm:prSet/>
      <dgm:spPr/>
      <dgm:t>
        <a:bodyPr/>
        <a:lstStyle/>
        <a:p>
          <a:endParaRPr lang="en-US"/>
        </a:p>
      </dgm:t>
    </dgm:pt>
    <dgm:pt modelId="{1A39A96C-D8E1-4EFB-8D84-CA1626474B24}" type="sibTrans" cxnId="{C413BD22-78EA-45FA-A01B-6A3DCDE73E76}">
      <dgm:prSet/>
      <dgm:spPr/>
      <dgm:t>
        <a:bodyPr/>
        <a:lstStyle/>
        <a:p>
          <a:endParaRPr lang="en-US"/>
        </a:p>
      </dgm:t>
    </dgm:pt>
    <dgm:pt modelId="{3197C6DB-D55F-44D7-8724-CE32D661E481}">
      <dgm:prSet/>
      <dgm:spPr>
        <a:ln>
          <a:solidFill>
            <a:schemeClr val="bg2"/>
          </a:solidFill>
        </a:ln>
      </dgm:spPr>
      <dgm:t>
        <a:bodyPr/>
        <a:lstStyle/>
        <a:p>
          <a:pPr rtl="0"/>
          <a:r>
            <a:rPr lang="en-US" b="0" i="0" cap="none" spc="0" baseline="0">
              <a:ln w="0"/>
              <a:solidFill>
                <a:schemeClr val="bg2"/>
              </a:solidFill>
              <a:effectLst>
                <a:outerShdw blurRad="38100" dist="19050" dir="2700000" algn="tl" rotWithShape="0">
                  <a:schemeClr val="dk1">
                    <a:alpha val="40000"/>
                  </a:schemeClr>
                </a:outerShdw>
              </a:effectLst>
            </a:rPr>
            <a:t>Low platelets: increased risk of bleeding </a:t>
          </a:r>
          <a:endParaRPr lang="en-US" b="0" cap="none" spc="0">
            <a:ln w="0"/>
            <a:solidFill>
              <a:schemeClr val="bg2"/>
            </a:solidFill>
            <a:effectLst>
              <a:outerShdw blurRad="38100" dist="19050" dir="2700000" algn="tl" rotWithShape="0">
                <a:schemeClr val="dk1">
                  <a:alpha val="40000"/>
                </a:schemeClr>
              </a:outerShdw>
            </a:effectLst>
          </a:endParaRPr>
        </a:p>
      </dgm:t>
    </dgm:pt>
    <dgm:pt modelId="{AB86F60A-69BB-4077-BA5C-153A81559472}" type="parTrans" cxnId="{77F5B8BB-5265-4CF6-96D8-D763667C0658}">
      <dgm:prSet/>
      <dgm:spPr/>
      <dgm:t>
        <a:bodyPr/>
        <a:lstStyle/>
        <a:p>
          <a:endParaRPr lang="en-US"/>
        </a:p>
      </dgm:t>
    </dgm:pt>
    <dgm:pt modelId="{E8D4FB32-E73D-4944-9B8F-3AA3E5F72A7C}" type="sibTrans" cxnId="{77F5B8BB-5265-4CF6-96D8-D763667C0658}">
      <dgm:prSet/>
      <dgm:spPr/>
      <dgm:t>
        <a:bodyPr/>
        <a:lstStyle/>
        <a:p>
          <a:endParaRPr lang="en-US"/>
        </a:p>
      </dgm:t>
    </dgm:pt>
    <dgm:pt modelId="{B31481CE-D449-454D-ACD5-F016C04B0C9D}">
      <dgm:prSet/>
      <dgm:spPr>
        <a:ln>
          <a:solidFill>
            <a:schemeClr val="bg2"/>
          </a:solidFill>
        </a:ln>
      </dgm:spPr>
      <dgm:t>
        <a:bodyPr/>
        <a:lstStyle/>
        <a:p>
          <a:r>
            <a:rPr lang="en-US" b="0" cap="none" spc="0" dirty="0">
              <a:ln w="0"/>
              <a:solidFill>
                <a:schemeClr val="bg2"/>
              </a:solidFill>
              <a:effectLst>
                <a:outerShdw blurRad="38100" dist="19050" dir="2700000" algn="tl" rotWithShape="0">
                  <a:schemeClr val="dk1">
                    <a:alpha val="40000"/>
                  </a:schemeClr>
                </a:outerShdw>
              </a:effectLst>
            </a:rPr>
            <a:t>Monitored regularly on lab work</a:t>
          </a:r>
        </a:p>
      </dgm:t>
    </dgm:pt>
    <dgm:pt modelId="{221174E9-4728-4573-A83C-6B4C2743B8CD}" type="parTrans" cxnId="{EADABD3C-EA6A-4CE7-B635-AFB249FBCA9C}">
      <dgm:prSet/>
      <dgm:spPr/>
      <dgm:t>
        <a:bodyPr/>
        <a:lstStyle/>
        <a:p>
          <a:endParaRPr lang="en-US"/>
        </a:p>
      </dgm:t>
    </dgm:pt>
    <dgm:pt modelId="{880C46E2-6AF7-413D-A312-0752614FE4BE}" type="sibTrans" cxnId="{EADABD3C-EA6A-4CE7-B635-AFB249FBCA9C}">
      <dgm:prSet/>
      <dgm:spPr/>
      <dgm:t>
        <a:bodyPr/>
        <a:lstStyle/>
        <a:p>
          <a:endParaRPr lang="en-US"/>
        </a:p>
      </dgm:t>
    </dgm:pt>
    <dgm:pt modelId="{9608649B-ED40-4D9F-94D0-834DC29F9515}" type="pres">
      <dgm:prSet presAssocID="{218DC40F-0351-47C1-85E6-3A3532A37BDA}" presName="Name0" presStyleCnt="0">
        <dgm:presLayoutVars>
          <dgm:chMax val="7"/>
          <dgm:chPref val="7"/>
          <dgm:dir/>
        </dgm:presLayoutVars>
      </dgm:prSet>
      <dgm:spPr/>
    </dgm:pt>
    <dgm:pt modelId="{6F817A02-C515-4F6B-B632-8E2DDB0B6D6C}" type="pres">
      <dgm:prSet presAssocID="{218DC40F-0351-47C1-85E6-3A3532A37BDA}" presName="Name1" presStyleCnt="0"/>
      <dgm:spPr/>
    </dgm:pt>
    <dgm:pt modelId="{CA40ECD1-FE97-4A6A-8872-55D2CA20C763}" type="pres">
      <dgm:prSet presAssocID="{218DC40F-0351-47C1-85E6-3A3532A37BDA}" presName="cycle" presStyleCnt="0"/>
      <dgm:spPr/>
    </dgm:pt>
    <dgm:pt modelId="{77D4F695-215B-4164-BB40-6B09DFE151BE}" type="pres">
      <dgm:prSet presAssocID="{218DC40F-0351-47C1-85E6-3A3532A37BDA}" presName="srcNode" presStyleLbl="node1" presStyleIdx="0" presStyleCnt="4"/>
      <dgm:spPr/>
    </dgm:pt>
    <dgm:pt modelId="{E946324C-1841-4E14-BCB9-EAA594E4D569}" type="pres">
      <dgm:prSet presAssocID="{218DC40F-0351-47C1-85E6-3A3532A37BDA}" presName="conn" presStyleLbl="parChTrans1D2" presStyleIdx="0" presStyleCnt="1"/>
      <dgm:spPr/>
    </dgm:pt>
    <dgm:pt modelId="{F77F033F-79FA-465A-8128-950E165C5A37}" type="pres">
      <dgm:prSet presAssocID="{218DC40F-0351-47C1-85E6-3A3532A37BDA}" presName="extraNode" presStyleLbl="node1" presStyleIdx="0" presStyleCnt="4"/>
      <dgm:spPr/>
    </dgm:pt>
    <dgm:pt modelId="{40F3F4F8-4B9F-46BE-B533-FC66BD0D8795}" type="pres">
      <dgm:prSet presAssocID="{218DC40F-0351-47C1-85E6-3A3532A37BDA}" presName="dstNode" presStyleLbl="node1" presStyleIdx="0" presStyleCnt="4"/>
      <dgm:spPr/>
    </dgm:pt>
    <dgm:pt modelId="{56407D5D-C977-4A55-818F-7BC7825FFCD7}" type="pres">
      <dgm:prSet presAssocID="{B31481CE-D449-454D-ACD5-F016C04B0C9D}" presName="text_1" presStyleLbl="node1" presStyleIdx="0" presStyleCnt="4" custLinFactNeighborX="-1041" custLinFactNeighborY="-4047">
        <dgm:presLayoutVars>
          <dgm:bulletEnabled val="1"/>
        </dgm:presLayoutVars>
      </dgm:prSet>
      <dgm:spPr/>
    </dgm:pt>
    <dgm:pt modelId="{7C29210F-33B6-4172-A1BE-84C2D3881325}" type="pres">
      <dgm:prSet presAssocID="{B31481CE-D449-454D-ACD5-F016C04B0C9D}" presName="accent_1" presStyleCnt="0"/>
      <dgm:spPr/>
    </dgm:pt>
    <dgm:pt modelId="{8A74F2A0-83E0-4837-A4C3-694B8572A8F5}" type="pres">
      <dgm:prSet presAssocID="{B31481CE-D449-454D-ACD5-F016C04B0C9D}" presName="accentRepeatNode" presStyleLbl="solidFgAcc1" presStyleIdx="0" presStyleCnt="4"/>
      <dgm:spPr>
        <a:solidFill>
          <a:schemeClr val="bg2"/>
        </a:solidFill>
      </dgm:spPr>
    </dgm:pt>
    <dgm:pt modelId="{3AB1DAF7-53BE-4A3D-9A80-522553433A85}" type="pres">
      <dgm:prSet presAssocID="{C1FA3A67-AD67-452D-BA00-E0BDCD923C13}" presName="text_2" presStyleLbl="node1" presStyleIdx="1" presStyleCnt="4">
        <dgm:presLayoutVars>
          <dgm:bulletEnabled val="1"/>
        </dgm:presLayoutVars>
      </dgm:prSet>
      <dgm:spPr/>
    </dgm:pt>
    <dgm:pt modelId="{5C68228A-B38D-4B90-83CE-4CDCD3C4109D}" type="pres">
      <dgm:prSet presAssocID="{C1FA3A67-AD67-452D-BA00-E0BDCD923C13}" presName="accent_2" presStyleCnt="0"/>
      <dgm:spPr/>
    </dgm:pt>
    <dgm:pt modelId="{10CAD380-4D03-4948-8CE2-AE42BAE6B608}" type="pres">
      <dgm:prSet presAssocID="{C1FA3A67-AD67-452D-BA00-E0BDCD923C13}" presName="accentRepeatNode" presStyleLbl="solidFgAcc1" presStyleIdx="1" presStyleCnt="4"/>
      <dgm:spPr>
        <a:solidFill>
          <a:schemeClr val="bg2"/>
        </a:solidFill>
        <a:ln>
          <a:solidFill>
            <a:srgbClr val="2596A0"/>
          </a:solidFill>
        </a:ln>
      </dgm:spPr>
    </dgm:pt>
    <dgm:pt modelId="{C6180570-E8DB-4423-A1DC-3B815B5ED7F9}" type="pres">
      <dgm:prSet presAssocID="{01B58261-77C5-496E-B668-1A9B0E450F85}" presName="text_3" presStyleLbl="node1" presStyleIdx="2" presStyleCnt="4">
        <dgm:presLayoutVars>
          <dgm:bulletEnabled val="1"/>
        </dgm:presLayoutVars>
      </dgm:prSet>
      <dgm:spPr/>
    </dgm:pt>
    <dgm:pt modelId="{CF0C9C91-2B34-498D-AB21-780309199EA5}" type="pres">
      <dgm:prSet presAssocID="{01B58261-77C5-496E-B668-1A9B0E450F85}" presName="accent_3" presStyleCnt="0"/>
      <dgm:spPr/>
    </dgm:pt>
    <dgm:pt modelId="{D527B4A1-B7D7-4ED9-AFA8-D0272E2A3719}" type="pres">
      <dgm:prSet presAssocID="{01B58261-77C5-496E-B668-1A9B0E450F85}" presName="accentRepeatNode" presStyleLbl="solidFgAcc1" presStyleIdx="2" presStyleCnt="4"/>
      <dgm:spPr>
        <a:solidFill>
          <a:schemeClr val="bg2"/>
        </a:solidFill>
        <a:ln>
          <a:solidFill>
            <a:srgbClr val="2596A0"/>
          </a:solidFill>
        </a:ln>
      </dgm:spPr>
    </dgm:pt>
    <dgm:pt modelId="{4D1DFCD6-43E9-49BA-B7D1-0A72A27CABA8}" type="pres">
      <dgm:prSet presAssocID="{3197C6DB-D55F-44D7-8724-CE32D661E481}" presName="text_4" presStyleLbl="node1" presStyleIdx="3" presStyleCnt="4">
        <dgm:presLayoutVars>
          <dgm:bulletEnabled val="1"/>
        </dgm:presLayoutVars>
      </dgm:prSet>
      <dgm:spPr/>
    </dgm:pt>
    <dgm:pt modelId="{8D8EEB11-B8EA-40A0-8F9D-1D31AABC06AC}" type="pres">
      <dgm:prSet presAssocID="{3197C6DB-D55F-44D7-8724-CE32D661E481}" presName="accent_4" presStyleCnt="0"/>
      <dgm:spPr/>
    </dgm:pt>
    <dgm:pt modelId="{66D69942-E1A3-4E2F-B5EF-B933CD82E249}" type="pres">
      <dgm:prSet presAssocID="{3197C6DB-D55F-44D7-8724-CE32D661E481}" presName="accentRepeatNode" presStyleLbl="solidFgAcc1" presStyleIdx="3" presStyleCnt="4"/>
      <dgm:spPr>
        <a:solidFill>
          <a:schemeClr val="bg2"/>
        </a:solidFill>
        <a:ln>
          <a:solidFill>
            <a:srgbClr val="2596A0"/>
          </a:solidFill>
        </a:ln>
      </dgm:spPr>
    </dgm:pt>
  </dgm:ptLst>
  <dgm:cxnLst>
    <dgm:cxn modelId="{B878630D-DDBC-46C5-B23E-23B3E7ECB3AF}" type="presOf" srcId="{3197C6DB-D55F-44D7-8724-CE32D661E481}" destId="{4D1DFCD6-43E9-49BA-B7D1-0A72A27CABA8}" srcOrd="0" destOrd="0" presId="urn:microsoft.com/office/officeart/2008/layout/VerticalCurvedList"/>
    <dgm:cxn modelId="{63EA710D-39E8-4624-848D-90E3646A1C27}" type="presOf" srcId="{01B58261-77C5-496E-B668-1A9B0E450F85}" destId="{C6180570-E8DB-4423-A1DC-3B815B5ED7F9}" srcOrd="0" destOrd="0" presId="urn:microsoft.com/office/officeart/2008/layout/VerticalCurvedList"/>
    <dgm:cxn modelId="{C413BD22-78EA-45FA-A01B-6A3DCDE73E76}" srcId="{218DC40F-0351-47C1-85E6-3A3532A37BDA}" destId="{01B58261-77C5-496E-B668-1A9B0E450F85}" srcOrd="2" destOrd="0" parTransId="{BD3EAF2D-359D-4F7D-B922-D0A3F4C842C2}" sibTransId="{1A39A96C-D8E1-4EFB-8D84-CA1626474B24}"/>
    <dgm:cxn modelId="{EADABD3C-EA6A-4CE7-B635-AFB249FBCA9C}" srcId="{218DC40F-0351-47C1-85E6-3A3532A37BDA}" destId="{B31481CE-D449-454D-ACD5-F016C04B0C9D}" srcOrd="0" destOrd="0" parTransId="{221174E9-4728-4573-A83C-6B4C2743B8CD}" sibTransId="{880C46E2-6AF7-413D-A312-0752614FE4BE}"/>
    <dgm:cxn modelId="{2BCED36F-0B23-4082-AF7C-1AEC9AD98842}" type="presOf" srcId="{218DC40F-0351-47C1-85E6-3A3532A37BDA}" destId="{9608649B-ED40-4D9F-94D0-834DC29F9515}" srcOrd="0" destOrd="0" presId="urn:microsoft.com/office/officeart/2008/layout/VerticalCurvedList"/>
    <dgm:cxn modelId="{CD67C4AB-5F93-4589-9DF3-1284DE8719E2}" type="presOf" srcId="{C1FA3A67-AD67-452D-BA00-E0BDCD923C13}" destId="{3AB1DAF7-53BE-4A3D-9A80-522553433A85}" srcOrd="0" destOrd="0" presId="urn:microsoft.com/office/officeart/2008/layout/VerticalCurvedList"/>
    <dgm:cxn modelId="{77F5B8BB-5265-4CF6-96D8-D763667C0658}" srcId="{218DC40F-0351-47C1-85E6-3A3532A37BDA}" destId="{3197C6DB-D55F-44D7-8724-CE32D661E481}" srcOrd="3" destOrd="0" parTransId="{AB86F60A-69BB-4077-BA5C-153A81559472}" sibTransId="{E8D4FB32-E73D-4944-9B8F-3AA3E5F72A7C}"/>
    <dgm:cxn modelId="{9B8F8AC8-B32C-4479-B369-2A61CE04CF0E}" type="presOf" srcId="{B31481CE-D449-454D-ACD5-F016C04B0C9D}" destId="{56407D5D-C977-4A55-818F-7BC7825FFCD7}" srcOrd="0" destOrd="0" presId="urn:microsoft.com/office/officeart/2008/layout/VerticalCurvedList"/>
    <dgm:cxn modelId="{941A75CC-5B80-4D00-AFA5-9D9F04F19565}" srcId="{218DC40F-0351-47C1-85E6-3A3532A37BDA}" destId="{C1FA3A67-AD67-452D-BA00-E0BDCD923C13}" srcOrd="1" destOrd="0" parTransId="{DF295D6B-98AE-4366-BE70-FD9627E64C31}" sibTransId="{97AAE983-AC9B-45EA-A3F8-83641D9D9C91}"/>
    <dgm:cxn modelId="{51519ACC-0C96-484F-B1CF-0470450A6593}" type="presOf" srcId="{880C46E2-6AF7-413D-A312-0752614FE4BE}" destId="{E946324C-1841-4E14-BCB9-EAA594E4D569}" srcOrd="0" destOrd="0" presId="urn:microsoft.com/office/officeart/2008/layout/VerticalCurvedList"/>
    <dgm:cxn modelId="{A4C6D5C1-4ED8-4681-8FAF-44FC01204CB0}" type="presParOf" srcId="{9608649B-ED40-4D9F-94D0-834DC29F9515}" destId="{6F817A02-C515-4F6B-B632-8E2DDB0B6D6C}" srcOrd="0" destOrd="0" presId="urn:microsoft.com/office/officeart/2008/layout/VerticalCurvedList"/>
    <dgm:cxn modelId="{71D70535-55FA-4BAE-8618-F1BA4E5BFA5E}" type="presParOf" srcId="{6F817A02-C515-4F6B-B632-8E2DDB0B6D6C}" destId="{CA40ECD1-FE97-4A6A-8872-55D2CA20C763}" srcOrd="0" destOrd="0" presId="urn:microsoft.com/office/officeart/2008/layout/VerticalCurvedList"/>
    <dgm:cxn modelId="{6B2E8CE1-C56C-4CA6-8BD6-53BB082E61EC}" type="presParOf" srcId="{CA40ECD1-FE97-4A6A-8872-55D2CA20C763}" destId="{77D4F695-215B-4164-BB40-6B09DFE151BE}" srcOrd="0" destOrd="0" presId="urn:microsoft.com/office/officeart/2008/layout/VerticalCurvedList"/>
    <dgm:cxn modelId="{23895391-103B-46E8-9EC6-28D05C5370C9}" type="presParOf" srcId="{CA40ECD1-FE97-4A6A-8872-55D2CA20C763}" destId="{E946324C-1841-4E14-BCB9-EAA594E4D569}" srcOrd="1" destOrd="0" presId="urn:microsoft.com/office/officeart/2008/layout/VerticalCurvedList"/>
    <dgm:cxn modelId="{F242C1C0-8005-44C3-A8D8-117C705F2FD4}" type="presParOf" srcId="{CA40ECD1-FE97-4A6A-8872-55D2CA20C763}" destId="{F77F033F-79FA-465A-8128-950E165C5A37}" srcOrd="2" destOrd="0" presId="urn:microsoft.com/office/officeart/2008/layout/VerticalCurvedList"/>
    <dgm:cxn modelId="{14F15ECA-C031-403C-8FF0-5CFCAB1E67F2}" type="presParOf" srcId="{CA40ECD1-FE97-4A6A-8872-55D2CA20C763}" destId="{40F3F4F8-4B9F-46BE-B533-FC66BD0D8795}" srcOrd="3" destOrd="0" presId="urn:microsoft.com/office/officeart/2008/layout/VerticalCurvedList"/>
    <dgm:cxn modelId="{E22F72AE-AD51-4DBD-B45A-54550BF6FAA5}" type="presParOf" srcId="{6F817A02-C515-4F6B-B632-8E2DDB0B6D6C}" destId="{56407D5D-C977-4A55-818F-7BC7825FFCD7}" srcOrd="1" destOrd="0" presId="urn:microsoft.com/office/officeart/2008/layout/VerticalCurvedList"/>
    <dgm:cxn modelId="{F51A3801-6DEB-4C40-9006-178744A485D4}" type="presParOf" srcId="{6F817A02-C515-4F6B-B632-8E2DDB0B6D6C}" destId="{7C29210F-33B6-4172-A1BE-84C2D3881325}" srcOrd="2" destOrd="0" presId="urn:microsoft.com/office/officeart/2008/layout/VerticalCurvedList"/>
    <dgm:cxn modelId="{519FFD86-6312-4D24-899B-AF9685FFB113}" type="presParOf" srcId="{7C29210F-33B6-4172-A1BE-84C2D3881325}" destId="{8A74F2A0-83E0-4837-A4C3-694B8572A8F5}" srcOrd="0" destOrd="0" presId="urn:microsoft.com/office/officeart/2008/layout/VerticalCurvedList"/>
    <dgm:cxn modelId="{9CD65137-9560-4E06-A974-715F5BC80A27}" type="presParOf" srcId="{6F817A02-C515-4F6B-B632-8E2DDB0B6D6C}" destId="{3AB1DAF7-53BE-4A3D-9A80-522553433A85}" srcOrd="3" destOrd="0" presId="urn:microsoft.com/office/officeart/2008/layout/VerticalCurvedList"/>
    <dgm:cxn modelId="{638A5C8D-E8B6-4A95-B5DA-6992D6B1826F}" type="presParOf" srcId="{6F817A02-C515-4F6B-B632-8E2DDB0B6D6C}" destId="{5C68228A-B38D-4B90-83CE-4CDCD3C4109D}" srcOrd="4" destOrd="0" presId="urn:microsoft.com/office/officeart/2008/layout/VerticalCurvedList"/>
    <dgm:cxn modelId="{CA8BE96E-A2DD-44BA-86E3-77335879F87E}" type="presParOf" srcId="{5C68228A-B38D-4B90-83CE-4CDCD3C4109D}" destId="{10CAD380-4D03-4948-8CE2-AE42BAE6B608}" srcOrd="0" destOrd="0" presId="urn:microsoft.com/office/officeart/2008/layout/VerticalCurvedList"/>
    <dgm:cxn modelId="{90EF6843-B6DE-4EA9-B857-9E58C228D47F}" type="presParOf" srcId="{6F817A02-C515-4F6B-B632-8E2DDB0B6D6C}" destId="{C6180570-E8DB-4423-A1DC-3B815B5ED7F9}" srcOrd="5" destOrd="0" presId="urn:microsoft.com/office/officeart/2008/layout/VerticalCurvedList"/>
    <dgm:cxn modelId="{EB02F076-893F-4AD4-98A7-8415C56F546F}" type="presParOf" srcId="{6F817A02-C515-4F6B-B632-8E2DDB0B6D6C}" destId="{CF0C9C91-2B34-498D-AB21-780309199EA5}" srcOrd="6" destOrd="0" presId="urn:microsoft.com/office/officeart/2008/layout/VerticalCurvedList"/>
    <dgm:cxn modelId="{D3E74716-4B60-4954-91DC-601215978DCD}" type="presParOf" srcId="{CF0C9C91-2B34-498D-AB21-780309199EA5}" destId="{D527B4A1-B7D7-4ED9-AFA8-D0272E2A3719}" srcOrd="0" destOrd="0" presId="urn:microsoft.com/office/officeart/2008/layout/VerticalCurvedList"/>
    <dgm:cxn modelId="{4259418F-1D77-4004-B4B7-3B7FF7A845DB}" type="presParOf" srcId="{6F817A02-C515-4F6B-B632-8E2DDB0B6D6C}" destId="{4D1DFCD6-43E9-49BA-B7D1-0A72A27CABA8}" srcOrd="7" destOrd="0" presId="urn:microsoft.com/office/officeart/2008/layout/VerticalCurvedList"/>
    <dgm:cxn modelId="{26FD2DDB-3604-4B3D-A5C3-E907BF9BEC54}" type="presParOf" srcId="{6F817A02-C515-4F6B-B632-8E2DDB0B6D6C}" destId="{8D8EEB11-B8EA-40A0-8F9D-1D31AABC06AC}" srcOrd="8" destOrd="0" presId="urn:microsoft.com/office/officeart/2008/layout/VerticalCurvedList"/>
    <dgm:cxn modelId="{7D37FCDD-ADD9-451D-98DF-F31B81B258AE}" type="presParOf" srcId="{8D8EEB11-B8EA-40A0-8F9D-1D31AABC06AC}" destId="{66D69942-E1A3-4E2F-B5EF-B933CD82E249}"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AA8F809-EB00-42C9-A2E1-AF033FECF225}" type="doc">
      <dgm:prSet loTypeId="urn:microsoft.com/office/officeart/2005/8/layout/vList5" loCatId="list" qsTypeId="urn:microsoft.com/office/officeart/2005/8/quickstyle/simple1" qsCatId="simple" csTypeId="urn:microsoft.com/office/officeart/2005/8/colors/accent3_3" csCatId="accent3" phldr="1"/>
      <dgm:spPr/>
      <dgm:t>
        <a:bodyPr/>
        <a:lstStyle/>
        <a:p>
          <a:endParaRPr lang="en-US"/>
        </a:p>
      </dgm:t>
    </dgm:pt>
    <dgm:pt modelId="{1FE974A6-A98C-4A44-9232-0C7E0740817C}">
      <dgm:prSet/>
      <dgm:spPr>
        <a:ln>
          <a:noFill/>
        </a:ln>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Includes diarrhea, abdominal pain, nausea, vomiting, loss of appetite and constipation</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EC56722B-710B-4335-9193-FB2792641C63}" type="parTrans" cxnId="{3AA28F7E-50DC-4BC7-9A46-3E7034C8CF5A}">
      <dgm:prSet/>
      <dgm:spPr/>
      <dgm:t>
        <a:bodyPr/>
        <a:lstStyle/>
        <a:p>
          <a:endParaRPr lang="en-US"/>
        </a:p>
      </dgm:t>
    </dgm:pt>
    <dgm:pt modelId="{33585222-0720-4C14-82A8-EBE2D08FB576}" type="sibTrans" cxnId="{3AA28F7E-50DC-4BC7-9A46-3E7034C8CF5A}">
      <dgm:prSet/>
      <dgm:spPr/>
      <dgm:t>
        <a:bodyPr/>
        <a:lstStyle/>
        <a:p>
          <a:endParaRPr lang="en-US"/>
        </a:p>
      </dgm:t>
    </dgm:pt>
    <dgm:pt modelId="{BC356887-AA3D-49F0-86CA-27D5DB088E8D}">
      <dgm:prSet/>
      <dgm:spPr>
        <a:ln>
          <a:noFill/>
        </a:ln>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Drink 8 to 10 glasses of water per day</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277F2075-19FC-4BD7-87D7-7EA0D409DECA}" type="parTrans" cxnId="{D86EFC9A-0E3E-466E-9620-EAAF90B6ACD5}">
      <dgm:prSet/>
      <dgm:spPr/>
      <dgm:t>
        <a:bodyPr/>
        <a:lstStyle/>
        <a:p>
          <a:endParaRPr lang="en-US"/>
        </a:p>
      </dgm:t>
    </dgm:pt>
    <dgm:pt modelId="{E3A34A90-7B51-4F2C-91C1-F681E58B633B}" type="sibTrans" cxnId="{D86EFC9A-0E3E-466E-9620-EAAF90B6ACD5}">
      <dgm:prSet/>
      <dgm:spPr/>
      <dgm:t>
        <a:bodyPr/>
        <a:lstStyle/>
        <a:p>
          <a:endParaRPr lang="en-US"/>
        </a:p>
      </dgm:t>
    </dgm:pt>
    <dgm:pt modelId="{D0E786DF-25FA-4A39-A410-FFAC02A30E05}">
      <dgm:prSet/>
      <dgm:spPr>
        <a:ln>
          <a:noFill/>
        </a:ln>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You do not have to eat three large meals each day – Graze! </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B257121C-F67E-4FC8-987A-068A4072AF78}" type="parTrans" cxnId="{CAB57853-FE5E-4829-9E8C-2CCBAE9F901A}">
      <dgm:prSet/>
      <dgm:spPr/>
      <dgm:t>
        <a:bodyPr/>
        <a:lstStyle/>
        <a:p>
          <a:endParaRPr lang="en-US"/>
        </a:p>
      </dgm:t>
    </dgm:pt>
    <dgm:pt modelId="{B76D4B74-5AD2-46CC-9AB5-1CEA5C6512EA}" type="sibTrans" cxnId="{CAB57853-FE5E-4829-9E8C-2CCBAE9F901A}">
      <dgm:prSet/>
      <dgm:spPr/>
      <dgm:t>
        <a:bodyPr/>
        <a:lstStyle/>
        <a:p>
          <a:endParaRPr lang="en-US"/>
        </a:p>
      </dgm:t>
    </dgm:pt>
    <dgm:pt modelId="{819FA5AF-5603-4A37-9750-1AD4EF9F63E0}">
      <dgm:prSet/>
      <dgm:spPr>
        <a:ln>
          <a:noFill/>
        </a:ln>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Bland food diet- bananas, rice, apples, bread, boiled potatoes, chicken, crackers, oatmeal</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E45BC741-9242-4284-8CEE-44CB48AD7AB4}" type="parTrans" cxnId="{624094D4-BE73-43A9-A39C-74335C08C932}">
      <dgm:prSet/>
      <dgm:spPr/>
      <dgm:t>
        <a:bodyPr/>
        <a:lstStyle/>
        <a:p>
          <a:endParaRPr lang="en-US"/>
        </a:p>
      </dgm:t>
    </dgm:pt>
    <dgm:pt modelId="{2AB01D18-5A62-472F-B2D0-1D6E4C2C9661}" type="sibTrans" cxnId="{624094D4-BE73-43A9-A39C-74335C08C932}">
      <dgm:prSet/>
      <dgm:spPr/>
      <dgm:t>
        <a:bodyPr/>
        <a:lstStyle/>
        <a:p>
          <a:endParaRPr lang="en-US"/>
        </a:p>
      </dgm:t>
    </dgm:pt>
    <dgm:pt modelId="{F14A7167-05D6-44DE-B0E7-4D72F2DF40C3}">
      <dgm:prSet/>
      <dgm:spPr>
        <a:ln>
          <a:noFill/>
        </a:ln>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Diarrhea- Imodium (loperamide) over the counter</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9FBA77B1-82E7-4DEB-A265-6097B7695B13}" type="parTrans" cxnId="{78F7E846-F34F-4B2A-907E-6853625E6FCF}">
      <dgm:prSet/>
      <dgm:spPr/>
      <dgm:t>
        <a:bodyPr/>
        <a:lstStyle/>
        <a:p>
          <a:endParaRPr lang="en-US"/>
        </a:p>
      </dgm:t>
    </dgm:pt>
    <dgm:pt modelId="{FEFC7E22-1CFD-48C0-8F68-5B028B8C97BE}" type="sibTrans" cxnId="{78F7E846-F34F-4B2A-907E-6853625E6FCF}">
      <dgm:prSet/>
      <dgm:spPr/>
      <dgm:t>
        <a:bodyPr/>
        <a:lstStyle/>
        <a:p>
          <a:endParaRPr lang="en-US"/>
        </a:p>
      </dgm:t>
    </dgm:pt>
    <dgm:pt modelId="{9EECAE8E-9781-421E-ABEA-C8CF0A6661F1}">
      <dgm:prSet/>
      <dgm:spPr>
        <a:ln>
          <a:noFill/>
        </a:ln>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Multiple nausea and vomiting prescription options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625C285F-D6A9-4659-A1DD-9594868602A3}" type="parTrans" cxnId="{48215321-FFFC-42E6-BFE0-7A94E99DDFEA}">
      <dgm:prSet/>
      <dgm:spPr/>
      <dgm:t>
        <a:bodyPr/>
        <a:lstStyle/>
        <a:p>
          <a:endParaRPr lang="en-US"/>
        </a:p>
      </dgm:t>
    </dgm:pt>
    <dgm:pt modelId="{763FFDD2-288A-4E07-BFEB-B3EF5740E667}" type="sibTrans" cxnId="{48215321-FFFC-42E6-BFE0-7A94E99DDFEA}">
      <dgm:prSet/>
      <dgm:spPr/>
      <dgm:t>
        <a:bodyPr/>
        <a:lstStyle/>
        <a:p>
          <a:endParaRPr lang="en-US"/>
        </a:p>
      </dgm:t>
    </dgm:pt>
    <dgm:pt modelId="{8C69C90F-8A53-49AB-BD56-FF983C55A4BF}">
      <dgm:prSet/>
      <dgm:spPr>
        <a:ln>
          <a:solidFill>
            <a:schemeClr val="bg2"/>
          </a:solidFill>
        </a:ln>
        <a:effectLst/>
      </dgm:spPr>
      <dgm:t>
        <a:bodyPr/>
        <a:lstStyle/>
        <a:p>
          <a:r>
            <a:rPr lang="en-US" b="0" cap="none" spc="0" dirty="0">
              <a:ln w="0"/>
              <a:solidFill>
                <a:schemeClr val="bg2"/>
              </a:solidFill>
              <a:effectLst>
                <a:outerShdw blurRad="38100" dist="19050" dir="2700000" algn="tl" rotWithShape="0">
                  <a:schemeClr val="dk1">
                    <a:alpha val="40000"/>
                  </a:schemeClr>
                </a:outerShdw>
              </a:effectLst>
            </a:rPr>
            <a:t>Constipation- stool softeners or laxatives over the counter</a:t>
          </a:r>
        </a:p>
      </dgm:t>
    </dgm:pt>
    <dgm:pt modelId="{00712672-3056-401D-8B5E-A45873A2EEF5}" type="parTrans" cxnId="{8FADA4EF-CCB5-4143-8AFD-9F6D3BCD9E5B}">
      <dgm:prSet/>
      <dgm:spPr/>
      <dgm:t>
        <a:bodyPr/>
        <a:lstStyle/>
        <a:p>
          <a:endParaRPr lang="en-US"/>
        </a:p>
      </dgm:t>
    </dgm:pt>
    <dgm:pt modelId="{AEFBA1E3-E79B-485F-8519-D3B5FBB543D7}" type="sibTrans" cxnId="{8FADA4EF-CCB5-4143-8AFD-9F6D3BCD9E5B}">
      <dgm:prSet/>
      <dgm:spPr/>
      <dgm:t>
        <a:bodyPr/>
        <a:lstStyle/>
        <a:p>
          <a:endParaRPr lang="en-US"/>
        </a:p>
      </dgm:t>
    </dgm:pt>
    <dgm:pt modelId="{17E4E7D7-490D-4CFC-A0A8-F5FBB9732AF0}" type="pres">
      <dgm:prSet presAssocID="{1AA8F809-EB00-42C9-A2E1-AF033FECF225}" presName="Name0" presStyleCnt="0">
        <dgm:presLayoutVars>
          <dgm:dir/>
          <dgm:animLvl val="lvl"/>
          <dgm:resizeHandles val="exact"/>
        </dgm:presLayoutVars>
      </dgm:prSet>
      <dgm:spPr/>
    </dgm:pt>
    <dgm:pt modelId="{DB504856-53F5-4B77-A0C6-3C3BC2611713}" type="pres">
      <dgm:prSet presAssocID="{1FE974A6-A98C-4A44-9232-0C7E0740817C}" presName="linNode" presStyleCnt="0"/>
      <dgm:spPr/>
    </dgm:pt>
    <dgm:pt modelId="{028506C6-A1FA-40CB-8880-7160871F19B9}" type="pres">
      <dgm:prSet presAssocID="{1FE974A6-A98C-4A44-9232-0C7E0740817C}" presName="parentText" presStyleLbl="node1" presStyleIdx="0" presStyleCnt="7" custScaleX="146438">
        <dgm:presLayoutVars>
          <dgm:chMax val="1"/>
          <dgm:bulletEnabled val="1"/>
        </dgm:presLayoutVars>
      </dgm:prSet>
      <dgm:spPr/>
    </dgm:pt>
    <dgm:pt modelId="{7C56BEC6-53D3-4E8A-9E9E-3BAD9A123916}" type="pres">
      <dgm:prSet presAssocID="{33585222-0720-4C14-82A8-EBE2D08FB576}" presName="sp" presStyleCnt="0"/>
      <dgm:spPr/>
    </dgm:pt>
    <dgm:pt modelId="{7F378843-20E9-4060-BBF9-9A8377E78483}" type="pres">
      <dgm:prSet presAssocID="{BC356887-AA3D-49F0-86CA-27D5DB088E8D}" presName="linNode" presStyleCnt="0"/>
      <dgm:spPr/>
    </dgm:pt>
    <dgm:pt modelId="{1DA85AA5-E827-4FCF-9FB6-D794DFB75985}" type="pres">
      <dgm:prSet presAssocID="{BC356887-AA3D-49F0-86CA-27D5DB088E8D}" presName="parentText" presStyleLbl="node1" presStyleIdx="1" presStyleCnt="7" custScaleX="146438">
        <dgm:presLayoutVars>
          <dgm:chMax val="1"/>
          <dgm:bulletEnabled val="1"/>
        </dgm:presLayoutVars>
      </dgm:prSet>
      <dgm:spPr/>
    </dgm:pt>
    <dgm:pt modelId="{7C8DA85E-E8E1-488B-8F78-7AB9755E2F5A}" type="pres">
      <dgm:prSet presAssocID="{E3A34A90-7B51-4F2C-91C1-F681E58B633B}" presName="sp" presStyleCnt="0"/>
      <dgm:spPr/>
    </dgm:pt>
    <dgm:pt modelId="{B056EFEC-EABA-44D2-B527-B538859F92D8}" type="pres">
      <dgm:prSet presAssocID="{D0E786DF-25FA-4A39-A410-FFAC02A30E05}" presName="linNode" presStyleCnt="0"/>
      <dgm:spPr/>
    </dgm:pt>
    <dgm:pt modelId="{61C0B59C-B626-40E2-9B37-7FE1C6FB75D0}" type="pres">
      <dgm:prSet presAssocID="{D0E786DF-25FA-4A39-A410-FFAC02A30E05}" presName="parentText" presStyleLbl="node1" presStyleIdx="2" presStyleCnt="7" custScaleX="146438">
        <dgm:presLayoutVars>
          <dgm:chMax val="1"/>
          <dgm:bulletEnabled val="1"/>
        </dgm:presLayoutVars>
      </dgm:prSet>
      <dgm:spPr/>
    </dgm:pt>
    <dgm:pt modelId="{11E858FD-D2E6-4A68-BCD7-0144D38E0CA9}" type="pres">
      <dgm:prSet presAssocID="{B76D4B74-5AD2-46CC-9AB5-1CEA5C6512EA}" presName="sp" presStyleCnt="0"/>
      <dgm:spPr/>
    </dgm:pt>
    <dgm:pt modelId="{5F006A37-FECD-4A94-B4EE-41785544815D}" type="pres">
      <dgm:prSet presAssocID="{819FA5AF-5603-4A37-9750-1AD4EF9F63E0}" presName="linNode" presStyleCnt="0"/>
      <dgm:spPr/>
    </dgm:pt>
    <dgm:pt modelId="{5235FBF3-66D4-4625-B67A-C94A17C6D6A4}" type="pres">
      <dgm:prSet presAssocID="{819FA5AF-5603-4A37-9750-1AD4EF9F63E0}" presName="parentText" presStyleLbl="node1" presStyleIdx="3" presStyleCnt="7" custScaleX="146438">
        <dgm:presLayoutVars>
          <dgm:chMax val="1"/>
          <dgm:bulletEnabled val="1"/>
        </dgm:presLayoutVars>
      </dgm:prSet>
      <dgm:spPr/>
    </dgm:pt>
    <dgm:pt modelId="{D80D291D-FF07-4108-8DD8-E2B561B4AE97}" type="pres">
      <dgm:prSet presAssocID="{2AB01D18-5A62-472F-B2D0-1D6E4C2C9661}" presName="sp" presStyleCnt="0"/>
      <dgm:spPr/>
    </dgm:pt>
    <dgm:pt modelId="{C603B153-0D43-460F-80BB-6D583F829574}" type="pres">
      <dgm:prSet presAssocID="{F14A7167-05D6-44DE-B0E7-4D72F2DF40C3}" presName="linNode" presStyleCnt="0"/>
      <dgm:spPr/>
    </dgm:pt>
    <dgm:pt modelId="{49332DAC-A0BA-4346-872D-8EE8A10A7E89}" type="pres">
      <dgm:prSet presAssocID="{F14A7167-05D6-44DE-B0E7-4D72F2DF40C3}" presName="parentText" presStyleLbl="node1" presStyleIdx="4" presStyleCnt="7" custScaleX="146438">
        <dgm:presLayoutVars>
          <dgm:chMax val="1"/>
          <dgm:bulletEnabled val="1"/>
        </dgm:presLayoutVars>
      </dgm:prSet>
      <dgm:spPr/>
    </dgm:pt>
    <dgm:pt modelId="{A8669607-D8AB-4E4E-8722-B440C6C9E713}" type="pres">
      <dgm:prSet presAssocID="{FEFC7E22-1CFD-48C0-8F68-5B028B8C97BE}" presName="sp" presStyleCnt="0"/>
      <dgm:spPr/>
    </dgm:pt>
    <dgm:pt modelId="{DFDDBC26-7307-4108-BFFA-0C56C876655E}" type="pres">
      <dgm:prSet presAssocID="{8C69C90F-8A53-49AB-BD56-FF983C55A4BF}" presName="linNode" presStyleCnt="0"/>
      <dgm:spPr/>
    </dgm:pt>
    <dgm:pt modelId="{E278FFE5-CB23-4B4C-9993-8AE7B7FD67CB}" type="pres">
      <dgm:prSet presAssocID="{8C69C90F-8A53-49AB-BD56-FF983C55A4BF}" presName="parentText" presStyleLbl="node1" presStyleIdx="5" presStyleCnt="7" custScaleX="146438">
        <dgm:presLayoutVars>
          <dgm:chMax val="1"/>
          <dgm:bulletEnabled val="1"/>
        </dgm:presLayoutVars>
      </dgm:prSet>
      <dgm:spPr/>
    </dgm:pt>
    <dgm:pt modelId="{8D1493A2-F373-4CF3-A33A-8240D7AC8258}" type="pres">
      <dgm:prSet presAssocID="{AEFBA1E3-E79B-485F-8519-D3B5FBB543D7}" presName="sp" presStyleCnt="0"/>
      <dgm:spPr/>
    </dgm:pt>
    <dgm:pt modelId="{B064CCB7-6CFA-4207-8D8E-B0F120B5E9D6}" type="pres">
      <dgm:prSet presAssocID="{9EECAE8E-9781-421E-ABEA-C8CF0A6661F1}" presName="linNode" presStyleCnt="0"/>
      <dgm:spPr/>
    </dgm:pt>
    <dgm:pt modelId="{A6C5A77A-68B7-4CB2-B808-4AA25C223A6B}" type="pres">
      <dgm:prSet presAssocID="{9EECAE8E-9781-421E-ABEA-C8CF0A6661F1}" presName="parentText" presStyleLbl="node1" presStyleIdx="6" presStyleCnt="7" custScaleX="146438">
        <dgm:presLayoutVars>
          <dgm:chMax val="1"/>
          <dgm:bulletEnabled val="1"/>
        </dgm:presLayoutVars>
      </dgm:prSet>
      <dgm:spPr/>
    </dgm:pt>
  </dgm:ptLst>
  <dgm:cxnLst>
    <dgm:cxn modelId="{2691A613-FE63-42D7-8F49-5CBB2433C332}" type="presOf" srcId="{9EECAE8E-9781-421E-ABEA-C8CF0A6661F1}" destId="{A6C5A77A-68B7-4CB2-B808-4AA25C223A6B}" srcOrd="0" destOrd="0" presId="urn:microsoft.com/office/officeart/2005/8/layout/vList5"/>
    <dgm:cxn modelId="{D8F4AC1B-9195-407E-9587-1AA907139C6A}" type="presOf" srcId="{8C69C90F-8A53-49AB-BD56-FF983C55A4BF}" destId="{E278FFE5-CB23-4B4C-9993-8AE7B7FD67CB}" srcOrd="0" destOrd="0" presId="urn:microsoft.com/office/officeart/2005/8/layout/vList5"/>
    <dgm:cxn modelId="{48215321-FFFC-42E6-BFE0-7A94E99DDFEA}" srcId="{1AA8F809-EB00-42C9-A2E1-AF033FECF225}" destId="{9EECAE8E-9781-421E-ABEA-C8CF0A6661F1}" srcOrd="6" destOrd="0" parTransId="{625C285F-D6A9-4659-A1DD-9594868602A3}" sibTransId="{763FFDD2-288A-4E07-BFEB-B3EF5740E667}"/>
    <dgm:cxn modelId="{78F7E846-F34F-4B2A-907E-6853625E6FCF}" srcId="{1AA8F809-EB00-42C9-A2E1-AF033FECF225}" destId="{F14A7167-05D6-44DE-B0E7-4D72F2DF40C3}" srcOrd="4" destOrd="0" parTransId="{9FBA77B1-82E7-4DEB-A265-6097B7695B13}" sibTransId="{FEFC7E22-1CFD-48C0-8F68-5B028B8C97BE}"/>
    <dgm:cxn modelId="{CAB57853-FE5E-4829-9E8C-2CCBAE9F901A}" srcId="{1AA8F809-EB00-42C9-A2E1-AF033FECF225}" destId="{D0E786DF-25FA-4A39-A410-FFAC02A30E05}" srcOrd="2" destOrd="0" parTransId="{B257121C-F67E-4FC8-987A-068A4072AF78}" sibTransId="{B76D4B74-5AD2-46CC-9AB5-1CEA5C6512EA}"/>
    <dgm:cxn modelId="{8AAE7777-E561-4618-88CA-014063A8B15E}" type="presOf" srcId="{F14A7167-05D6-44DE-B0E7-4D72F2DF40C3}" destId="{49332DAC-A0BA-4346-872D-8EE8A10A7E89}" srcOrd="0" destOrd="0" presId="urn:microsoft.com/office/officeart/2005/8/layout/vList5"/>
    <dgm:cxn modelId="{FBB2317B-7792-4A69-9AD3-871DA27E73C8}" type="presOf" srcId="{819FA5AF-5603-4A37-9750-1AD4EF9F63E0}" destId="{5235FBF3-66D4-4625-B67A-C94A17C6D6A4}" srcOrd="0" destOrd="0" presId="urn:microsoft.com/office/officeart/2005/8/layout/vList5"/>
    <dgm:cxn modelId="{826D7F7B-FDBC-4157-AE60-F5DED01A937B}" type="presOf" srcId="{BC356887-AA3D-49F0-86CA-27D5DB088E8D}" destId="{1DA85AA5-E827-4FCF-9FB6-D794DFB75985}" srcOrd="0" destOrd="0" presId="urn:microsoft.com/office/officeart/2005/8/layout/vList5"/>
    <dgm:cxn modelId="{3AA28F7E-50DC-4BC7-9A46-3E7034C8CF5A}" srcId="{1AA8F809-EB00-42C9-A2E1-AF033FECF225}" destId="{1FE974A6-A98C-4A44-9232-0C7E0740817C}" srcOrd="0" destOrd="0" parTransId="{EC56722B-710B-4335-9193-FB2792641C63}" sibTransId="{33585222-0720-4C14-82A8-EBE2D08FB576}"/>
    <dgm:cxn modelId="{DD39F68C-FE7D-45A9-835F-B19FE53F7F8B}" type="presOf" srcId="{1FE974A6-A98C-4A44-9232-0C7E0740817C}" destId="{028506C6-A1FA-40CB-8880-7160871F19B9}" srcOrd="0" destOrd="0" presId="urn:microsoft.com/office/officeart/2005/8/layout/vList5"/>
    <dgm:cxn modelId="{D86EFC9A-0E3E-466E-9620-EAAF90B6ACD5}" srcId="{1AA8F809-EB00-42C9-A2E1-AF033FECF225}" destId="{BC356887-AA3D-49F0-86CA-27D5DB088E8D}" srcOrd="1" destOrd="0" parTransId="{277F2075-19FC-4BD7-87D7-7EA0D409DECA}" sibTransId="{E3A34A90-7B51-4F2C-91C1-F681E58B633B}"/>
    <dgm:cxn modelId="{5A154EB3-CD9A-449B-9E8F-D5C5BD7CAB9B}" type="presOf" srcId="{D0E786DF-25FA-4A39-A410-FFAC02A30E05}" destId="{61C0B59C-B626-40E2-9B37-7FE1C6FB75D0}" srcOrd="0" destOrd="0" presId="urn:microsoft.com/office/officeart/2005/8/layout/vList5"/>
    <dgm:cxn modelId="{624094D4-BE73-43A9-A39C-74335C08C932}" srcId="{1AA8F809-EB00-42C9-A2E1-AF033FECF225}" destId="{819FA5AF-5603-4A37-9750-1AD4EF9F63E0}" srcOrd="3" destOrd="0" parTransId="{E45BC741-9242-4284-8CEE-44CB48AD7AB4}" sibTransId="{2AB01D18-5A62-472F-B2D0-1D6E4C2C9661}"/>
    <dgm:cxn modelId="{BD815AEA-5F33-4F3A-860F-0675636BE563}" type="presOf" srcId="{1AA8F809-EB00-42C9-A2E1-AF033FECF225}" destId="{17E4E7D7-490D-4CFC-A0A8-F5FBB9732AF0}" srcOrd="0" destOrd="0" presId="urn:microsoft.com/office/officeart/2005/8/layout/vList5"/>
    <dgm:cxn modelId="{8FADA4EF-CCB5-4143-8AFD-9F6D3BCD9E5B}" srcId="{1AA8F809-EB00-42C9-A2E1-AF033FECF225}" destId="{8C69C90F-8A53-49AB-BD56-FF983C55A4BF}" srcOrd="5" destOrd="0" parTransId="{00712672-3056-401D-8B5E-A45873A2EEF5}" sibTransId="{AEFBA1E3-E79B-485F-8519-D3B5FBB543D7}"/>
    <dgm:cxn modelId="{E8A2014E-9F7C-411D-A2EB-2A430FCED2DB}" type="presParOf" srcId="{17E4E7D7-490D-4CFC-A0A8-F5FBB9732AF0}" destId="{DB504856-53F5-4B77-A0C6-3C3BC2611713}" srcOrd="0" destOrd="0" presId="urn:microsoft.com/office/officeart/2005/8/layout/vList5"/>
    <dgm:cxn modelId="{BF5605A5-932A-4808-B300-19E964039DD6}" type="presParOf" srcId="{DB504856-53F5-4B77-A0C6-3C3BC2611713}" destId="{028506C6-A1FA-40CB-8880-7160871F19B9}" srcOrd="0" destOrd="0" presId="urn:microsoft.com/office/officeart/2005/8/layout/vList5"/>
    <dgm:cxn modelId="{FCE6EA28-B9EF-409B-BCDB-55AD53C8BA70}" type="presParOf" srcId="{17E4E7D7-490D-4CFC-A0A8-F5FBB9732AF0}" destId="{7C56BEC6-53D3-4E8A-9E9E-3BAD9A123916}" srcOrd="1" destOrd="0" presId="urn:microsoft.com/office/officeart/2005/8/layout/vList5"/>
    <dgm:cxn modelId="{60594951-0AD8-4A0A-B13D-D908FADC28CD}" type="presParOf" srcId="{17E4E7D7-490D-4CFC-A0A8-F5FBB9732AF0}" destId="{7F378843-20E9-4060-BBF9-9A8377E78483}" srcOrd="2" destOrd="0" presId="urn:microsoft.com/office/officeart/2005/8/layout/vList5"/>
    <dgm:cxn modelId="{FB7ACEE8-9C96-4471-82B9-994CA9C4748B}" type="presParOf" srcId="{7F378843-20E9-4060-BBF9-9A8377E78483}" destId="{1DA85AA5-E827-4FCF-9FB6-D794DFB75985}" srcOrd="0" destOrd="0" presId="urn:microsoft.com/office/officeart/2005/8/layout/vList5"/>
    <dgm:cxn modelId="{72F43A63-BCF0-4EAD-8434-B439EE01DFB2}" type="presParOf" srcId="{17E4E7D7-490D-4CFC-A0A8-F5FBB9732AF0}" destId="{7C8DA85E-E8E1-488B-8F78-7AB9755E2F5A}" srcOrd="3" destOrd="0" presId="urn:microsoft.com/office/officeart/2005/8/layout/vList5"/>
    <dgm:cxn modelId="{358AA98A-81D8-46EB-91D5-090D5E891252}" type="presParOf" srcId="{17E4E7D7-490D-4CFC-A0A8-F5FBB9732AF0}" destId="{B056EFEC-EABA-44D2-B527-B538859F92D8}" srcOrd="4" destOrd="0" presId="urn:microsoft.com/office/officeart/2005/8/layout/vList5"/>
    <dgm:cxn modelId="{A4230CC1-67E9-4C10-BBC2-6B0311CBC43B}" type="presParOf" srcId="{B056EFEC-EABA-44D2-B527-B538859F92D8}" destId="{61C0B59C-B626-40E2-9B37-7FE1C6FB75D0}" srcOrd="0" destOrd="0" presId="urn:microsoft.com/office/officeart/2005/8/layout/vList5"/>
    <dgm:cxn modelId="{0DB7D689-FB90-4034-9500-E1465C668113}" type="presParOf" srcId="{17E4E7D7-490D-4CFC-A0A8-F5FBB9732AF0}" destId="{11E858FD-D2E6-4A68-BCD7-0144D38E0CA9}" srcOrd="5" destOrd="0" presId="urn:microsoft.com/office/officeart/2005/8/layout/vList5"/>
    <dgm:cxn modelId="{E1B7C0F6-D580-4EF6-AEA8-F4E78E43A192}" type="presParOf" srcId="{17E4E7D7-490D-4CFC-A0A8-F5FBB9732AF0}" destId="{5F006A37-FECD-4A94-B4EE-41785544815D}" srcOrd="6" destOrd="0" presId="urn:microsoft.com/office/officeart/2005/8/layout/vList5"/>
    <dgm:cxn modelId="{7A465FE0-5224-40D7-ACE4-C7EE251D7A2D}" type="presParOf" srcId="{5F006A37-FECD-4A94-B4EE-41785544815D}" destId="{5235FBF3-66D4-4625-B67A-C94A17C6D6A4}" srcOrd="0" destOrd="0" presId="urn:microsoft.com/office/officeart/2005/8/layout/vList5"/>
    <dgm:cxn modelId="{ADA0B455-609D-4576-B2D1-22A17DCBE763}" type="presParOf" srcId="{17E4E7D7-490D-4CFC-A0A8-F5FBB9732AF0}" destId="{D80D291D-FF07-4108-8DD8-E2B561B4AE97}" srcOrd="7" destOrd="0" presId="urn:microsoft.com/office/officeart/2005/8/layout/vList5"/>
    <dgm:cxn modelId="{DFFF2B97-6996-4C00-BF2D-E7DBE1701C50}" type="presParOf" srcId="{17E4E7D7-490D-4CFC-A0A8-F5FBB9732AF0}" destId="{C603B153-0D43-460F-80BB-6D583F829574}" srcOrd="8" destOrd="0" presId="urn:microsoft.com/office/officeart/2005/8/layout/vList5"/>
    <dgm:cxn modelId="{DB2E438B-659D-470D-9EA0-CA2CD9914577}" type="presParOf" srcId="{C603B153-0D43-460F-80BB-6D583F829574}" destId="{49332DAC-A0BA-4346-872D-8EE8A10A7E89}" srcOrd="0" destOrd="0" presId="urn:microsoft.com/office/officeart/2005/8/layout/vList5"/>
    <dgm:cxn modelId="{27028FDD-EA19-4FE6-873F-723EF5EEB538}" type="presParOf" srcId="{17E4E7D7-490D-4CFC-A0A8-F5FBB9732AF0}" destId="{A8669607-D8AB-4E4E-8722-B440C6C9E713}" srcOrd="9" destOrd="0" presId="urn:microsoft.com/office/officeart/2005/8/layout/vList5"/>
    <dgm:cxn modelId="{986CF161-396E-4E9B-8F45-7E5BD8F0640C}" type="presParOf" srcId="{17E4E7D7-490D-4CFC-A0A8-F5FBB9732AF0}" destId="{DFDDBC26-7307-4108-BFFA-0C56C876655E}" srcOrd="10" destOrd="0" presId="urn:microsoft.com/office/officeart/2005/8/layout/vList5"/>
    <dgm:cxn modelId="{30BEBBB3-2E9E-4C27-9D22-1F84FCA03DCE}" type="presParOf" srcId="{DFDDBC26-7307-4108-BFFA-0C56C876655E}" destId="{E278FFE5-CB23-4B4C-9993-8AE7B7FD67CB}" srcOrd="0" destOrd="0" presId="urn:microsoft.com/office/officeart/2005/8/layout/vList5"/>
    <dgm:cxn modelId="{C7C8F87D-E596-4B03-B351-D517431D1F16}" type="presParOf" srcId="{17E4E7D7-490D-4CFC-A0A8-F5FBB9732AF0}" destId="{8D1493A2-F373-4CF3-A33A-8240D7AC8258}" srcOrd="11" destOrd="0" presId="urn:microsoft.com/office/officeart/2005/8/layout/vList5"/>
    <dgm:cxn modelId="{7037BEFF-C040-4723-89A9-EC41955170AF}" type="presParOf" srcId="{17E4E7D7-490D-4CFC-A0A8-F5FBB9732AF0}" destId="{B064CCB7-6CFA-4207-8D8E-B0F120B5E9D6}" srcOrd="12" destOrd="0" presId="urn:microsoft.com/office/officeart/2005/8/layout/vList5"/>
    <dgm:cxn modelId="{6D5CFB58-7D0B-4450-82D9-1E97F590A58A}" type="presParOf" srcId="{B064CCB7-6CFA-4207-8D8E-B0F120B5E9D6}" destId="{A6C5A77A-68B7-4CB2-B808-4AA25C223A6B}"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9D25EA87-9EBE-4C75-A499-ACFCED0DCA0A}" type="doc">
      <dgm:prSet loTypeId="urn:microsoft.com/office/officeart/2005/8/layout/hList6" loCatId="list" qsTypeId="urn:microsoft.com/office/officeart/2005/8/quickstyle/simple1" qsCatId="simple" csTypeId="urn:microsoft.com/office/officeart/2005/8/colors/accent3_3" csCatId="accent3" phldr="1"/>
      <dgm:spPr/>
      <dgm:t>
        <a:bodyPr/>
        <a:lstStyle/>
        <a:p>
          <a:endParaRPr lang="en-US"/>
        </a:p>
      </dgm:t>
    </dgm:pt>
    <dgm:pt modelId="{EDA9C799-C0D3-4474-88AD-8F7DBE70B3C4}">
      <dgm:prSet/>
      <dgm:spPr>
        <a:ln>
          <a:noFill/>
        </a:ln>
        <a:effectLst>
          <a:outerShdw blurRad="50800" dist="38100" dir="10800000" algn="r" rotWithShape="0">
            <a:prstClr val="black">
              <a:alpha val="40000"/>
            </a:prstClr>
          </a:outerShdw>
        </a:effectLst>
      </dgm:spPr>
      <dgm:t>
        <a:bodyPr/>
        <a:lstStyle/>
        <a:p>
          <a:pPr rtl="0"/>
          <a:r>
            <a:rPr lang="en-US" b="0" i="0" cap="none" spc="0" baseline="0">
              <a:ln w="0"/>
              <a:solidFill>
                <a:schemeClr val="bg2"/>
              </a:solidFill>
              <a:effectLst>
                <a:outerShdw blurRad="38100" dist="19050" dir="2700000" algn="tl" rotWithShape="0">
                  <a:schemeClr val="dk1">
                    <a:alpha val="40000"/>
                  </a:schemeClr>
                </a:outerShdw>
              </a:effectLst>
            </a:rPr>
            <a:t>Keep a log of your pain, including location and duration</a:t>
          </a:r>
          <a:endParaRPr lang="en-US" b="0" cap="none" spc="0">
            <a:ln w="0"/>
            <a:solidFill>
              <a:schemeClr val="bg2"/>
            </a:solidFill>
            <a:effectLst>
              <a:outerShdw blurRad="38100" dist="19050" dir="2700000" algn="tl" rotWithShape="0">
                <a:schemeClr val="dk1">
                  <a:alpha val="40000"/>
                </a:schemeClr>
              </a:outerShdw>
            </a:effectLst>
          </a:endParaRPr>
        </a:p>
      </dgm:t>
    </dgm:pt>
    <dgm:pt modelId="{A92FA56C-4213-40B1-B416-0B924FDD5778}" type="parTrans" cxnId="{560235EA-7559-4975-AAE2-64CF41B5C307}">
      <dgm:prSet/>
      <dgm:spPr/>
      <dgm:t>
        <a:bodyPr/>
        <a:lstStyle/>
        <a:p>
          <a:endParaRPr lang="en-US" b="0" cap="none" spc="0">
            <a:ln w="0"/>
            <a:solidFill>
              <a:schemeClr val="bg2"/>
            </a:solidFill>
            <a:effectLst>
              <a:outerShdw blurRad="38100" dist="19050" dir="2700000" algn="tl" rotWithShape="0">
                <a:schemeClr val="dk1">
                  <a:alpha val="40000"/>
                </a:schemeClr>
              </a:outerShdw>
            </a:effectLst>
          </a:endParaRPr>
        </a:p>
      </dgm:t>
    </dgm:pt>
    <dgm:pt modelId="{D2047F2F-A970-4F2C-A1F7-BBFD14E8FCBE}" type="sibTrans" cxnId="{560235EA-7559-4975-AAE2-64CF41B5C307}">
      <dgm:prSet/>
      <dgm:spPr>
        <a:ln>
          <a:noFill/>
        </a:ln>
        <a:effectLst>
          <a:outerShdw blurRad="50800" dist="38100" dir="10800000" algn="r" rotWithShape="0">
            <a:prstClr val="black">
              <a:alpha val="40000"/>
            </a:prstClr>
          </a:outerShdw>
        </a:effectLst>
      </dgm:spPr>
      <dgm:t>
        <a:bodyPr/>
        <a:lstStyle/>
        <a:p>
          <a:endParaRPr lang="en-US" b="0" cap="none" spc="0">
            <a:ln w="0"/>
            <a:solidFill>
              <a:schemeClr val="bg2"/>
            </a:solidFill>
            <a:effectLst>
              <a:outerShdw blurRad="38100" dist="19050" dir="2700000" algn="tl" rotWithShape="0">
                <a:schemeClr val="dk1">
                  <a:alpha val="40000"/>
                </a:schemeClr>
              </a:outerShdw>
            </a:effectLst>
          </a:endParaRPr>
        </a:p>
      </dgm:t>
    </dgm:pt>
    <dgm:pt modelId="{5C43A81F-0365-47A8-B1EE-3A6184A664E8}">
      <dgm:prSet/>
      <dgm:spPr>
        <a:ln>
          <a:noFill/>
        </a:ln>
        <a:effectLst>
          <a:outerShdw blurRad="50800" dist="38100" dir="10800000" algn="r" rotWithShape="0">
            <a:prstClr val="black">
              <a:alpha val="40000"/>
            </a:prstClr>
          </a:outerShdw>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Stay as active as possible but plan more rest breaks</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88062DF3-8E45-4374-9D28-A464F696EEF3}" type="parTrans" cxnId="{D6D6CB00-EBFC-4C40-AFA8-4980623B941E}">
      <dgm:prSet/>
      <dgm:spPr/>
      <dgm:t>
        <a:bodyPr/>
        <a:lstStyle/>
        <a:p>
          <a:endParaRPr lang="en-US" b="0" cap="none" spc="0">
            <a:ln w="0"/>
            <a:solidFill>
              <a:schemeClr val="bg2"/>
            </a:solidFill>
            <a:effectLst>
              <a:outerShdw blurRad="38100" dist="19050" dir="2700000" algn="tl" rotWithShape="0">
                <a:schemeClr val="dk1">
                  <a:alpha val="40000"/>
                </a:schemeClr>
              </a:outerShdw>
            </a:effectLst>
          </a:endParaRPr>
        </a:p>
      </dgm:t>
    </dgm:pt>
    <dgm:pt modelId="{0A5516AB-7953-4008-958C-CB4DF6615D34}" type="sibTrans" cxnId="{D6D6CB00-EBFC-4C40-AFA8-4980623B941E}">
      <dgm:prSet/>
      <dgm:spPr>
        <a:ln>
          <a:noFill/>
        </a:ln>
        <a:effectLst>
          <a:outerShdw blurRad="50800" dist="38100" dir="10800000" algn="r" rotWithShape="0">
            <a:prstClr val="black">
              <a:alpha val="40000"/>
            </a:prstClr>
          </a:outerShdw>
        </a:effectLst>
      </dgm:spPr>
      <dgm:t>
        <a:bodyPr/>
        <a:lstStyle/>
        <a:p>
          <a:endParaRPr lang="en-US" b="0" cap="none" spc="0">
            <a:ln w="0"/>
            <a:solidFill>
              <a:schemeClr val="bg2"/>
            </a:solidFill>
            <a:effectLst>
              <a:outerShdw blurRad="38100" dist="19050" dir="2700000" algn="tl" rotWithShape="0">
                <a:schemeClr val="dk1">
                  <a:alpha val="40000"/>
                </a:schemeClr>
              </a:outerShdw>
            </a:effectLst>
          </a:endParaRPr>
        </a:p>
      </dgm:t>
    </dgm:pt>
    <dgm:pt modelId="{E0DB9B36-1310-475F-8A8B-B9EE0366CDC2}">
      <dgm:prSet/>
      <dgm:spPr>
        <a:ln>
          <a:noFill/>
        </a:ln>
        <a:effectLst>
          <a:outerShdw blurRad="50800" dist="38100" dir="10800000" algn="r" rotWithShape="0">
            <a:prstClr val="black">
              <a:alpha val="40000"/>
            </a:prstClr>
          </a:outerShdw>
        </a:effectLst>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Corticosteroids, various OTC meds may be a treatment option for limiting joint pain</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56788A5C-8A2B-4E1A-B355-0061F8161ED4}" type="parTrans" cxnId="{B95F20B2-34D7-44D3-BB94-0E2B3F02A1C3}">
      <dgm:prSet/>
      <dgm:spPr/>
      <dgm:t>
        <a:bodyPr/>
        <a:lstStyle/>
        <a:p>
          <a:endParaRPr lang="en-US" b="0" cap="none" spc="0">
            <a:ln w="0"/>
            <a:solidFill>
              <a:schemeClr val="bg2"/>
            </a:solidFill>
            <a:effectLst>
              <a:outerShdw blurRad="38100" dist="19050" dir="2700000" algn="tl" rotWithShape="0">
                <a:schemeClr val="dk1">
                  <a:alpha val="40000"/>
                </a:schemeClr>
              </a:outerShdw>
            </a:effectLst>
          </a:endParaRPr>
        </a:p>
      </dgm:t>
    </dgm:pt>
    <dgm:pt modelId="{6EAA26D3-7217-48D8-AB09-DFE85013AFF8}" type="sibTrans" cxnId="{B95F20B2-34D7-44D3-BB94-0E2B3F02A1C3}">
      <dgm:prSet/>
      <dgm:spPr>
        <a:ln>
          <a:noFill/>
        </a:ln>
        <a:effectLst>
          <a:outerShdw blurRad="50800" dist="38100" dir="10800000" algn="r" rotWithShape="0">
            <a:prstClr val="black">
              <a:alpha val="40000"/>
            </a:prstClr>
          </a:outerShdw>
        </a:effectLst>
      </dgm:spPr>
      <dgm:t>
        <a:bodyPr/>
        <a:lstStyle/>
        <a:p>
          <a:endParaRPr lang="en-US" b="0" cap="none" spc="0">
            <a:ln w="0"/>
            <a:solidFill>
              <a:schemeClr val="bg2"/>
            </a:solidFill>
            <a:effectLst>
              <a:outerShdw blurRad="38100" dist="19050" dir="2700000" algn="tl" rotWithShape="0">
                <a:schemeClr val="dk1">
                  <a:alpha val="40000"/>
                </a:schemeClr>
              </a:outerShdw>
            </a:effectLst>
          </a:endParaRPr>
        </a:p>
      </dgm:t>
    </dgm:pt>
    <dgm:pt modelId="{D5CF8ADA-AFAB-4550-9703-7F4D728BA200}" type="pres">
      <dgm:prSet presAssocID="{9D25EA87-9EBE-4C75-A499-ACFCED0DCA0A}" presName="Name0" presStyleCnt="0">
        <dgm:presLayoutVars>
          <dgm:dir/>
          <dgm:resizeHandles val="exact"/>
        </dgm:presLayoutVars>
      </dgm:prSet>
      <dgm:spPr/>
    </dgm:pt>
    <dgm:pt modelId="{31ECC0CA-905A-44B6-A367-9049708E2E1B}" type="pres">
      <dgm:prSet presAssocID="{EDA9C799-C0D3-4474-88AD-8F7DBE70B3C4}" presName="node" presStyleLbl="node1" presStyleIdx="0" presStyleCnt="3">
        <dgm:presLayoutVars>
          <dgm:bulletEnabled val="1"/>
        </dgm:presLayoutVars>
      </dgm:prSet>
      <dgm:spPr/>
    </dgm:pt>
    <dgm:pt modelId="{70250D5A-DF00-4457-A887-C870C310BC9C}" type="pres">
      <dgm:prSet presAssocID="{D2047F2F-A970-4F2C-A1F7-BBFD14E8FCBE}" presName="sibTrans" presStyleCnt="0"/>
      <dgm:spPr/>
    </dgm:pt>
    <dgm:pt modelId="{DBB14B6D-19BD-4CE6-91F7-616590464A1D}" type="pres">
      <dgm:prSet presAssocID="{5C43A81F-0365-47A8-B1EE-3A6184A664E8}" presName="node" presStyleLbl="node1" presStyleIdx="1" presStyleCnt="3">
        <dgm:presLayoutVars>
          <dgm:bulletEnabled val="1"/>
        </dgm:presLayoutVars>
      </dgm:prSet>
      <dgm:spPr/>
    </dgm:pt>
    <dgm:pt modelId="{71DA271B-246B-4BAC-B178-17A95E4211C8}" type="pres">
      <dgm:prSet presAssocID="{0A5516AB-7953-4008-958C-CB4DF6615D34}" presName="sibTrans" presStyleCnt="0"/>
      <dgm:spPr/>
    </dgm:pt>
    <dgm:pt modelId="{B5426653-4A2E-4BCD-A132-1C6C785DD6E7}" type="pres">
      <dgm:prSet presAssocID="{E0DB9B36-1310-475F-8A8B-B9EE0366CDC2}" presName="node" presStyleLbl="node1" presStyleIdx="2" presStyleCnt="3">
        <dgm:presLayoutVars>
          <dgm:bulletEnabled val="1"/>
        </dgm:presLayoutVars>
      </dgm:prSet>
      <dgm:spPr/>
    </dgm:pt>
  </dgm:ptLst>
  <dgm:cxnLst>
    <dgm:cxn modelId="{D6D6CB00-EBFC-4C40-AFA8-4980623B941E}" srcId="{9D25EA87-9EBE-4C75-A499-ACFCED0DCA0A}" destId="{5C43A81F-0365-47A8-B1EE-3A6184A664E8}" srcOrd="1" destOrd="0" parTransId="{88062DF3-8E45-4374-9D28-A464F696EEF3}" sibTransId="{0A5516AB-7953-4008-958C-CB4DF6615D34}"/>
    <dgm:cxn modelId="{0209DB5C-D324-4515-9E4B-CEA4219730A4}" type="presOf" srcId="{E0DB9B36-1310-475F-8A8B-B9EE0366CDC2}" destId="{B5426653-4A2E-4BCD-A132-1C6C785DD6E7}" srcOrd="0" destOrd="0" presId="urn:microsoft.com/office/officeart/2005/8/layout/hList6"/>
    <dgm:cxn modelId="{3375B481-B62A-49BE-B523-78725F15A0F6}" type="presOf" srcId="{EDA9C799-C0D3-4474-88AD-8F7DBE70B3C4}" destId="{31ECC0CA-905A-44B6-A367-9049708E2E1B}" srcOrd="0" destOrd="0" presId="urn:microsoft.com/office/officeart/2005/8/layout/hList6"/>
    <dgm:cxn modelId="{1ED7F491-9C0D-47E0-86DF-5B21A0F4E257}" type="presOf" srcId="{5C43A81F-0365-47A8-B1EE-3A6184A664E8}" destId="{DBB14B6D-19BD-4CE6-91F7-616590464A1D}" srcOrd="0" destOrd="0" presId="urn:microsoft.com/office/officeart/2005/8/layout/hList6"/>
    <dgm:cxn modelId="{B95F20B2-34D7-44D3-BB94-0E2B3F02A1C3}" srcId="{9D25EA87-9EBE-4C75-A499-ACFCED0DCA0A}" destId="{E0DB9B36-1310-475F-8A8B-B9EE0366CDC2}" srcOrd="2" destOrd="0" parTransId="{56788A5C-8A2B-4E1A-B355-0061F8161ED4}" sibTransId="{6EAA26D3-7217-48D8-AB09-DFE85013AFF8}"/>
    <dgm:cxn modelId="{C731C0BA-6B1F-4DC2-BC83-F7E79FF464C3}" type="presOf" srcId="{9D25EA87-9EBE-4C75-A499-ACFCED0DCA0A}" destId="{D5CF8ADA-AFAB-4550-9703-7F4D728BA200}" srcOrd="0" destOrd="0" presId="urn:microsoft.com/office/officeart/2005/8/layout/hList6"/>
    <dgm:cxn modelId="{560235EA-7559-4975-AAE2-64CF41B5C307}" srcId="{9D25EA87-9EBE-4C75-A499-ACFCED0DCA0A}" destId="{EDA9C799-C0D3-4474-88AD-8F7DBE70B3C4}" srcOrd="0" destOrd="0" parTransId="{A92FA56C-4213-40B1-B416-0B924FDD5778}" sibTransId="{D2047F2F-A970-4F2C-A1F7-BBFD14E8FCBE}"/>
    <dgm:cxn modelId="{D870EC7D-3625-4C2D-8E09-2956BECE0CC9}" type="presParOf" srcId="{D5CF8ADA-AFAB-4550-9703-7F4D728BA200}" destId="{31ECC0CA-905A-44B6-A367-9049708E2E1B}" srcOrd="0" destOrd="0" presId="urn:microsoft.com/office/officeart/2005/8/layout/hList6"/>
    <dgm:cxn modelId="{6DC3B36F-396E-421A-B0AF-587B6E08F73A}" type="presParOf" srcId="{D5CF8ADA-AFAB-4550-9703-7F4D728BA200}" destId="{70250D5A-DF00-4457-A887-C870C310BC9C}" srcOrd="1" destOrd="0" presId="urn:microsoft.com/office/officeart/2005/8/layout/hList6"/>
    <dgm:cxn modelId="{144F21AA-65BE-4456-A49F-594CA23217C2}" type="presParOf" srcId="{D5CF8ADA-AFAB-4550-9703-7F4D728BA200}" destId="{DBB14B6D-19BD-4CE6-91F7-616590464A1D}" srcOrd="2" destOrd="0" presId="urn:microsoft.com/office/officeart/2005/8/layout/hList6"/>
    <dgm:cxn modelId="{407861AA-A265-4427-A659-ABE7590EFEED}" type="presParOf" srcId="{D5CF8ADA-AFAB-4550-9703-7F4D728BA200}" destId="{71DA271B-246B-4BAC-B178-17A95E4211C8}" srcOrd="3" destOrd="0" presId="urn:microsoft.com/office/officeart/2005/8/layout/hList6"/>
    <dgm:cxn modelId="{E8406CE2-4C0F-4C1C-A4ED-AED4C04A2B34}" type="presParOf" srcId="{D5CF8ADA-AFAB-4550-9703-7F4D728BA200}" destId="{B5426653-4A2E-4BCD-A132-1C6C785DD6E7}" srcOrd="4" destOrd="0" presId="urn:microsoft.com/office/officeart/2005/8/layout/h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0F8DCC93-1A45-40D2-BEB7-F48B1DD968BD}" type="doc">
      <dgm:prSet loTypeId="urn:microsoft.com/office/officeart/2005/8/layout/vList3" loCatId="list" qsTypeId="urn:microsoft.com/office/officeart/2005/8/quickstyle/simple1" qsCatId="simple" csTypeId="urn:microsoft.com/office/officeart/2005/8/colors/accent3_3" csCatId="accent3" phldr="1"/>
      <dgm:spPr/>
      <dgm:t>
        <a:bodyPr/>
        <a:lstStyle/>
        <a:p>
          <a:endParaRPr lang="en-US"/>
        </a:p>
      </dgm:t>
    </dgm:pt>
    <dgm:pt modelId="{FF60542D-0D66-4DEF-A6CB-42648C7BACAE}">
      <dgm:prSet/>
      <dgm:spPr>
        <a:ln>
          <a:solidFill>
            <a:schemeClr val="bg2"/>
          </a:solidFill>
        </a:ln>
      </dgm:spPr>
      <dgm:t>
        <a:bodyPr/>
        <a:lstStyle/>
        <a:p>
          <a:pPr rtl="0"/>
          <a:r>
            <a:rPr lang="en-US" b="0" i="0" cap="none" spc="0" baseline="0" dirty="0">
              <a:ln w="0"/>
              <a:solidFill>
                <a:schemeClr val="bg2"/>
              </a:solidFill>
              <a:effectLst>
                <a:outerShdw blurRad="38100" dist="19050" dir="2700000" algn="tl" rotWithShape="0">
                  <a:schemeClr val="dk1">
                    <a:alpha val="40000"/>
                  </a:schemeClr>
                </a:outerShdw>
              </a:effectLst>
            </a:rPr>
            <a:t>Some treatments are not to be taken with grapefruit or juice containing grapefruit.</a:t>
          </a:r>
          <a:endParaRPr lang="en-US" b="0" cap="none" spc="0" dirty="0">
            <a:ln w="0"/>
            <a:solidFill>
              <a:schemeClr val="bg2"/>
            </a:solidFill>
            <a:effectLst>
              <a:outerShdw blurRad="38100" dist="19050" dir="2700000" algn="tl" rotWithShape="0">
                <a:schemeClr val="dk1">
                  <a:alpha val="40000"/>
                </a:schemeClr>
              </a:outerShdw>
            </a:effectLst>
          </a:endParaRPr>
        </a:p>
      </dgm:t>
    </dgm:pt>
    <dgm:pt modelId="{EB21BA12-9F62-4734-BB82-FC02CBC34A29}" type="parTrans" cxnId="{00A50607-3D4B-4FB1-83EB-A8D7F50610A5}">
      <dgm:prSet/>
      <dgm:spPr/>
      <dgm:t>
        <a:bodyPr/>
        <a:lstStyle/>
        <a:p>
          <a:endParaRPr lang="en-US"/>
        </a:p>
      </dgm:t>
    </dgm:pt>
    <dgm:pt modelId="{E592F6A9-7E85-4D36-B096-AC163AC3808C}" type="sibTrans" cxnId="{00A50607-3D4B-4FB1-83EB-A8D7F50610A5}">
      <dgm:prSet/>
      <dgm:spPr/>
      <dgm:t>
        <a:bodyPr/>
        <a:lstStyle/>
        <a:p>
          <a:endParaRPr lang="en-US"/>
        </a:p>
      </dgm:t>
    </dgm:pt>
    <dgm:pt modelId="{1A204C28-B872-49DC-A5A4-A26717BA7052}">
      <dgm:prSet/>
      <dgm:spPr>
        <a:ln>
          <a:solidFill>
            <a:schemeClr val="bg2"/>
          </a:solidFill>
        </a:ln>
      </dgm:spPr>
      <dgm:t>
        <a:bodyPr/>
        <a:lstStyle/>
        <a:p>
          <a:pPr rtl="0"/>
          <a:r>
            <a:rPr lang="en-US" b="0" cap="none" spc="0" dirty="0">
              <a:ln w="0"/>
              <a:solidFill>
                <a:schemeClr val="bg2"/>
              </a:solidFill>
              <a:effectLst>
                <a:outerShdw blurRad="38100" dist="19050" dir="2700000" algn="tl" rotWithShape="0">
                  <a:schemeClr val="dk1">
                    <a:alpha val="40000"/>
                  </a:schemeClr>
                </a:outerShdw>
              </a:effectLst>
            </a:rPr>
            <a:t>Some medications cause nausea. Eat a small meal/snack when you take the medication. </a:t>
          </a:r>
        </a:p>
      </dgm:t>
    </dgm:pt>
    <dgm:pt modelId="{2062EDBC-C843-455B-AF06-C60FE620BCFD}" type="parTrans" cxnId="{A7774F8A-6499-4D79-B5E9-BBE17268B381}">
      <dgm:prSet/>
      <dgm:spPr/>
      <dgm:t>
        <a:bodyPr/>
        <a:lstStyle/>
        <a:p>
          <a:endParaRPr lang="en-US"/>
        </a:p>
      </dgm:t>
    </dgm:pt>
    <dgm:pt modelId="{77CEBCDB-3B13-4103-80D1-BC1B973178E6}" type="sibTrans" cxnId="{A7774F8A-6499-4D79-B5E9-BBE17268B381}">
      <dgm:prSet/>
      <dgm:spPr/>
      <dgm:t>
        <a:bodyPr/>
        <a:lstStyle/>
        <a:p>
          <a:endParaRPr lang="en-US"/>
        </a:p>
      </dgm:t>
    </dgm:pt>
    <dgm:pt modelId="{A633DE3A-7C5A-4895-838D-A7A81316E3AD}" type="pres">
      <dgm:prSet presAssocID="{0F8DCC93-1A45-40D2-BEB7-F48B1DD968BD}" presName="linearFlow" presStyleCnt="0">
        <dgm:presLayoutVars>
          <dgm:dir/>
          <dgm:resizeHandles val="exact"/>
        </dgm:presLayoutVars>
      </dgm:prSet>
      <dgm:spPr/>
    </dgm:pt>
    <dgm:pt modelId="{256C212F-B8D6-4608-A5FF-971C7F202B4A}" type="pres">
      <dgm:prSet presAssocID="{FF60542D-0D66-4DEF-A6CB-42648C7BACAE}" presName="composite" presStyleCnt="0"/>
      <dgm:spPr/>
    </dgm:pt>
    <dgm:pt modelId="{C94221DD-A194-4D80-BD63-F2A2FE215AC4}" type="pres">
      <dgm:prSet presAssocID="{FF60542D-0D66-4DEF-A6CB-42648C7BACAE}" presName="imgShp" presStyleLbl="fgImgPlace1" presStyleIdx="0" presStyleCnt="2"/>
      <dgm:spPr>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a:solidFill>
            <a:schemeClr val="bg2"/>
          </a:solidFill>
        </a:ln>
      </dgm:spPr>
    </dgm:pt>
    <dgm:pt modelId="{E999E1E1-647B-4BD8-B98A-95E9E59355EE}" type="pres">
      <dgm:prSet presAssocID="{FF60542D-0D66-4DEF-A6CB-42648C7BACAE}" presName="txShp" presStyleLbl="node1" presStyleIdx="0" presStyleCnt="2">
        <dgm:presLayoutVars>
          <dgm:bulletEnabled val="1"/>
        </dgm:presLayoutVars>
      </dgm:prSet>
      <dgm:spPr/>
    </dgm:pt>
    <dgm:pt modelId="{B18F6AD7-3155-4A7B-850D-17982CAEC405}" type="pres">
      <dgm:prSet presAssocID="{E592F6A9-7E85-4D36-B096-AC163AC3808C}" presName="spacing" presStyleCnt="0"/>
      <dgm:spPr/>
    </dgm:pt>
    <dgm:pt modelId="{0534FAF5-9A50-4B4E-BFDD-0DC0C34E3EDC}" type="pres">
      <dgm:prSet presAssocID="{1A204C28-B872-49DC-A5A4-A26717BA7052}" presName="composite" presStyleCnt="0"/>
      <dgm:spPr/>
    </dgm:pt>
    <dgm:pt modelId="{FDDF7B9C-0CF5-4FE7-BA76-F254CA38B7A5}" type="pres">
      <dgm:prSet presAssocID="{1A204C28-B872-49DC-A5A4-A26717BA7052}" presName="imgShp" presStyleLbl="fgImgPlace1" presStyleIdx="1" presStyleCnt="2"/>
      <dgm:spPr>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a:solidFill>
            <a:schemeClr val="bg2"/>
          </a:solidFill>
        </a:ln>
      </dgm:spPr>
    </dgm:pt>
    <dgm:pt modelId="{50375163-01A6-4532-87BD-A8EBB1A42147}" type="pres">
      <dgm:prSet presAssocID="{1A204C28-B872-49DC-A5A4-A26717BA7052}" presName="txShp" presStyleLbl="node1" presStyleIdx="1" presStyleCnt="2">
        <dgm:presLayoutVars>
          <dgm:bulletEnabled val="1"/>
        </dgm:presLayoutVars>
      </dgm:prSet>
      <dgm:spPr/>
    </dgm:pt>
  </dgm:ptLst>
  <dgm:cxnLst>
    <dgm:cxn modelId="{00A50607-3D4B-4FB1-83EB-A8D7F50610A5}" srcId="{0F8DCC93-1A45-40D2-BEB7-F48B1DD968BD}" destId="{FF60542D-0D66-4DEF-A6CB-42648C7BACAE}" srcOrd="0" destOrd="0" parTransId="{EB21BA12-9F62-4734-BB82-FC02CBC34A29}" sibTransId="{E592F6A9-7E85-4D36-B096-AC163AC3808C}"/>
    <dgm:cxn modelId="{08A5407D-91CA-4F76-9994-A84FBF5CD504}" type="presOf" srcId="{0F8DCC93-1A45-40D2-BEB7-F48B1DD968BD}" destId="{A633DE3A-7C5A-4895-838D-A7A81316E3AD}" srcOrd="0" destOrd="0" presId="urn:microsoft.com/office/officeart/2005/8/layout/vList3"/>
    <dgm:cxn modelId="{A7774F8A-6499-4D79-B5E9-BBE17268B381}" srcId="{0F8DCC93-1A45-40D2-BEB7-F48B1DD968BD}" destId="{1A204C28-B872-49DC-A5A4-A26717BA7052}" srcOrd="1" destOrd="0" parTransId="{2062EDBC-C843-455B-AF06-C60FE620BCFD}" sibTransId="{77CEBCDB-3B13-4103-80D1-BC1B973178E6}"/>
    <dgm:cxn modelId="{9CBDE9D9-C545-4B36-921D-94EF9EEB6BA4}" type="presOf" srcId="{1A204C28-B872-49DC-A5A4-A26717BA7052}" destId="{50375163-01A6-4532-87BD-A8EBB1A42147}" srcOrd="0" destOrd="0" presId="urn:microsoft.com/office/officeart/2005/8/layout/vList3"/>
    <dgm:cxn modelId="{30140FEF-19C9-499F-A7C0-8BD17FB8DA6E}" type="presOf" srcId="{FF60542D-0D66-4DEF-A6CB-42648C7BACAE}" destId="{E999E1E1-647B-4BD8-B98A-95E9E59355EE}" srcOrd="0" destOrd="0" presId="urn:microsoft.com/office/officeart/2005/8/layout/vList3"/>
    <dgm:cxn modelId="{D1713984-4ADA-43DC-9D8F-49938F76FDE2}" type="presParOf" srcId="{A633DE3A-7C5A-4895-838D-A7A81316E3AD}" destId="{256C212F-B8D6-4608-A5FF-971C7F202B4A}" srcOrd="0" destOrd="0" presId="urn:microsoft.com/office/officeart/2005/8/layout/vList3"/>
    <dgm:cxn modelId="{AAC412A8-9BFF-46BC-9AC4-F364B56FCAEF}" type="presParOf" srcId="{256C212F-B8D6-4608-A5FF-971C7F202B4A}" destId="{C94221DD-A194-4D80-BD63-F2A2FE215AC4}" srcOrd="0" destOrd="0" presId="urn:microsoft.com/office/officeart/2005/8/layout/vList3"/>
    <dgm:cxn modelId="{089513A5-514E-4B59-8C05-15F366FE38C3}" type="presParOf" srcId="{256C212F-B8D6-4608-A5FF-971C7F202B4A}" destId="{E999E1E1-647B-4BD8-B98A-95E9E59355EE}" srcOrd="1" destOrd="0" presId="urn:microsoft.com/office/officeart/2005/8/layout/vList3"/>
    <dgm:cxn modelId="{67A9EE07-D97A-4DE8-BC87-B0F650469EF0}" type="presParOf" srcId="{A633DE3A-7C5A-4895-838D-A7A81316E3AD}" destId="{B18F6AD7-3155-4A7B-850D-17982CAEC405}" srcOrd="1" destOrd="0" presId="urn:microsoft.com/office/officeart/2005/8/layout/vList3"/>
    <dgm:cxn modelId="{518D5F70-1731-4DDA-AFA2-BF407517F3C5}" type="presParOf" srcId="{A633DE3A-7C5A-4895-838D-A7A81316E3AD}" destId="{0534FAF5-9A50-4B4E-BFDD-0DC0C34E3EDC}" srcOrd="2" destOrd="0" presId="urn:microsoft.com/office/officeart/2005/8/layout/vList3"/>
    <dgm:cxn modelId="{B16CD324-1FD6-41C0-83A9-154A3A7DD012}" type="presParOf" srcId="{0534FAF5-9A50-4B4E-BFDD-0DC0C34E3EDC}" destId="{FDDF7B9C-0CF5-4FE7-BA76-F254CA38B7A5}" srcOrd="0" destOrd="0" presId="urn:microsoft.com/office/officeart/2005/8/layout/vList3"/>
    <dgm:cxn modelId="{E2B9B130-A590-4082-8DEF-57BE93561EB0}" type="presParOf" srcId="{0534FAF5-9A50-4B4E-BFDD-0DC0C34E3EDC}" destId="{50375163-01A6-4532-87BD-A8EBB1A42147}"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1AD40061-8F3E-4BCC-8BAE-4C0A18F39C17}"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en-US"/>
        </a:p>
      </dgm:t>
    </dgm:pt>
    <dgm:pt modelId="{8F3D282A-91CF-4BFC-BAA4-50DC3ACFF6FB}">
      <dgm:prSet custT="1"/>
      <dgm:spPr>
        <a:ln>
          <a:solidFill>
            <a:schemeClr val="bg2"/>
          </a:solidFill>
        </a:ln>
      </dgm:spPr>
      <dgm:t>
        <a:bodyPr/>
        <a:lstStyle/>
        <a:p>
          <a:pPr rtl="0"/>
          <a:r>
            <a:rPr lang="en-US" sz="1600" b="0" i="0" cap="none" spc="0" baseline="0" dirty="0">
              <a:ln w="0"/>
              <a:solidFill>
                <a:schemeClr val="bg2"/>
              </a:solidFill>
              <a:effectLst>
                <a:outerShdw blurRad="38100" dist="19050" dir="2700000" algn="tl" rotWithShape="0">
                  <a:schemeClr val="dk1">
                    <a:alpha val="40000"/>
                  </a:schemeClr>
                </a:outerShdw>
              </a:effectLst>
            </a:rPr>
            <a:t>Often with targeted therapies, insurance requires special paperwork to be filed for coverage.</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297E803C-8B9F-43D1-B219-6C06565D3029}" type="parTrans" cxnId="{5B1CDC34-A5B3-48AF-A899-544129D13036}">
      <dgm:prSet/>
      <dgm:spPr/>
      <dgm:t>
        <a:bodyPr/>
        <a:lstStyle/>
        <a:p>
          <a:endParaRPr lang="en-US"/>
        </a:p>
      </dgm:t>
    </dgm:pt>
    <dgm:pt modelId="{F95A7F4C-6D90-4C14-A866-D115DA2DBD48}" type="sibTrans" cxnId="{5B1CDC34-A5B3-48AF-A899-544129D13036}">
      <dgm:prSet/>
      <dgm:spPr/>
      <dgm:t>
        <a:bodyPr/>
        <a:lstStyle/>
        <a:p>
          <a:endParaRPr lang="en-US"/>
        </a:p>
      </dgm:t>
    </dgm:pt>
    <dgm:pt modelId="{2D119B45-24D0-4BF3-B876-DA19E06D04B5}">
      <dgm:prSet/>
      <dgm:spPr>
        <a:solidFill>
          <a:schemeClr val="bg2">
            <a:alpha val="90000"/>
          </a:schemeClr>
        </a:solidFill>
      </dgm:spPr>
      <dgm:t>
        <a:bodyPr/>
        <a:lstStyle/>
        <a:p>
          <a:pPr rtl="0"/>
          <a:r>
            <a:rPr lang="en-US" b="0" i="0" baseline="0" dirty="0"/>
            <a:t>The initial step of this process is called a prior authorization.</a:t>
          </a:r>
          <a:endParaRPr lang="en-US" dirty="0"/>
        </a:p>
      </dgm:t>
    </dgm:pt>
    <dgm:pt modelId="{BA09F8DE-04DF-429C-8BBF-994D1EB5CC44}" type="parTrans" cxnId="{58EAC5E3-80B3-4435-BF08-84C3B91A1F00}">
      <dgm:prSet/>
      <dgm:spPr/>
      <dgm:t>
        <a:bodyPr/>
        <a:lstStyle/>
        <a:p>
          <a:endParaRPr lang="en-US"/>
        </a:p>
      </dgm:t>
    </dgm:pt>
    <dgm:pt modelId="{F9D9EC77-9F37-4398-9677-66398A2BE4E4}" type="sibTrans" cxnId="{58EAC5E3-80B3-4435-BF08-84C3B91A1F00}">
      <dgm:prSet/>
      <dgm:spPr/>
      <dgm:t>
        <a:bodyPr/>
        <a:lstStyle/>
        <a:p>
          <a:endParaRPr lang="en-US"/>
        </a:p>
      </dgm:t>
    </dgm:pt>
    <dgm:pt modelId="{98BE0ECE-BC79-480D-9760-9228E465D57B}">
      <dgm:prSet custT="1"/>
      <dgm:spPr>
        <a:ln>
          <a:solidFill>
            <a:schemeClr val="bg2"/>
          </a:solidFill>
        </a:ln>
      </dgm:spPr>
      <dgm:t>
        <a:bodyPr/>
        <a:lstStyle/>
        <a:p>
          <a:pPr rtl="0"/>
          <a:r>
            <a:rPr lang="en-US" sz="1600" b="0" i="0" cap="none" spc="0" baseline="0" dirty="0" err="1">
              <a:ln w="0"/>
              <a:solidFill>
                <a:schemeClr val="bg2"/>
              </a:solidFill>
              <a:effectLst>
                <a:outerShdw blurRad="38100" dist="19050" dir="2700000" algn="tl" rotWithShape="0">
                  <a:schemeClr val="dk1">
                    <a:alpha val="40000"/>
                  </a:schemeClr>
                </a:outerShdw>
              </a:effectLst>
            </a:rPr>
            <a:t>Cotellic</a:t>
          </a:r>
          <a:r>
            <a:rPr lang="en-US" sz="1600" b="0" i="0" cap="none" spc="0" baseline="0" dirty="0">
              <a:ln w="0"/>
              <a:solidFill>
                <a:schemeClr val="bg2"/>
              </a:solidFill>
              <a:effectLst>
                <a:outerShdw blurRad="38100" dist="19050" dir="2700000" algn="tl" rotWithShape="0">
                  <a:schemeClr val="dk1">
                    <a:alpha val="40000"/>
                  </a:schemeClr>
                </a:outerShdw>
              </a:effectLst>
            </a:rPr>
            <a:t> and </a:t>
          </a:r>
          <a:r>
            <a:rPr lang="en-US" sz="1600" b="0" i="0" cap="none" spc="0" baseline="0" dirty="0" err="1">
              <a:ln w="0"/>
              <a:solidFill>
                <a:schemeClr val="bg2"/>
              </a:solidFill>
              <a:effectLst>
                <a:outerShdw blurRad="38100" dist="19050" dir="2700000" algn="tl" rotWithShape="0">
                  <a:schemeClr val="dk1">
                    <a:alpha val="40000"/>
                  </a:schemeClr>
                </a:outerShdw>
              </a:effectLst>
            </a:rPr>
            <a:t>Zelboraf</a:t>
          </a:r>
          <a:r>
            <a:rPr lang="en-US" sz="1600" b="0" i="0" cap="none" spc="0" baseline="0" dirty="0">
              <a:ln w="0"/>
              <a:solidFill>
                <a:schemeClr val="bg2"/>
              </a:solidFill>
              <a:effectLst>
                <a:outerShdw blurRad="38100" dist="19050" dir="2700000" algn="tl" rotWithShape="0">
                  <a:schemeClr val="dk1">
                    <a:alpha val="40000"/>
                  </a:schemeClr>
                </a:outerShdw>
              </a:effectLst>
            </a:rPr>
            <a:t> are approved for ECD, so insurance companies are </a:t>
          </a:r>
          <a:r>
            <a:rPr lang="en-US" sz="1600" b="1" i="0" u="sng" cap="none" spc="0" baseline="0" dirty="0">
              <a:ln w="0"/>
              <a:solidFill>
                <a:schemeClr val="bg2"/>
              </a:solidFill>
              <a:effectLst>
                <a:outerShdw blurRad="38100" dist="19050" dir="2700000" algn="tl" rotWithShape="0">
                  <a:schemeClr val="dk1">
                    <a:alpha val="40000"/>
                  </a:schemeClr>
                </a:outerShdw>
              </a:effectLst>
            </a:rPr>
            <a:t>likely</a:t>
          </a:r>
          <a:r>
            <a:rPr lang="en-US" sz="1600" b="0" i="0" cap="none" spc="0" baseline="0" dirty="0">
              <a:ln w="0"/>
              <a:solidFill>
                <a:schemeClr val="bg2"/>
              </a:solidFill>
              <a:effectLst>
                <a:outerShdw blurRad="38100" dist="19050" dir="2700000" algn="tl" rotWithShape="0">
                  <a:schemeClr val="dk1">
                    <a:alpha val="40000"/>
                  </a:schemeClr>
                </a:outerShdw>
              </a:effectLst>
            </a:rPr>
            <a:t> to approve use.</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F66F8519-514C-4A70-BE6A-31C8E6A009F2}" type="parTrans" cxnId="{CA3F41BE-FF4B-4151-9FE8-EDA9484E5D8D}">
      <dgm:prSet/>
      <dgm:spPr/>
      <dgm:t>
        <a:bodyPr/>
        <a:lstStyle/>
        <a:p>
          <a:endParaRPr lang="en-US"/>
        </a:p>
      </dgm:t>
    </dgm:pt>
    <dgm:pt modelId="{0C19F03D-279B-49C9-BD91-340ED591656D}" type="sibTrans" cxnId="{CA3F41BE-FF4B-4151-9FE8-EDA9484E5D8D}">
      <dgm:prSet/>
      <dgm:spPr/>
      <dgm:t>
        <a:bodyPr/>
        <a:lstStyle/>
        <a:p>
          <a:endParaRPr lang="en-US"/>
        </a:p>
      </dgm:t>
    </dgm:pt>
    <dgm:pt modelId="{124BD858-B722-47AD-9698-46E4C032135A}">
      <dgm:prSet custT="1"/>
      <dgm:spPr>
        <a:ln>
          <a:solidFill>
            <a:schemeClr val="bg2"/>
          </a:solidFill>
        </a:ln>
      </dgm:spPr>
      <dgm:t>
        <a:bodyPr/>
        <a:lstStyle/>
        <a:p>
          <a:pPr rtl="0"/>
          <a:r>
            <a:rPr lang="en-US" sz="1600" b="0" i="0" cap="none" spc="0" baseline="0">
              <a:ln w="0"/>
              <a:solidFill>
                <a:schemeClr val="bg2"/>
              </a:solidFill>
              <a:effectLst>
                <a:outerShdw blurRad="38100" dist="19050" dir="2700000" algn="tl" rotWithShape="0">
                  <a:schemeClr val="dk1">
                    <a:alpha val="40000"/>
                  </a:schemeClr>
                </a:outerShdw>
              </a:effectLst>
            </a:rPr>
            <a:t>Other medications may require one or two appeals before an insurance will approve and cover the medication.</a:t>
          </a:r>
          <a:endParaRPr lang="en-US" sz="1600" b="0" cap="none" spc="0">
            <a:ln w="0"/>
            <a:solidFill>
              <a:schemeClr val="bg2"/>
            </a:solidFill>
            <a:effectLst>
              <a:outerShdw blurRad="38100" dist="19050" dir="2700000" algn="tl" rotWithShape="0">
                <a:schemeClr val="dk1">
                  <a:alpha val="40000"/>
                </a:schemeClr>
              </a:outerShdw>
            </a:effectLst>
          </a:endParaRPr>
        </a:p>
      </dgm:t>
    </dgm:pt>
    <dgm:pt modelId="{5A414147-35A0-4CBC-B4A9-54FA7A0EED4E}" type="parTrans" cxnId="{056F2C81-6174-4974-91C4-9D91BF889B3D}">
      <dgm:prSet/>
      <dgm:spPr/>
      <dgm:t>
        <a:bodyPr/>
        <a:lstStyle/>
        <a:p>
          <a:endParaRPr lang="en-US"/>
        </a:p>
      </dgm:t>
    </dgm:pt>
    <dgm:pt modelId="{343BBABD-9FBA-4B74-8DAE-B6FD204447CF}" type="sibTrans" cxnId="{056F2C81-6174-4974-91C4-9D91BF889B3D}">
      <dgm:prSet/>
      <dgm:spPr/>
      <dgm:t>
        <a:bodyPr/>
        <a:lstStyle/>
        <a:p>
          <a:endParaRPr lang="en-US"/>
        </a:p>
      </dgm:t>
    </dgm:pt>
    <dgm:pt modelId="{0F4B22A3-E4B8-4F08-B09E-89CCB9A5BAA3}">
      <dgm:prSet custT="1"/>
      <dgm:spPr>
        <a:ln>
          <a:solidFill>
            <a:schemeClr val="bg2"/>
          </a:solidFill>
        </a:ln>
      </dgm:spPr>
      <dgm:t>
        <a:bodyPr/>
        <a:lstStyle/>
        <a:p>
          <a:pPr rtl="0"/>
          <a:r>
            <a:rPr lang="en-US" sz="1600" b="0" i="0" cap="none" spc="0" baseline="0" dirty="0">
              <a:ln w="0"/>
              <a:solidFill>
                <a:schemeClr val="bg2"/>
              </a:solidFill>
              <a:effectLst>
                <a:outerShdw blurRad="38100" dist="19050" dir="2700000" algn="tl" rotWithShape="0">
                  <a:schemeClr val="dk1">
                    <a:alpha val="40000"/>
                  </a:schemeClr>
                </a:outerShdw>
              </a:effectLst>
            </a:rPr>
            <a:t>There is more data being published every year to submit for coverage of these medications.</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B6DC285F-B559-407B-AE3C-B4DB870B9247}" type="parTrans" cxnId="{0479A05C-35A0-4437-A724-2663217D4066}">
      <dgm:prSet/>
      <dgm:spPr/>
      <dgm:t>
        <a:bodyPr/>
        <a:lstStyle/>
        <a:p>
          <a:endParaRPr lang="en-US"/>
        </a:p>
      </dgm:t>
    </dgm:pt>
    <dgm:pt modelId="{8E04B387-5DA1-4A1E-88E9-E6BC75E83297}" type="sibTrans" cxnId="{0479A05C-35A0-4437-A724-2663217D4066}">
      <dgm:prSet/>
      <dgm:spPr/>
      <dgm:t>
        <a:bodyPr/>
        <a:lstStyle/>
        <a:p>
          <a:endParaRPr lang="en-US"/>
        </a:p>
      </dgm:t>
    </dgm:pt>
    <dgm:pt modelId="{F7C3426F-2246-479D-910A-6AC46F52F93C}" type="pres">
      <dgm:prSet presAssocID="{1AD40061-8F3E-4BCC-8BAE-4C0A18F39C17}" presName="linear" presStyleCnt="0">
        <dgm:presLayoutVars>
          <dgm:dir/>
          <dgm:animLvl val="lvl"/>
          <dgm:resizeHandles val="exact"/>
        </dgm:presLayoutVars>
      </dgm:prSet>
      <dgm:spPr/>
    </dgm:pt>
    <dgm:pt modelId="{D546D162-820B-4F44-A089-6F45046E8917}" type="pres">
      <dgm:prSet presAssocID="{8F3D282A-91CF-4BFC-BAA4-50DC3ACFF6FB}" presName="parentLin" presStyleCnt="0"/>
      <dgm:spPr/>
    </dgm:pt>
    <dgm:pt modelId="{7034BAB5-CFD8-424C-A606-F0BB957C3D53}" type="pres">
      <dgm:prSet presAssocID="{8F3D282A-91CF-4BFC-BAA4-50DC3ACFF6FB}" presName="parentLeftMargin" presStyleLbl="node1" presStyleIdx="0" presStyleCnt="4"/>
      <dgm:spPr/>
    </dgm:pt>
    <dgm:pt modelId="{8F5FCBBB-DE46-4449-82A2-2B1DCDE69AE4}" type="pres">
      <dgm:prSet presAssocID="{8F3D282A-91CF-4BFC-BAA4-50DC3ACFF6FB}" presName="parentText" presStyleLbl="node1" presStyleIdx="0" presStyleCnt="4" custScaleY="144553">
        <dgm:presLayoutVars>
          <dgm:chMax val="0"/>
          <dgm:bulletEnabled val="1"/>
        </dgm:presLayoutVars>
      </dgm:prSet>
      <dgm:spPr/>
    </dgm:pt>
    <dgm:pt modelId="{E9624A73-A056-477C-A919-DD53C5883FFB}" type="pres">
      <dgm:prSet presAssocID="{8F3D282A-91CF-4BFC-BAA4-50DC3ACFF6FB}" presName="negativeSpace" presStyleCnt="0"/>
      <dgm:spPr/>
    </dgm:pt>
    <dgm:pt modelId="{F2B6DBD3-EE74-4D4C-B83E-7C366B49DBD9}" type="pres">
      <dgm:prSet presAssocID="{8F3D282A-91CF-4BFC-BAA4-50DC3ACFF6FB}" presName="childText" presStyleLbl="conFgAcc1" presStyleIdx="0" presStyleCnt="4">
        <dgm:presLayoutVars>
          <dgm:bulletEnabled val="1"/>
        </dgm:presLayoutVars>
      </dgm:prSet>
      <dgm:spPr/>
    </dgm:pt>
    <dgm:pt modelId="{11874806-CBF2-4149-B796-C20D7614CB61}" type="pres">
      <dgm:prSet presAssocID="{F95A7F4C-6D90-4C14-A866-D115DA2DBD48}" presName="spaceBetweenRectangles" presStyleCnt="0"/>
      <dgm:spPr/>
    </dgm:pt>
    <dgm:pt modelId="{86917A73-ADE8-49B0-961F-8828766F65F2}" type="pres">
      <dgm:prSet presAssocID="{98BE0ECE-BC79-480D-9760-9228E465D57B}" presName="parentLin" presStyleCnt="0"/>
      <dgm:spPr/>
    </dgm:pt>
    <dgm:pt modelId="{9D6A9C14-5A2B-46C6-B7AA-A6768DC09620}" type="pres">
      <dgm:prSet presAssocID="{98BE0ECE-BC79-480D-9760-9228E465D57B}" presName="parentLeftMargin" presStyleLbl="node1" presStyleIdx="0" presStyleCnt="4"/>
      <dgm:spPr/>
    </dgm:pt>
    <dgm:pt modelId="{1C3343A2-0AF6-42B1-BC9E-A4510926D88F}" type="pres">
      <dgm:prSet presAssocID="{98BE0ECE-BC79-480D-9760-9228E465D57B}" presName="parentText" presStyleLbl="node1" presStyleIdx="1" presStyleCnt="4" custScaleY="144553">
        <dgm:presLayoutVars>
          <dgm:chMax val="0"/>
          <dgm:bulletEnabled val="1"/>
        </dgm:presLayoutVars>
      </dgm:prSet>
      <dgm:spPr/>
    </dgm:pt>
    <dgm:pt modelId="{0048AD04-B8AE-4F6E-AE4C-1AE3B44F7E04}" type="pres">
      <dgm:prSet presAssocID="{98BE0ECE-BC79-480D-9760-9228E465D57B}" presName="negativeSpace" presStyleCnt="0"/>
      <dgm:spPr/>
    </dgm:pt>
    <dgm:pt modelId="{A81F40B3-3863-4E24-8A9F-954435621BC9}" type="pres">
      <dgm:prSet presAssocID="{98BE0ECE-BC79-480D-9760-9228E465D57B}" presName="childText" presStyleLbl="conFgAcc1" presStyleIdx="1" presStyleCnt="4">
        <dgm:presLayoutVars>
          <dgm:bulletEnabled val="1"/>
        </dgm:presLayoutVars>
      </dgm:prSet>
      <dgm:spPr>
        <a:solidFill>
          <a:schemeClr val="bg2">
            <a:alpha val="90000"/>
          </a:schemeClr>
        </a:solidFill>
      </dgm:spPr>
    </dgm:pt>
    <dgm:pt modelId="{8D792BD3-7A8B-4486-B50C-3C2E081219B2}" type="pres">
      <dgm:prSet presAssocID="{0C19F03D-279B-49C9-BD91-340ED591656D}" presName="spaceBetweenRectangles" presStyleCnt="0"/>
      <dgm:spPr/>
    </dgm:pt>
    <dgm:pt modelId="{13FB0A69-EA02-4907-974B-54EE32CAEC49}" type="pres">
      <dgm:prSet presAssocID="{124BD858-B722-47AD-9698-46E4C032135A}" presName="parentLin" presStyleCnt="0"/>
      <dgm:spPr/>
    </dgm:pt>
    <dgm:pt modelId="{8D01D6DA-77F9-4D81-9788-09A67A4F1AA4}" type="pres">
      <dgm:prSet presAssocID="{124BD858-B722-47AD-9698-46E4C032135A}" presName="parentLeftMargin" presStyleLbl="node1" presStyleIdx="1" presStyleCnt="4"/>
      <dgm:spPr/>
    </dgm:pt>
    <dgm:pt modelId="{B2489858-7408-468B-82F3-4F986C8E926B}" type="pres">
      <dgm:prSet presAssocID="{124BD858-B722-47AD-9698-46E4C032135A}" presName="parentText" presStyleLbl="node1" presStyleIdx="2" presStyleCnt="4" custScaleY="144553">
        <dgm:presLayoutVars>
          <dgm:chMax val="0"/>
          <dgm:bulletEnabled val="1"/>
        </dgm:presLayoutVars>
      </dgm:prSet>
      <dgm:spPr/>
    </dgm:pt>
    <dgm:pt modelId="{17FFC1CB-98A7-482E-9935-17BE20061B6A}" type="pres">
      <dgm:prSet presAssocID="{124BD858-B722-47AD-9698-46E4C032135A}" presName="negativeSpace" presStyleCnt="0"/>
      <dgm:spPr/>
    </dgm:pt>
    <dgm:pt modelId="{EDD44367-D5D5-479F-9F56-5459860B974C}" type="pres">
      <dgm:prSet presAssocID="{124BD858-B722-47AD-9698-46E4C032135A}" presName="childText" presStyleLbl="conFgAcc1" presStyleIdx="2" presStyleCnt="4">
        <dgm:presLayoutVars>
          <dgm:bulletEnabled val="1"/>
        </dgm:presLayoutVars>
      </dgm:prSet>
      <dgm:spPr>
        <a:solidFill>
          <a:schemeClr val="bg2">
            <a:alpha val="90000"/>
          </a:schemeClr>
        </a:solidFill>
      </dgm:spPr>
    </dgm:pt>
    <dgm:pt modelId="{84A393C4-9D6A-4BE8-8810-629CFE869544}" type="pres">
      <dgm:prSet presAssocID="{343BBABD-9FBA-4B74-8DAE-B6FD204447CF}" presName="spaceBetweenRectangles" presStyleCnt="0"/>
      <dgm:spPr/>
    </dgm:pt>
    <dgm:pt modelId="{3CC161B0-BC2A-4273-92E3-C0841EFC4458}" type="pres">
      <dgm:prSet presAssocID="{0F4B22A3-E4B8-4F08-B09E-89CCB9A5BAA3}" presName="parentLin" presStyleCnt="0"/>
      <dgm:spPr/>
    </dgm:pt>
    <dgm:pt modelId="{66575DB9-873C-40B4-992B-BBC3977AEE08}" type="pres">
      <dgm:prSet presAssocID="{0F4B22A3-E4B8-4F08-B09E-89CCB9A5BAA3}" presName="parentLeftMargin" presStyleLbl="node1" presStyleIdx="2" presStyleCnt="4"/>
      <dgm:spPr/>
    </dgm:pt>
    <dgm:pt modelId="{00E33757-9CBE-4B55-8057-E67AB182858D}" type="pres">
      <dgm:prSet presAssocID="{0F4B22A3-E4B8-4F08-B09E-89CCB9A5BAA3}" presName="parentText" presStyleLbl="node1" presStyleIdx="3" presStyleCnt="4" custScaleY="144553">
        <dgm:presLayoutVars>
          <dgm:chMax val="0"/>
          <dgm:bulletEnabled val="1"/>
        </dgm:presLayoutVars>
      </dgm:prSet>
      <dgm:spPr/>
    </dgm:pt>
    <dgm:pt modelId="{A30A756F-06AB-4266-B737-D0978D6E0D94}" type="pres">
      <dgm:prSet presAssocID="{0F4B22A3-E4B8-4F08-B09E-89CCB9A5BAA3}" presName="negativeSpace" presStyleCnt="0"/>
      <dgm:spPr/>
    </dgm:pt>
    <dgm:pt modelId="{C8650FE7-90FF-4B66-B044-7B7A10A7FDA2}" type="pres">
      <dgm:prSet presAssocID="{0F4B22A3-E4B8-4F08-B09E-89CCB9A5BAA3}" presName="childText" presStyleLbl="conFgAcc1" presStyleIdx="3" presStyleCnt="4">
        <dgm:presLayoutVars>
          <dgm:bulletEnabled val="1"/>
        </dgm:presLayoutVars>
      </dgm:prSet>
      <dgm:spPr>
        <a:solidFill>
          <a:schemeClr val="bg2">
            <a:alpha val="90000"/>
          </a:schemeClr>
        </a:solidFill>
      </dgm:spPr>
    </dgm:pt>
  </dgm:ptLst>
  <dgm:cxnLst>
    <dgm:cxn modelId="{5B1CDC34-A5B3-48AF-A899-544129D13036}" srcId="{1AD40061-8F3E-4BCC-8BAE-4C0A18F39C17}" destId="{8F3D282A-91CF-4BFC-BAA4-50DC3ACFF6FB}" srcOrd="0" destOrd="0" parTransId="{297E803C-8B9F-43D1-B219-6C06565D3029}" sibTransId="{F95A7F4C-6D90-4C14-A866-D115DA2DBD48}"/>
    <dgm:cxn modelId="{0479A05C-35A0-4437-A724-2663217D4066}" srcId="{1AD40061-8F3E-4BCC-8BAE-4C0A18F39C17}" destId="{0F4B22A3-E4B8-4F08-B09E-89CCB9A5BAA3}" srcOrd="3" destOrd="0" parTransId="{B6DC285F-B559-407B-AE3C-B4DB870B9247}" sibTransId="{8E04B387-5DA1-4A1E-88E9-E6BC75E83297}"/>
    <dgm:cxn modelId="{199E854C-6C85-4AFD-933F-1C71E89788C1}" type="presOf" srcId="{98BE0ECE-BC79-480D-9760-9228E465D57B}" destId="{1C3343A2-0AF6-42B1-BC9E-A4510926D88F}" srcOrd="1" destOrd="0" presId="urn:microsoft.com/office/officeart/2005/8/layout/list1"/>
    <dgm:cxn modelId="{34DC4E7B-6B86-42F6-862C-2220A45E9D6D}" type="presOf" srcId="{8F3D282A-91CF-4BFC-BAA4-50DC3ACFF6FB}" destId="{8F5FCBBB-DE46-4449-82A2-2B1DCDE69AE4}" srcOrd="1" destOrd="0" presId="urn:microsoft.com/office/officeart/2005/8/layout/list1"/>
    <dgm:cxn modelId="{E029127D-F356-407C-8233-65FFDC6B1D51}" type="presOf" srcId="{124BD858-B722-47AD-9698-46E4C032135A}" destId="{B2489858-7408-468B-82F3-4F986C8E926B}" srcOrd="1" destOrd="0" presId="urn:microsoft.com/office/officeart/2005/8/layout/list1"/>
    <dgm:cxn modelId="{04A6867E-5897-4F7D-85C9-0837D5B3777F}" type="presOf" srcId="{0F4B22A3-E4B8-4F08-B09E-89CCB9A5BAA3}" destId="{00E33757-9CBE-4B55-8057-E67AB182858D}" srcOrd="1" destOrd="0" presId="urn:microsoft.com/office/officeart/2005/8/layout/list1"/>
    <dgm:cxn modelId="{056F2C81-6174-4974-91C4-9D91BF889B3D}" srcId="{1AD40061-8F3E-4BCC-8BAE-4C0A18F39C17}" destId="{124BD858-B722-47AD-9698-46E4C032135A}" srcOrd="2" destOrd="0" parTransId="{5A414147-35A0-4CBC-B4A9-54FA7A0EED4E}" sibTransId="{343BBABD-9FBA-4B74-8DAE-B6FD204447CF}"/>
    <dgm:cxn modelId="{A4CD888B-3FCC-43BA-92DB-4DD020B03B3B}" type="presOf" srcId="{8F3D282A-91CF-4BFC-BAA4-50DC3ACFF6FB}" destId="{7034BAB5-CFD8-424C-A606-F0BB957C3D53}" srcOrd="0" destOrd="0" presId="urn:microsoft.com/office/officeart/2005/8/layout/list1"/>
    <dgm:cxn modelId="{060CBC8C-FF08-42F6-BACE-4AFE188FEBD3}" type="presOf" srcId="{1AD40061-8F3E-4BCC-8BAE-4C0A18F39C17}" destId="{F7C3426F-2246-479D-910A-6AC46F52F93C}" srcOrd="0" destOrd="0" presId="urn:microsoft.com/office/officeart/2005/8/layout/list1"/>
    <dgm:cxn modelId="{3A84ECA9-97F4-452D-8153-BCB74524449D}" type="presOf" srcId="{0F4B22A3-E4B8-4F08-B09E-89CCB9A5BAA3}" destId="{66575DB9-873C-40B4-992B-BBC3977AEE08}" srcOrd="0" destOrd="0" presId="urn:microsoft.com/office/officeart/2005/8/layout/list1"/>
    <dgm:cxn modelId="{F3CA3FBD-77C3-4102-982A-46910C34DE80}" type="presOf" srcId="{124BD858-B722-47AD-9698-46E4C032135A}" destId="{8D01D6DA-77F9-4D81-9788-09A67A4F1AA4}" srcOrd="0" destOrd="0" presId="urn:microsoft.com/office/officeart/2005/8/layout/list1"/>
    <dgm:cxn modelId="{CA3F41BE-FF4B-4151-9FE8-EDA9484E5D8D}" srcId="{1AD40061-8F3E-4BCC-8BAE-4C0A18F39C17}" destId="{98BE0ECE-BC79-480D-9760-9228E465D57B}" srcOrd="1" destOrd="0" parTransId="{F66F8519-514C-4A70-BE6A-31C8E6A009F2}" sibTransId="{0C19F03D-279B-49C9-BD91-340ED591656D}"/>
    <dgm:cxn modelId="{58EAC5E3-80B3-4435-BF08-84C3B91A1F00}" srcId="{8F3D282A-91CF-4BFC-BAA4-50DC3ACFF6FB}" destId="{2D119B45-24D0-4BF3-B876-DA19E06D04B5}" srcOrd="0" destOrd="0" parTransId="{BA09F8DE-04DF-429C-8BBF-994D1EB5CC44}" sibTransId="{F9D9EC77-9F37-4398-9677-66398A2BE4E4}"/>
    <dgm:cxn modelId="{DFA5E4F3-B826-43ED-BB94-3BBC13D52E5E}" type="presOf" srcId="{98BE0ECE-BC79-480D-9760-9228E465D57B}" destId="{9D6A9C14-5A2B-46C6-B7AA-A6768DC09620}" srcOrd="0" destOrd="0" presId="urn:microsoft.com/office/officeart/2005/8/layout/list1"/>
    <dgm:cxn modelId="{7A25C7FA-7A05-4D1F-80F6-F38F7D6DC802}" type="presOf" srcId="{2D119B45-24D0-4BF3-B876-DA19E06D04B5}" destId="{F2B6DBD3-EE74-4D4C-B83E-7C366B49DBD9}" srcOrd="0" destOrd="0" presId="urn:microsoft.com/office/officeart/2005/8/layout/list1"/>
    <dgm:cxn modelId="{99D55080-8778-4DC8-8101-00DF352CC962}" type="presParOf" srcId="{F7C3426F-2246-479D-910A-6AC46F52F93C}" destId="{D546D162-820B-4F44-A089-6F45046E8917}" srcOrd="0" destOrd="0" presId="urn:microsoft.com/office/officeart/2005/8/layout/list1"/>
    <dgm:cxn modelId="{F409FF53-A92F-41BD-918D-51DA1B2625D9}" type="presParOf" srcId="{D546D162-820B-4F44-A089-6F45046E8917}" destId="{7034BAB5-CFD8-424C-A606-F0BB957C3D53}" srcOrd="0" destOrd="0" presId="urn:microsoft.com/office/officeart/2005/8/layout/list1"/>
    <dgm:cxn modelId="{CEDCCC20-376E-499E-9A58-5420B9F9D846}" type="presParOf" srcId="{D546D162-820B-4F44-A089-6F45046E8917}" destId="{8F5FCBBB-DE46-4449-82A2-2B1DCDE69AE4}" srcOrd="1" destOrd="0" presId="urn:microsoft.com/office/officeart/2005/8/layout/list1"/>
    <dgm:cxn modelId="{07A70808-C3CD-469A-B042-421DA6BAD5FB}" type="presParOf" srcId="{F7C3426F-2246-479D-910A-6AC46F52F93C}" destId="{E9624A73-A056-477C-A919-DD53C5883FFB}" srcOrd="1" destOrd="0" presId="urn:microsoft.com/office/officeart/2005/8/layout/list1"/>
    <dgm:cxn modelId="{B65E82A5-720A-48A6-B01A-084C881B8445}" type="presParOf" srcId="{F7C3426F-2246-479D-910A-6AC46F52F93C}" destId="{F2B6DBD3-EE74-4D4C-B83E-7C366B49DBD9}" srcOrd="2" destOrd="0" presId="urn:microsoft.com/office/officeart/2005/8/layout/list1"/>
    <dgm:cxn modelId="{352B7F20-5BC8-4776-9921-63D4A2974369}" type="presParOf" srcId="{F7C3426F-2246-479D-910A-6AC46F52F93C}" destId="{11874806-CBF2-4149-B796-C20D7614CB61}" srcOrd="3" destOrd="0" presId="urn:microsoft.com/office/officeart/2005/8/layout/list1"/>
    <dgm:cxn modelId="{E3A324F1-AF80-4625-9500-4B5D14D93587}" type="presParOf" srcId="{F7C3426F-2246-479D-910A-6AC46F52F93C}" destId="{86917A73-ADE8-49B0-961F-8828766F65F2}" srcOrd="4" destOrd="0" presId="urn:microsoft.com/office/officeart/2005/8/layout/list1"/>
    <dgm:cxn modelId="{78CE3832-4B8B-4DEB-A8F9-843435BF6A08}" type="presParOf" srcId="{86917A73-ADE8-49B0-961F-8828766F65F2}" destId="{9D6A9C14-5A2B-46C6-B7AA-A6768DC09620}" srcOrd="0" destOrd="0" presId="urn:microsoft.com/office/officeart/2005/8/layout/list1"/>
    <dgm:cxn modelId="{A85166AD-F61C-4CD0-98D1-65D5420B4756}" type="presParOf" srcId="{86917A73-ADE8-49B0-961F-8828766F65F2}" destId="{1C3343A2-0AF6-42B1-BC9E-A4510926D88F}" srcOrd="1" destOrd="0" presId="urn:microsoft.com/office/officeart/2005/8/layout/list1"/>
    <dgm:cxn modelId="{4EAD33FE-FA15-4C7C-BDCC-4978DE34722F}" type="presParOf" srcId="{F7C3426F-2246-479D-910A-6AC46F52F93C}" destId="{0048AD04-B8AE-4F6E-AE4C-1AE3B44F7E04}" srcOrd="5" destOrd="0" presId="urn:microsoft.com/office/officeart/2005/8/layout/list1"/>
    <dgm:cxn modelId="{E981360A-4431-43F2-8BFF-F8457E021805}" type="presParOf" srcId="{F7C3426F-2246-479D-910A-6AC46F52F93C}" destId="{A81F40B3-3863-4E24-8A9F-954435621BC9}" srcOrd="6" destOrd="0" presId="urn:microsoft.com/office/officeart/2005/8/layout/list1"/>
    <dgm:cxn modelId="{45FF864A-8142-4FB9-825A-6C32BA83CBA4}" type="presParOf" srcId="{F7C3426F-2246-479D-910A-6AC46F52F93C}" destId="{8D792BD3-7A8B-4486-B50C-3C2E081219B2}" srcOrd="7" destOrd="0" presId="urn:microsoft.com/office/officeart/2005/8/layout/list1"/>
    <dgm:cxn modelId="{CFF78888-1B8B-455D-B823-471B7EC0CEEE}" type="presParOf" srcId="{F7C3426F-2246-479D-910A-6AC46F52F93C}" destId="{13FB0A69-EA02-4907-974B-54EE32CAEC49}" srcOrd="8" destOrd="0" presId="urn:microsoft.com/office/officeart/2005/8/layout/list1"/>
    <dgm:cxn modelId="{3793ECB7-B7C7-43FF-9A11-6FCF2AB7BF3B}" type="presParOf" srcId="{13FB0A69-EA02-4907-974B-54EE32CAEC49}" destId="{8D01D6DA-77F9-4D81-9788-09A67A4F1AA4}" srcOrd="0" destOrd="0" presId="urn:microsoft.com/office/officeart/2005/8/layout/list1"/>
    <dgm:cxn modelId="{FB12F389-BB70-4201-9EF5-E706C5ABE12F}" type="presParOf" srcId="{13FB0A69-EA02-4907-974B-54EE32CAEC49}" destId="{B2489858-7408-468B-82F3-4F986C8E926B}" srcOrd="1" destOrd="0" presId="urn:microsoft.com/office/officeart/2005/8/layout/list1"/>
    <dgm:cxn modelId="{1E68D213-B974-454C-BAB7-BB6385802A66}" type="presParOf" srcId="{F7C3426F-2246-479D-910A-6AC46F52F93C}" destId="{17FFC1CB-98A7-482E-9935-17BE20061B6A}" srcOrd="9" destOrd="0" presId="urn:microsoft.com/office/officeart/2005/8/layout/list1"/>
    <dgm:cxn modelId="{6E489506-EA60-4615-874D-FC6FEDB16FC4}" type="presParOf" srcId="{F7C3426F-2246-479D-910A-6AC46F52F93C}" destId="{EDD44367-D5D5-479F-9F56-5459860B974C}" srcOrd="10" destOrd="0" presId="urn:microsoft.com/office/officeart/2005/8/layout/list1"/>
    <dgm:cxn modelId="{BE819BCF-3003-484B-892F-284A5E504A3E}" type="presParOf" srcId="{F7C3426F-2246-479D-910A-6AC46F52F93C}" destId="{84A393C4-9D6A-4BE8-8810-629CFE869544}" srcOrd="11" destOrd="0" presId="urn:microsoft.com/office/officeart/2005/8/layout/list1"/>
    <dgm:cxn modelId="{A0C9014C-CA18-4690-9A33-A371C3A321D7}" type="presParOf" srcId="{F7C3426F-2246-479D-910A-6AC46F52F93C}" destId="{3CC161B0-BC2A-4273-92E3-C0841EFC4458}" srcOrd="12" destOrd="0" presId="urn:microsoft.com/office/officeart/2005/8/layout/list1"/>
    <dgm:cxn modelId="{171BB59A-4320-4A5E-B145-95CBBDA2592F}" type="presParOf" srcId="{3CC161B0-BC2A-4273-92E3-C0841EFC4458}" destId="{66575DB9-873C-40B4-992B-BBC3977AEE08}" srcOrd="0" destOrd="0" presId="urn:microsoft.com/office/officeart/2005/8/layout/list1"/>
    <dgm:cxn modelId="{0C015054-B3F5-4056-B301-6249E898C497}" type="presParOf" srcId="{3CC161B0-BC2A-4273-92E3-C0841EFC4458}" destId="{00E33757-9CBE-4B55-8057-E67AB182858D}" srcOrd="1" destOrd="0" presId="urn:microsoft.com/office/officeart/2005/8/layout/list1"/>
    <dgm:cxn modelId="{2A76AE34-DEF8-4819-A316-14F7F758B16C}" type="presParOf" srcId="{F7C3426F-2246-479D-910A-6AC46F52F93C}" destId="{A30A756F-06AB-4266-B737-D0978D6E0D94}" srcOrd="13" destOrd="0" presId="urn:microsoft.com/office/officeart/2005/8/layout/list1"/>
    <dgm:cxn modelId="{0CC889E3-8B72-4B60-93AB-7FB18BA4D7C7}" type="presParOf" srcId="{F7C3426F-2246-479D-910A-6AC46F52F93C}" destId="{C8650FE7-90FF-4B66-B044-7B7A10A7FDA2}" srcOrd="14"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2DEAD20-8BDA-4220-AFD6-75EBB43A7629}" type="doc">
      <dgm:prSet loTypeId="urn:microsoft.com/office/officeart/2005/8/layout/vList2" loCatId="list" qsTypeId="urn:microsoft.com/office/officeart/2005/8/quickstyle/simple1" qsCatId="simple" csTypeId="urn:microsoft.com/office/officeart/2005/8/colors/accent3_3" csCatId="accent3" phldr="1"/>
      <dgm:spPr/>
      <dgm:t>
        <a:bodyPr/>
        <a:lstStyle/>
        <a:p>
          <a:endParaRPr lang="en-US"/>
        </a:p>
      </dgm:t>
    </dgm:pt>
    <dgm:pt modelId="{0C11E035-FCEE-4A51-BAD3-96B96EB347A2}">
      <dgm:prSet custT="1"/>
      <dgm:spPr>
        <a:ln>
          <a:noFill/>
        </a:ln>
        <a:effectLst>
          <a:outerShdw blurRad="50800" dist="38100" dir="2700000" algn="tl" rotWithShape="0">
            <a:prstClr val="black">
              <a:alpha val="40000"/>
            </a:prstClr>
          </a:outerShdw>
        </a:effectLst>
      </dgm:spPr>
      <dgm:t>
        <a:bodyPr/>
        <a:lstStyle/>
        <a:p>
          <a:pPr rtl="0"/>
          <a:r>
            <a:rPr lang="en-US" sz="1600" b="0" i="0" cap="none" spc="0" baseline="0" dirty="0">
              <a:ln w="0"/>
              <a:solidFill>
                <a:schemeClr val="bg2"/>
              </a:solidFill>
              <a:effectLst>
                <a:outerShdw blurRad="38100" dist="19050" dir="2700000" algn="tl" rotWithShape="0">
                  <a:schemeClr val="dk1">
                    <a:alpha val="40000"/>
                  </a:schemeClr>
                </a:outerShdw>
              </a:effectLst>
            </a:rPr>
            <a:t>Insurance copays vary based on plan types</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DE4A54E7-FE53-41C4-B5FC-DB76659EBF38}" type="parTrans" cxnId="{98E83D7A-5186-4FEE-B6AE-5586B89D12B3}">
      <dgm:prSet/>
      <dgm:spPr/>
      <dgm:t>
        <a:bodyPr/>
        <a:lstStyle/>
        <a:p>
          <a:endParaRPr lang="en-US"/>
        </a:p>
      </dgm:t>
    </dgm:pt>
    <dgm:pt modelId="{DDD22E17-6FD2-4B28-843B-CEF928DB8F98}" type="sibTrans" cxnId="{98E83D7A-5186-4FEE-B6AE-5586B89D12B3}">
      <dgm:prSet/>
      <dgm:spPr/>
      <dgm:t>
        <a:bodyPr/>
        <a:lstStyle/>
        <a:p>
          <a:endParaRPr lang="en-US"/>
        </a:p>
      </dgm:t>
    </dgm:pt>
    <dgm:pt modelId="{C614848E-E639-4DFE-91D9-B5F699AF6BB4}">
      <dgm:prSet custT="1"/>
      <dgm:spPr>
        <a:ln>
          <a:noFill/>
        </a:ln>
        <a:effectLst>
          <a:outerShdw blurRad="50800" dist="38100" dir="2700000" algn="tl" rotWithShape="0">
            <a:prstClr val="black">
              <a:alpha val="40000"/>
            </a:prstClr>
          </a:outerShdw>
        </a:effectLst>
      </dgm:spPr>
      <dgm:t>
        <a:bodyPr/>
        <a:lstStyle/>
        <a:p>
          <a:pPr algn="l" rtl="0"/>
          <a:r>
            <a:rPr lang="en-US" sz="1600" b="0" i="0" cap="none" spc="0" baseline="0" dirty="0">
              <a:ln w="0"/>
              <a:solidFill>
                <a:schemeClr val="bg2"/>
              </a:solidFill>
              <a:effectLst>
                <a:outerShdw blurRad="38100" dist="19050" dir="2700000" algn="tl" rotWithShape="0">
                  <a:schemeClr val="dk1">
                    <a:alpha val="40000"/>
                  </a:schemeClr>
                </a:outerShdw>
              </a:effectLst>
            </a:rPr>
            <a:t>Patients with unaffordable copays or coverage denial from insurance</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4889B1CE-A756-47B1-AEB0-44FB3E6EC08F}" type="parTrans" cxnId="{18ED34B1-0471-4DBE-92F0-4B9005705B4E}">
      <dgm:prSet/>
      <dgm:spPr/>
      <dgm:t>
        <a:bodyPr/>
        <a:lstStyle/>
        <a:p>
          <a:endParaRPr lang="en-US"/>
        </a:p>
      </dgm:t>
    </dgm:pt>
    <dgm:pt modelId="{A4AFB00D-3C6C-481A-A22C-024A3974CDD9}" type="sibTrans" cxnId="{18ED34B1-0471-4DBE-92F0-4B9005705B4E}">
      <dgm:prSet/>
      <dgm:spPr/>
      <dgm:t>
        <a:bodyPr/>
        <a:lstStyle/>
        <a:p>
          <a:endParaRPr lang="en-US"/>
        </a:p>
      </dgm:t>
    </dgm:pt>
    <dgm:pt modelId="{9CE80F10-6E97-4520-A4F6-A243CF393F80}">
      <dgm:prSet custT="1"/>
      <dgm:spPr>
        <a:ln>
          <a:noFill/>
        </a:ln>
        <a:effectLst/>
      </dgm:spPr>
      <dgm:t>
        <a:bodyPr/>
        <a:lstStyle/>
        <a:p>
          <a:pPr algn="l" rtl="0"/>
          <a:r>
            <a:rPr lang="en-US" sz="1200" b="0" i="0" cap="none" spc="0" baseline="0" dirty="0">
              <a:ln w="0"/>
              <a:solidFill>
                <a:schemeClr val="tx1"/>
              </a:solidFill>
              <a:effectLst/>
            </a:rPr>
            <a:t> Copay cards for some work with commercial insurance </a:t>
          </a:r>
          <a:endParaRPr lang="en-US" sz="1200" b="0" cap="none" spc="0" dirty="0">
            <a:ln w="0"/>
            <a:solidFill>
              <a:schemeClr val="tx1"/>
            </a:solidFill>
            <a:effectLst/>
          </a:endParaRPr>
        </a:p>
      </dgm:t>
    </dgm:pt>
    <dgm:pt modelId="{15564467-55E7-4D53-A61A-D36E69D6DD06}" type="parTrans" cxnId="{C51640E7-0606-4D55-8D10-9D9050912733}">
      <dgm:prSet/>
      <dgm:spPr/>
      <dgm:t>
        <a:bodyPr/>
        <a:lstStyle/>
        <a:p>
          <a:endParaRPr lang="en-US"/>
        </a:p>
      </dgm:t>
    </dgm:pt>
    <dgm:pt modelId="{2380D5B1-7B57-4E39-912D-81B1DCAAF210}" type="sibTrans" cxnId="{C51640E7-0606-4D55-8D10-9D9050912733}">
      <dgm:prSet/>
      <dgm:spPr/>
      <dgm:t>
        <a:bodyPr/>
        <a:lstStyle/>
        <a:p>
          <a:endParaRPr lang="en-US"/>
        </a:p>
      </dgm:t>
    </dgm:pt>
    <dgm:pt modelId="{028A5C36-AEBC-46DB-87C1-F0D90119F5A6}">
      <dgm:prSet custT="1"/>
      <dgm:spPr>
        <a:ln>
          <a:noFill/>
        </a:ln>
        <a:effectLst>
          <a:outerShdw blurRad="50800" dist="38100" dir="2700000" algn="tl" rotWithShape="0">
            <a:prstClr val="black">
              <a:alpha val="40000"/>
            </a:prstClr>
          </a:outerShdw>
        </a:effectLst>
      </dgm:spPr>
      <dgm:t>
        <a:bodyPr/>
        <a:lstStyle/>
        <a:p>
          <a:pPr rtl="0"/>
          <a:r>
            <a:rPr lang="en-US" sz="1600" b="0" i="0" cap="none" spc="0" baseline="0" dirty="0">
              <a:ln w="0"/>
              <a:solidFill>
                <a:schemeClr val="bg2"/>
              </a:solidFill>
              <a:effectLst>
                <a:outerShdw blurRad="38100" dist="19050" dir="2700000" algn="tl" rotWithShape="0">
                  <a:schemeClr val="dk1">
                    <a:alpha val="40000"/>
                  </a:schemeClr>
                </a:outerShdw>
              </a:effectLst>
            </a:rPr>
            <a:t>Providers can engage social work or case management to assist with some medications</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4633DDFA-51F2-4A3F-BF75-0FA42CD3E11C}" type="parTrans" cxnId="{907A15D3-38D3-4BC0-BFD9-074EB85EC20A}">
      <dgm:prSet/>
      <dgm:spPr/>
      <dgm:t>
        <a:bodyPr/>
        <a:lstStyle/>
        <a:p>
          <a:endParaRPr lang="en-US"/>
        </a:p>
      </dgm:t>
    </dgm:pt>
    <dgm:pt modelId="{EF251114-5FFB-4727-9F5C-648CE5270430}" type="sibTrans" cxnId="{907A15D3-38D3-4BC0-BFD9-074EB85EC20A}">
      <dgm:prSet/>
      <dgm:spPr/>
      <dgm:t>
        <a:bodyPr/>
        <a:lstStyle/>
        <a:p>
          <a:endParaRPr lang="en-US"/>
        </a:p>
      </dgm:t>
    </dgm:pt>
    <dgm:pt modelId="{47074045-1227-4828-BC5C-8EF30F07BEDE}">
      <dgm:prSet custT="1"/>
      <dgm:spPr>
        <a:ln>
          <a:noFill/>
        </a:ln>
        <a:effectLst>
          <a:outerShdw blurRad="50800" dist="38100" dir="2700000" algn="tl" rotWithShape="0">
            <a:prstClr val="black">
              <a:alpha val="40000"/>
            </a:prstClr>
          </a:outerShdw>
        </a:effectLst>
      </dgm:spPr>
      <dgm:t>
        <a:bodyPr/>
        <a:lstStyle/>
        <a:p>
          <a:pPr rtl="0"/>
          <a:r>
            <a:rPr lang="en-US" sz="1600" b="0" i="0" cap="none" spc="0" baseline="0" dirty="0">
              <a:ln w="0"/>
              <a:solidFill>
                <a:schemeClr val="bg2"/>
              </a:solidFill>
              <a:effectLst>
                <a:outerShdw blurRad="38100" dist="19050" dir="2700000" algn="tl" rotWithShape="0">
                  <a:schemeClr val="dk1">
                    <a:alpha val="40000"/>
                  </a:schemeClr>
                </a:outerShdw>
              </a:effectLst>
            </a:rPr>
            <a:t>A grant may be available, but options are limited for histiocytosis</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CB9F8A2E-2BE6-44B2-BC2D-FB2D2AC9C6D5}" type="parTrans" cxnId="{BA5E4FC7-5513-4718-B5CB-FB08DCD01807}">
      <dgm:prSet/>
      <dgm:spPr/>
      <dgm:t>
        <a:bodyPr/>
        <a:lstStyle/>
        <a:p>
          <a:endParaRPr lang="en-US"/>
        </a:p>
      </dgm:t>
    </dgm:pt>
    <dgm:pt modelId="{DE9A4826-5402-4AEC-8A21-C7AF63002656}" type="sibTrans" cxnId="{BA5E4FC7-5513-4718-B5CB-FB08DCD01807}">
      <dgm:prSet/>
      <dgm:spPr/>
      <dgm:t>
        <a:bodyPr/>
        <a:lstStyle/>
        <a:p>
          <a:endParaRPr lang="en-US"/>
        </a:p>
      </dgm:t>
    </dgm:pt>
    <dgm:pt modelId="{C56C1E2D-3A69-4D81-8510-59412A6E9643}">
      <dgm:prSet custT="1"/>
      <dgm:spPr>
        <a:ln>
          <a:noFill/>
        </a:ln>
        <a:effectLst>
          <a:outerShdw blurRad="50800" dist="38100" dir="2700000" algn="tl" rotWithShape="0">
            <a:prstClr val="black">
              <a:alpha val="40000"/>
            </a:prstClr>
          </a:outerShdw>
        </a:effectLst>
      </dgm:spPr>
      <dgm:t>
        <a:bodyPr/>
        <a:lstStyle/>
        <a:p>
          <a:pPr rtl="0"/>
          <a:r>
            <a:rPr lang="en-US" sz="1600" b="0" i="0" cap="none" spc="0" baseline="0" dirty="0">
              <a:ln w="0"/>
              <a:solidFill>
                <a:schemeClr val="bg2"/>
              </a:solidFill>
              <a:effectLst>
                <a:outerShdw blurRad="38100" dist="19050" dir="2700000" algn="tl" rotWithShape="0">
                  <a:schemeClr val="dk1">
                    <a:alpha val="40000"/>
                  </a:schemeClr>
                </a:outerShdw>
              </a:effectLst>
            </a:rPr>
            <a:t>Cost is a negative for many targeted therapies</a:t>
          </a:r>
          <a:endParaRPr lang="en-US" sz="1600" b="0" cap="none" spc="0" dirty="0">
            <a:ln w="0"/>
            <a:solidFill>
              <a:schemeClr val="bg2"/>
            </a:solidFill>
            <a:effectLst>
              <a:outerShdw blurRad="38100" dist="19050" dir="2700000" algn="tl" rotWithShape="0">
                <a:schemeClr val="dk1">
                  <a:alpha val="40000"/>
                </a:schemeClr>
              </a:outerShdw>
            </a:effectLst>
          </a:endParaRPr>
        </a:p>
      </dgm:t>
    </dgm:pt>
    <dgm:pt modelId="{3086C62E-D64A-4E2D-93D4-7483B8CDF724}" type="sibTrans" cxnId="{D89B79C6-8AF5-4F6B-87E5-6B8C0300DF07}">
      <dgm:prSet/>
      <dgm:spPr/>
      <dgm:t>
        <a:bodyPr/>
        <a:lstStyle/>
        <a:p>
          <a:endParaRPr lang="en-US"/>
        </a:p>
      </dgm:t>
    </dgm:pt>
    <dgm:pt modelId="{CCAB745B-0A14-425B-ABB3-CF1E6AB31D45}" type="parTrans" cxnId="{D89B79C6-8AF5-4F6B-87E5-6B8C0300DF07}">
      <dgm:prSet/>
      <dgm:spPr/>
      <dgm:t>
        <a:bodyPr/>
        <a:lstStyle/>
        <a:p>
          <a:endParaRPr lang="en-US"/>
        </a:p>
      </dgm:t>
    </dgm:pt>
    <dgm:pt modelId="{DAD0F7D6-AD6F-49DB-8DBB-96A6EDE0962D}">
      <dgm:prSet custT="1"/>
      <dgm:spPr>
        <a:ln>
          <a:noFill/>
        </a:ln>
        <a:effectLst/>
      </dgm:spPr>
      <dgm:t>
        <a:bodyPr/>
        <a:lstStyle/>
        <a:p>
          <a:r>
            <a:rPr lang="en-US" sz="1200" b="0" i="0" cap="none" spc="0" baseline="0" dirty="0">
              <a:ln w="0"/>
              <a:solidFill>
                <a:schemeClr val="tx1"/>
              </a:solidFill>
              <a:effectLst/>
            </a:rPr>
            <a:t>Prescription Assistance Program (PAP) from the manufacturer</a:t>
          </a:r>
          <a:endParaRPr lang="en-US" sz="1200" b="0" cap="none" spc="0" dirty="0">
            <a:ln w="0"/>
            <a:solidFill>
              <a:schemeClr val="bg2"/>
            </a:solidFill>
            <a:effectLst>
              <a:outerShdw blurRad="38100" dist="19050" dir="2700000" algn="tl" rotWithShape="0">
                <a:schemeClr val="dk1">
                  <a:alpha val="40000"/>
                </a:schemeClr>
              </a:outerShdw>
            </a:effectLst>
          </a:endParaRPr>
        </a:p>
      </dgm:t>
    </dgm:pt>
    <dgm:pt modelId="{F2F7FB29-7050-4857-B8FE-FDA001754828}" type="parTrans" cxnId="{5BE0DAAF-97B2-4784-91DF-FE56221B12B0}">
      <dgm:prSet/>
      <dgm:spPr/>
      <dgm:t>
        <a:bodyPr/>
        <a:lstStyle/>
        <a:p>
          <a:endParaRPr lang="en-US"/>
        </a:p>
      </dgm:t>
    </dgm:pt>
    <dgm:pt modelId="{CDCB9F87-EFF4-4A24-BA6F-32B27A6E6CF7}" type="sibTrans" cxnId="{5BE0DAAF-97B2-4784-91DF-FE56221B12B0}">
      <dgm:prSet/>
      <dgm:spPr/>
      <dgm:t>
        <a:bodyPr/>
        <a:lstStyle/>
        <a:p>
          <a:endParaRPr lang="en-US"/>
        </a:p>
      </dgm:t>
    </dgm:pt>
    <dgm:pt modelId="{9A76D423-E9AE-4032-BEE5-D02525E56054}">
      <dgm:prSet custT="1"/>
      <dgm:spPr>
        <a:effectLst/>
      </dgm:spPr>
      <dgm:t>
        <a:bodyPr/>
        <a:lstStyle/>
        <a:p>
          <a:pPr rtl="0">
            <a:buFontTx/>
            <a:buChar char="‒"/>
          </a:pPr>
          <a:r>
            <a:rPr lang="en-US" sz="1200" b="0" i="0" cap="none" spc="0" baseline="0" dirty="0">
              <a:ln w="0"/>
              <a:solidFill>
                <a:schemeClr val="tx1"/>
              </a:solidFill>
              <a:effectLst/>
            </a:rPr>
            <a:t>Option for Medicare and Medicaid patients </a:t>
          </a:r>
          <a:endParaRPr lang="en-US" sz="1200" b="0" cap="none" spc="0" dirty="0">
            <a:ln w="0"/>
            <a:solidFill>
              <a:schemeClr val="tx1"/>
            </a:solidFill>
            <a:effectLst/>
          </a:endParaRPr>
        </a:p>
      </dgm:t>
    </dgm:pt>
    <dgm:pt modelId="{6DABD481-E591-46E4-B892-47497C26C09F}" type="parTrans" cxnId="{9E89B79D-72D8-4CBB-9BF9-2E50836F1E39}">
      <dgm:prSet/>
      <dgm:spPr/>
      <dgm:t>
        <a:bodyPr/>
        <a:lstStyle/>
        <a:p>
          <a:endParaRPr lang="en-US"/>
        </a:p>
      </dgm:t>
    </dgm:pt>
    <dgm:pt modelId="{A4A8E893-45E4-4485-8F9B-02237CC9F323}" type="sibTrans" cxnId="{9E89B79D-72D8-4CBB-9BF9-2E50836F1E39}">
      <dgm:prSet/>
      <dgm:spPr/>
      <dgm:t>
        <a:bodyPr/>
        <a:lstStyle/>
        <a:p>
          <a:endParaRPr lang="en-US"/>
        </a:p>
      </dgm:t>
    </dgm:pt>
    <dgm:pt modelId="{25D1A8B7-052C-4C18-9FE4-7DDCE9D4A964}">
      <dgm:prSet custT="1"/>
      <dgm:spPr>
        <a:effectLst/>
      </dgm:spPr>
      <dgm:t>
        <a:bodyPr/>
        <a:lstStyle/>
        <a:p>
          <a:pPr rtl="0">
            <a:buFontTx/>
            <a:buChar char="‒"/>
          </a:pPr>
          <a:r>
            <a:rPr lang="en-US" sz="1200" b="0" cap="none" spc="0" dirty="0">
              <a:ln w="0"/>
              <a:solidFill>
                <a:schemeClr val="tx1"/>
              </a:solidFill>
              <a:effectLst/>
            </a:rPr>
            <a:t>However, some manufacturers will not approve PAP for off-label use of medication </a:t>
          </a:r>
        </a:p>
      </dgm:t>
    </dgm:pt>
    <dgm:pt modelId="{5A78E22C-A897-46E4-BD74-3F58AD74189F}" type="parTrans" cxnId="{623A3541-87C5-4356-AF07-6682AE314E3E}">
      <dgm:prSet/>
      <dgm:spPr/>
      <dgm:t>
        <a:bodyPr/>
        <a:lstStyle/>
        <a:p>
          <a:endParaRPr lang="en-US"/>
        </a:p>
      </dgm:t>
    </dgm:pt>
    <dgm:pt modelId="{B00A8A95-C195-4B8F-B653-5090B48117E6}" type="sibTrans" cxnId="{623A3541-87C5-4356-AF07-6682AE314E3E}">
      <dgm:prSet/>
      <dgm:spPr/>
      <dgm:t>
        <a:bodyPr/>
        <a:lstStyle/>
        <a:p>
          <a:endParaRPr lang="en-US"/>
        </a:p>
      </dgm:t>
    </dgm:pt>
    <dgm:pt modelId="{3DE80FE8-A833-4DBA-B4C4-E48F19DBD0D4}" type="pres">
      <dgm:prSet presAssocID="{E2DEAD20-8BDA-4220-AFD6-75EBB43A7629}" presName="linear" presStyleCnt="0">
        <dgm:presLayoutVars>
          <dgm:animLvl val="lvl"/>
          <dgm:resizeHandles val="exact"/>
        </dgm:presLayoutVars>
      </dgm:prSet>
      <dgm:spPr/>
    </dgm:pt>
    <dgm:pt modelId="{7EF11D50-930D-4EDE-9778-0719E58A7B69}" type="pres">
      <dgm:prSet presAssocID="{C56C1E2D-3A69-4D81-8510-59412A6E9643}" presName="parentText" presStyleLbl="node1" presStyleIdx="0" presStyleCnt="5" custScaleY="73992">
        <dgm:presLayoutVars>
          <dgm:chMax val="0"/>
          <dgm:bulletEnabled val="1"/>
        </dgm:presLayoutVars>
      </dgm:prSet>
      <dgm:spPr/>
    </dgm:pt>
    <dgm:pt modelId="{CB769E85-0180-41B9-91DA-5B62860BB732}" type="pres">
      <dgm:prSet presAssocID="{3086C62E-D64A-4E2D-93D4-7483B8CDF724}" presName="spacer" presStyleCnt="0"/>
      <dgm:spPr/>
    </dgm:pt>
    <dgm:pt modelId="{34B68F97-E860-4192-BCF0-CA95EF27391E}" type="pres">
      <dgm:prSet presAssocID="{0C11E035-FCEE-4A51-BAD3-96B96EB347A2}" presName="parentText" presStyleLbl="node1" presStyleIdx="1" presStyleCnt="5" custScaleY="73992">
        <dgm:presLayoutVars>
          <dgm:chMax val="0"/>
          <dgm:bulletEnabled val="1"/>
        </dgm:presLayoutVars>
      </dgm:prSet>
      <dgm:spPr/>
    </dgm:pt>
    <dgm:pt modelId="{8CDC2D65-8322-4665-8AB6-805E1F58B876}" type="pres">
      <dgm:prSet presAssocID="{DDD22E17-6FD2-4B28-843B-CEF928DB8F98}" presName="spacer" presStyleCnt="0"/>
      <dgm:spPr/>
    </dgm:pt>
    <dgm:pt modelId="{AF8A6496-D4CE-4622-BFB2-95B7F6C7A6A5}" type="pres">
      <dgm:prSet presAssocID="{C614848E-E639-4DFE-91D9-B5F699AF6BB4}" presName="parentText" presStyleLbl="node1" presStyleIdx="2" presStyleCnt="5" custScaleY="74009">
        <dgm:presLayoutVars>
          <dgm:chMax val="0"/>
          <dgm:bulletEnabled val="1"/>
        </dgm:presLayoutVars>
      </dgm:prSet>
      <dgm:spPr/>
    </dgm:pt>
    <dgm:pt modelId="{A1012C8F-B51D-4109-B87E-3E38A1A7E8BB}" type="pres">
      <dgm:prSet presAssocID="{C614848E-E639-4DFE-91D9-B5F699AF6BB4}" presName="childText" presStyleLbl="revTx" presStyleIdx="0" presStyleCnt="2" custScaleY="48721">
        <dgm:presLayoutVars>
          <dgm:bulletEnabled val="1"/>
        </dgm:presLayoutVars>
      </dgm:prSet>
      <dgm:spPr/>
    </dgm:pt>
    <dgm:pt modelId="{DBE6D2F5-FCEC-49C4-B5DE-74E26651C872}" type="pres">
      <dgm:prSet presAssocID="{028A5C36-AEBC-46DB-87C1-F0D90119F5A6}" presName="parentText" presStyleLbl="node1" presStyleIdx="3" presStyleCnt="5" custScaleY="73992">
        <dgm:presLayoutVars>
          <dgm:chMax val="0"/>
          <dgm:bulletEnabled val="1"/>
        </dgm:presLayoutVars>
      </dgm:prSet>
      <dgm:spPr/>
    </dgm:pt>
    <dgm:pt modelId="{D2944C74-05D2-4F65-A779-C7B4E3EFD203}" type="pres">
      <dgm:prSet presAssocID="{028A5C36-AEBC-46DB-87C1-F0D90119F5A6}" presName="childText" presStyleLbl="revTx" presStyleIdx="1" presStyleCnt="2" custScaleY="110238">
        <dgm:presLayoutVars>
          <dgm:bulletEnabled val="1"/>
        </dgm:presLayoutVars>
      </dgm:prSet>
      <dgm:spPr/>
    </dgm:pt>
    <dgm:pt modelId="{8607B075-2350-44DE-97BC-356C07EFA62F}" type="pres">
      <dgm:prSet presAssocID="{47074045-1227-4828-BC5C-8EF30F07BEDE}" presName="parentText" presStyleLbl="node1" presStyleIdx="4" presStyleCnt="5" custScaleY="73992" custLinFactNeighborX="-922" custLinFactNeighborY="304">
        <dgm:presLayoutVars>
          <dgm:chMax val="0"/>
          <dgm:bulletEnabled val="1"/>
        </dgm:presLayoutVars>
      </dgm:prSet>
      <dgm:spPr/>
    </dgm:pt>
  </dgm:ptLst>
  <dgm:cxnLst>
    <dgm:cxn modelId="{C6A1AE15-F785-43CF-A30A-D10DCFAB19E5}" type="presOf" srcId="{DAD0F7D6-AD6F-49DB-8DBB-96A6EDE0962D}" destId="{D2944C74-05D2-4F65-A779-C7B4E3EFD203}" srcOrd="0" destOrd="0" presId="urn:microsoft.com/office/officeart/2005/8/layout/vList2"/>
    <dgm:cxn modelId="{0929911F-84B3-4D4C-99B4-E64DAA440439}" type="presOf" srcId="{028A5C36-AEBC-46DB-87C1-F0D90119F5A6}" destId="{DBE6D2F5-FCEC-49C4-B5DE-74E26651C872}" srcOrd="0" destOrd="0" presId="urn:microsoft.com/office/officeart/2005/8/layout/vList2"/>
    <dgm:cxn modelId="{8254F75B-0969-4A1E-B84C-DEC3FD863E82}" type="presOf" srcId="{C56C1E2D-3A69-4D81-8510-59412A6E9643}" destId="{7EF11D50-930D-4EDE-9778-0719E58A7B69}" srcOrd="0" destOrd="0" presId="urn:microsoft.com/office/officeart/2005/8/layout/vList2"/>
    <dgm:cxn modelId="{623A3541-87C5-4356-AF07-6682AE314E3E}" srcId="{DAD0F7D6-AD6F-49DB-8DBB-96A6EDE0962D}" destId="{25D1A8B7-052C-4C18-9FE4-7DDCE9D4A964}" srcOrd="1" destOrd="0" parTransId="{5A78E22C-A897-46E4-BD74-3F58AD74189F}" sibTransId="{B00A8A95-C195-4B8F-B653-5090B48117E6}"/>
    <dgm:cxn modelId="{F61ED44D-FF93-4CC2-B2A7-93FEEA29911E}" type="presOf" srcId="{C614848E-E639-4DFE-91D9-B5F699AF6BB4}" destId="{AF8A6496-D4CE-4622-BFB2-95B7F6C7A6A5}" srcOrd="0" destOrd="0" presId="urn:microsoft.com/office/officeart/2005/8/layout/vList2"/>
    <dgm:cxn modelId="{6B47A174-4598-4DE3-A4D5-EC32EB9A24EB}" type="presOf" srcId="{25D1A8B7-052C-4C18-9FE4-7DDCE9D4A964}" destId="{D2944C74-05D2-4F65-A779-C7B4E3EFD203}" srcOrd="0" destOrd="2" presId="urn:microsoft.com/office/officeart/2005/8/layout/vList2"/>
    <dgm:cxn modelId="{98E83D7A-5186-4FEE-B6AE-5586B89D12B3}" srcId="{E2DEAD20-8BDA-4220-AFD6-75EBB43A7629}" destId="{0C11E035-FCEE-4A51-BAD3-96B96EB347A2}" srcOrd="1" destOrd="0" parTransId="{DE4A54E7-FE53-41C4-B5FC-DB76659EBF38}" sibTransId="{DDD22E17-6FD2-4B28-843B-CEF928DB8F98}"/>
    <dgm:cxn modelId="{898D8587-FA0D-4045-B108-6C2C00466C97}" type="presOf" srcId="{47074045-1227-4828-BC5C-8EF30F07BEDE}" destId="{8607B075-2350-44DE-97BC-356C07EFA62F}" srcOrd="0" destOrd="0" presId="urn:microsoft.com/office/officeart/2005/8/layout/vList2"/>
    <dgm:cxn modelId="{A0EFD887-A699-4656-8595-F06571471732}" type="presOf" srcId="{E2DEAD20-8BDA-4220-AFD6-75EBB43A7629}" destId="{3DE80FE8-A833-4DBA-B4C4-E48F19DBD0D4}" srcOrd="0" destOrd="0" presId="urn:microsoft.com/office/officeart/2005/8/layout/vList2"/>
    <dgm:cxn modelId="{9E89B79D-72D8-4CBB-9BF9-2E50836F1E39}" srcId="{DAD0F7D6-AD6F-49DB-8DBB-96A6EDE0962D}" destId="{9A76D423-E9AE-4032-BEE5-D02525E56054}" srcOrd="0" destOrd="0" parTransId="{6DABD481-E591-46E4-B892-47497C26C09F}" sibTransId="{A4A8E893-45E4-4485-8F9B-02237CC9F323}"/>
    <dgm:cxn modelId="{8E73E2A2-7F35-4E64-9A21-9F8F2CF9F0AE}" type="presOf" srcId="{9A76D423-E9AE-4032-BEE5-D02525E56054}" destId="{D2944C74-05D2-4F65-A779-C7B4E3EFD203}" srcOrd="0" destOrd="1" presId="urn:microsoft.com/office/officeart/2005/8/layout/vList2"/>
    <dgm:cxn modelId="{5BE0DAAF-97B2-4784-91DF-FE56221B12B0}" srcId="{028A5C36-AEBC-46DB-87C1-F0D90119F5A6}" destId="{DAD0F7D6-AD6F-49DB-8DBB-96A6EDE0962D}" srcOrd="0" destOrd="0" parTransId="{F2F7FB29-7050-4857-B8FE-FDA001754828}" sibTransId="{CDCB9F87-EFF4-4A24-BA6F-32B27A6E6CF7}"/>
    <dgm:cxn modelId="{18ED34B1-0471-4DBE-92F0-4B9005705B4E}" srcId="{E2DEAD20-8BDA-4220-AFD6-75EBB43A7629}" destId="{C614848E-E639-4DFE-91D9-B5F699AF6BB4}" srcOrd="2" destOrd="0" parTransId="{4889B1CE-A756-47B1-AEB0-44FB3E6EC08F}" sibTransId="{A4AFB00D-3C6C-481A-A22C-024A3974CDD9}"/>
    <dgm:cxn modelId="{092525B3-32BF-4D14-953C-10EFB969B1A3}" type="presOf" srcId="{9CE80F10-6E97-4520-A4F6-A243CF393F80}" destId="{A1012C8F-B51D-4109-B87E-3E38A1A7E8BB}" srcOrd="0" destOrd="0" presId="urn:microsoft.com/office/officeart/2005/8/layout/vList2"/>
    <dgm:cxn modelId="{D89B79C6-8AF5-4F6B-87E5-6B8C0300DF07}" srcId="{E2DEAD20-8BDA-4220-AFD6-75EBB43A7629}" destId="{C56C1E2D-3A69-4D81-8510-59412A6E9643}" srcOrd="0" destOrd="0" parTransId="{CCAB745B-0A14-425B-ABB3-CF1E6AB31D45}" sibTransId="{3086C62E-D64A-4E2D-93D4-7483B8CDF724}"/>
    <dgm:cxn modelId="{BA5E4FC7-5513-4718-B5CB-FB08DCD01807}" srcId="{E2DEAD20-8BDA-4220-AFD6-75EBB43A7629}" destId="{47074045-1227-4828-BC5C-8EF30F07BEDE}" srcOrd="4" destOrd="0" parTransId="{CB9F8A2E-2BE6-44B2-BC2D-FB2D2AC9C6D5}" sibTransId="{DE9A4826-5402-4AEC-8A21-C7AF63002656}"/>
    <dgm:cxn modelId="{907A15D3-38D3-4BC0-BFD9-074EB85EC20A}" srcId="{E2DEAD20-8BDA-4220-AFD6-75EBB43A7629}" destId="{028A5C36-AEBC-46DB-87C1-F0D90119F5A6}" srcOrd="3" destOrd="0" parTransId="{4633DDFA-51F2-4A3F-BF75-0FA42CD3E11C}" sibTransId="{EF251114-5FFB-4727-9F5C-648CE5270430}"/>
    <dgm:cxn modelId="{0522A3DB-0449-4E0B-8BEF-51BE7D9EF582}" type="presOf" srcId="{0C11E035-FCEE-4A51-BAD3-96B96EB347A2}" destId="{34B68F97-E860-4192-BCF0-CA95EF27391E}" srcOrd="0" destOrd="0" presId="urn:microsoft.com/office/officeart/2005/8/layout/vList2"/>
    <dgm:cxn modelId="{C51640E7-0606-4D55-8D10-9D9050912733}" srcId="{C614848E-E639-4DFE-91D9-B5F699AF6BB4}" destId="{9CE80F10-6E97-4520-A4F6-A243CF393F80}" srcOrd="0" destOrd="0" parTransId="{15564467-55E7-4D53-A61A-D36E69D6DD06}" sibTransId="{2380D5B1-7B57-4E39-912D-81B1DCAAF210}"/>
    <dgm:cxn modelId="{CA3ED443-40C4-4E8D-B0B9-B5875BFED448}" type="presParOf" srcId="{3DE80FE8-A833-4DBA-B4C4-E48F19DBD0D4}" destId="{7EF11D50-930D-4EDE-9778-0719E58A7B69}" srcOrd="0" destOrd="0" presId="urn:microsoft.com/office/officeart/2005/8/layout/vList2"/>
    <dgm:cxn modelId="{C1339EDD-347E-49E0-9D9F-7FEC01217615}" type="presParOf" srcId="{3DE80FE8-A833-4DBA-B4C4-E48F19DBD0D4}" destId="{CB769E85-0180-41B9-91DA-5B62860BB732}" srcOrd="1" destOrd="0" presId="urn:microsoft.com/office/officeart/2005/8/layout/vList2"/>
    <dgm:cxn modelId="{23B5A9AE-0E89-4243-AEE2-77E2D12C6D10}" type="presParOf" srcId="{3DE80FE8-A833-4DBA-B4C4-E48F19DBD0D4}" destId="{34B68F97-E860-4192-BCF0-CA95EF27391E}" srcOrd="2" destOrd="0" presId="urn:microsoft.com/office/officeart/2005/8/layout/vList2"/>
    <dgm:cxn modelId="{6CC6EF47-B75C-44CF-A8AE-15D717F062D1}" type="presParOf" srcId="{3DE80FE8-A833-4DBA-B4C4-E48F19DBD0D4}" destId="{8CDC2D65-8322-4665-8AB6-805E1F58B876}" srcOrd="3" destOrd="0" presId="urn:microsoft.com/office/officeart/2005/8/layout/vList2"/>
    <dgm:cxn modelId="{3F65B76F-EE5B-4141-B3E9-8ED0F26DC9C2}" type="presParOf" srcId="{3DE80FE8-A833-4DBA-B4C4-E48F19DBD0D4}" destId="{AF8A6496-D4CE-4622-BFB2-95B7F6C7A6A5}" srcOrd="4" destOrd="0" presId="urn:microsoft.com/office/officeart/2005/8/layout/vList2"/>
    <dgm:cxn modelId="{519D20B1-44AB-4402-B59E-80E2AC5C6AB9}" type="presParOf" srcId="{3DE80FE8-A833-4DBA-B4C4-E48F19DBD0D4}" destId="{A1012C8F-B51D-4109-B87E-3E38A1A7E8BB}" srcOrd="5" destOrd="0" presId="urn:microsoft.com/office/officeart/2005/8/layout/vList2"/>
    <dgm:cxn modelId="{3FF2D892-73CC-496E-9835-B09981180E1B}" type="presParOf" srcId="{3DE80FE8-A833-4DBA-B4C4-E48F19DBD0D4}" destId="{DBE6D2F5-FCEC-49C4-B5DE-74E26651C872}" srcOrd="6" destOrd="0" presId="urn:microsoft.com/office/officeart/2005/8/layout/vList2"/>
    <dgm:cxn modelId="{BD5617FA-9D26-46F2-9CAA-DAB98BA5A4B4}" type="presParOf" srcId="{3DE80FE8-A833-4DBA-B4C4-E48F19DBD0D4}" destId="{D2944C74-05D2-4F65-A779-C7B4E3EFD203}" srcOrd="7" destOrd="0" presId="urn:microsoft.com/office/officeart/2005/8/layout/vList2"/>
    <dgm:cxn modelId="{AFA9DC46-EFA8-47FB-B715-7C1FAC79A663}" type="presParOf" srcId="{3DE80FE8-A833-4DBA-B4C4-E48F19DBD0D4}" destId="{8607B075-2350-44DE-97BC-356C07EFA62F}" srcOrd="8" destOrd="0" presId="urn:microsoft.com/office/officeart/2005/8/layout/vList2"/>
  </dgm:cxnLst>
  <dgm:bg/>
  <dgm:whole>
    <a:ln>
      <a:solidFill>
        <a:schemeClr val="bg2"/>
      </a:solid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55C488-AB9E-4BD3-95EC-B10ED9DEAEF2}">
      <dsp:nvSpPr>
        <dsp:cNvPr id="0" name=""/>
        <dsp:cNvSpPr/>
      </dsp:nvSpPr>
      <dsp:spPr>
        <a:xfrm>
          <a:off x="1266584" y="0"/>
          <a:ext cx="1541745" cy="731291"/>
        </a:xfrm>
        <a:prstGeom prst="roundRect">
          <a:avLst>
            <a:gd name="adj" fmla="val 10000"/>
          </a:avLst>
        </a:prstGeom>
        <a:solidFill>
          <a:schemeClr val="accent3">
            <a:alpha val="90000"/>
            <a:tint val="4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kern="1200" cap="none" spc="0" dirty="0">
              <a:ln w="0"/>
              <a:solidFill>
                <a:schemeClr val="tx1"/>
              </a:solidFill>
              <a:effectLst>
                <a:outerShdw blurRad="38100" dist="19050" dir="2700000" algn="tl" rotWithShape="0">
                  <a:schemeClr val="dk1">
                    <a:alpha val="40000"/>
                  </a:schemeClr>
                </a:outerShdw>
              </a:effectLst>
            </a:rPr>
            <a:t>The Good</a:t>
          </a:r>
        </a:p>
      </dsp:txBody>
      <dsp:txXfrm>
        <a:off x="1288003" y="21419"/>
        <a:ext cx="1498907" cy="688453"/>
      </dsp:txXfrm>
    </dsp:sp>
    <dsp:sp modelId="{456218FB-A480-4374-B96F-F0099088E0F4}">
      <dsp:nvSpPr>
        <dsp:cNvPr id="0" name=""/>
        <dsp:cNvSpPr/>
      </dsp:nvSpPr>
      <dsp:spPr>
        <a:xfrm>
          <a:off x="3280653" y="0"/>
          <a:ext cx="1316324" cy="731291"/>
        </a:xfrm>
        <a:prstGeom prst="roundRect">
          <a:avLst>
            <a:gd name="adj" fmla="val 10000"/>
          </a:avLst>
        </a:prstGeom>
        <a:solidFill>
          <a:schemeClr val="accent3">
            <a:alpha val="90000"/>
            <a:tint val="4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US" sz="2200" b="0" kern="1200" cap="none" spc="0" dirty="0">
              <a:ln w="0"/>
              <a:solidFill>
                <a:schemeClr val="tx1"/>
              </a:solidFill>
              <a:effectLst>
                <a:outerShdw blurRad="38100" dist="19050" dir="2700000" algn="tl" rotWithShape="0">
                  <a:schemeClr val="dk1">
                    <a:alpha val="40000"/>
                  </a:schemeClr>
                </a:outerShdw>
              </a:effectLst>
            </a:rPr>
            <a:t>The Bad</a:t>
          </a:r>
        </a:p>
      </dsp:txBody>
      <dsp:txXfrm>
        <a:off x="3302072" y="21419"/>
        <a:ext cx="1273486" cy="688453"/>
      </dsp:txXfrm>
    </dsp:sp>
    <dsp:sp modelId="{2C5A9335-CA1F-4957-A94D-2406EB412C99}">
      <dsp:nvSpPr>
        <dsp:cNvPr id="0" name=""/>
        <dsp:cNvSpPr/>
      </dsp:nvSpPr>
      <dsp:spPr>
        <a:xfrm>
          <a:off x="2657547" y="3107989"/>
          <a:ext cx="548468" cy="548468"/>
        </a:xfrm>
        <a:prstGeom prst="triangle">
          <a:avLst/>
        </a:prstGeom>
        <a:solidFill>
          <a:schemeClr val="accent3">
            <a:alpha val="90000"/>
            <a:tint val="4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83A45913-D966-4522-BC36-16D027D86EB1}">
      <dsp:nvSpPr>
        <dsp:cNvPr id="0" name=""/>
        <dsp:cNvSpPr/>
      </dsp:nvSpPr>
      <dsp:spPr>
        <a:xfrm rot="240000">
          <a:off x="1285872" y="2872964"/>
          <a:ext cx="3291817" cy="230186"/>
        </a:xfrm>
        <a:prstGeom prst="rect">
          <a:avLst/>
        </a:prstGeom>
        <a:solidFill>
          <a:schemeClr val="accent3">
            <a:alpha val="90000"/>
            <a:tint val="4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dsp:style>
    </dsp:sp>
    <dsp:sp modelId="{20256628-F5C3-4CB3-B998-68089605D3F4}">
      <dsp:nvSpPr>
        <dsp:cNvPr id="0" name=""/>
        <dsp:cNvSpPr/>
      </dsp:nvSpPr>
      <dsp:spPr>
        <a:xfrm rot="240000">
          <a:off x="3262323" y="2297442"/>
          <a:ext cx="1313404" cy="611912"/>
        </a:xfrm>
        <a:prstGeom prst="roundRect">
          <a:avLst/>
        </a:prstGeom>
        <a:solidFill>
          <a:schemeClr val="accent3">
            <a:shade val="8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0" kern="1200" cap="none" spc="0" dirty="0">
              <a:ln w="0"/>
              <a:solidFill>
                <a:schemeClr val="tx1"/>
              </a:solidFill>
              <a:effectLst>
                <a:outerShdw blurRad="38100" dist="19050" dir="2700000" algn="tl" rotWithShape="0">
                  <a:schemeClr val="dk1">
                    <a:alpha val="40000"/>
                  </a:schemeClr>
                </a:outerShdw>
              </a:effectLst>
            </a:rPr>
            <a:t>Quality of Life</a:t>
          </a:r>
        </a:p>
      </dsp:txBody>
      <dsp:txXfrm>
        <a:off x="3292194" y="2327313"/>
        <a:ext cx="1253662" cy="552170"/>
      </dsp:txXfrm>
    </dsp:sp>
    <dsp:sp modelId="{A41F9802-87F9-41B8-B3EE-4909D67816F0}">
      <dsp:nvSpPr>
        <dsp:cNvPr id="0" name=""/>
        <dsp:cNvSpPr/>
      </dsp:nvSpPr>
      <dsp:spPr>
        <a:xfrm rot="240000">
          <a:off x="3319205" y="1619959"/>
          <a:ext cx="1313404" cy="611912"/>
        </a:xfrm>
        <a:prstGeom prst="roundRect">
          <a:avLst/>
        </a:prstGeom>
        <a:solidFill>
          <a:schemeClr val="accent3">
            <a:shade val="80000"/>
            <a:hueOff val="34517"/>
            <a:satOff val="-7089"/>
            <a:lumOff val="7844"/>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400" b="0" kern="1200" cap="none" spc="0" dirty="0">
              <a:ln w="0"/>
              <a:solidFill>
                <a:schemeClr val="tx1"/>
              </a:solidFill>
              <a:effectLst>
                <a:outerShdw blurRad="38100" dist="19050" dir="2700000" algn="tl" rotWithShape="0">
                  <a:schemeClr val="dk1">
                    <a:alpha val="40000"/>
                  </a:schemeClr>
                </a:outerShdw>
              </a:effectLst>
            </a:rPr>
            <a:t>Cost</a:t>
          </a:r>
        </a:p>
      </dsp:txBody>
      <dsp:txXfrm>
        <a:off x="3349076" y="1649830"/>
        <a:ext cx="1253662" cy="552170"/>
      </dsp:txXfrm>
    </dsp:sp>
    <dsp:sp modelId="{17F3D060-B2F3-405F-A97A-868869D8A4BB}">
      <dsp:nvSpPr>
        <dsp:cNvPr id="0" name=""/>
        <dsp:cNvSpPr/>
      </dsp:nvSpPr>
      <dsp:spPr>
        <a:xfrm rot="240000">
          <a:off x="3357391" y="995743"/>
          <a:ext cx="1313404" cy="611912"/>
        </a:xfrm>
        <a:prstGeom prst="roundRect">
          <a:avLst/>
        </a:prstGeom>
        <a:solidFill>
          <a:schemeClr val="accent3">
            <a:shade val="80000"/>
            <a:hueOff val="69033"/>
            <a:satOff val="-14177"/>
            <a:lumOff val="15687"/>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cap="none" spc="0" dirty="0">
              <a:ln w="0"/>
              <a:solidFill>
                <a:schemeClr val="tx1"/>
              </a:solidFill>
              <a:effectLst>
                <a:outerShdw blurRad="38100" dist="19050" dir="2700000" algn="tl" rotWithShape="0">
                  <a:schemeClr val="dk1">
                    <a:alpha val="40000"/>
                  </a:schemeClr>
                </a:outerShdw>
              </a:effectLst>
            </a:rPr>
            <a:t>Side Effects</a:t>
          </a:r>
        </a:p>
      </dsp:txBody>
      <dsp:txXfrm>
        <a:off x="3387262" y="1025614"/>
        <a:ext cx="1253662" cy="552170"/>
      </dsp:txXfrm>
    </dsp:sp>
    <dsp:sp modelId="{C9E0805C-FDEC-4531-8C18-201E0B31114A}">
      <dsp:nvSpPr>
        <dsp:cNvPr id="0" name=""/>
        <dsp:cNvSpPr/>
      </dsp:nvSpPr>
      <dsp:spPr>
        <a:xfrm rot="240000">
          <a:off x="1379247" y="2165809"/>
          <a:ext cx="1313404" cy="611912"/>
        </a:xfrm>
        <a:prstGeom prst="roundRect">
          <a:avLst/>
        </a:prstGeom>
        <a:solidFill>
          <a:schemeClr val="accent3">
            <a:shade val="80000"/>
            <a:hueOff val="103550"/>
            <a:satOff val="-21266"/>
            <a:lumOff val="23531"/>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cap="none" spc="0" dirty="0">
              <a:ln w="0"/>
              <a:solidFill>
                <a:schemeClr val="tx1"/>
              </a:solidFill>
              <a:effectLst>
                <a:outerShdw blurRad="38100" dist="19050" dir="2700000" algn="tl" rotWithShape="0">
                  <a:schemeClr val="dk1">
                    <a:alpha val="40000"/>
                  </a:schemeClr>
                </a:outerShdw>
              </a:effectLst>
            </a:rPr>
            <a:t>Quality of Life</a:t>
          </a:r>
        </a:p>
      </dsp:txBody>
      <dsp:txXfrm>
        <a:off x="1409118" y="2195680"/>
        <a:ext cx="1253662" cy="552170"/>
      </dsp:txXfrm>
    </dsp:sp>
    <dsp:sp modelId="{789374EB-1980-4593-9C3A-B8ABD4A2EBB6}">
      <dsp:nvSpPr>
        <dsp:cNvPr id="0" name=""/>
        <dsp:cNvSpPr/>
      </dsp:nvSpPr>
      <dsp:spPr>
        <a:xfrm rot="240000">
          <a:off x="1426781" y="1507647"/>
          <a:ext cx="1313404" cy="611912"/>
        </a:xfrm>
        <a:prstGeom prst="roundRect">
          <a:avLst/>
        </a:prstGeom>
        <a:solidFill>
          <a:schemeClr val="accent3">
            <a:shade val="80000"/>
            <a:hueOff val="138066"/>
            <a:satOff val="-28355"/>
            <a:lumOff val="3137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0" kern="1200" cap="none" spc="0" dirty="0">
              <a:ln w="0"/>
              <a:solidFill>
                <a:schemeClr val="tx1"/>
              </a:solidFill>
              <a:effectLst>
                <a:outerShdw blurRad="38100" dist="19050" dir="2700000" algn="tl" rotWithShape="0">
                  <a:schemeClr val="dk1">
                    <a:alpha val="40000"/>
                  </a:schemeClr>
                </a:outerShdw>
              </a:effectLst>
            </a:rPr>
            <a:t>Disease Response</a:t>
          </a:r>
        </a:p>
      </dsp:txBody>
      <dsp:txXfrm>
        <a:off x="1456652" y="1537518"/>
        <a:ext cx="1253662" cy="55217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9D6770D-598A-44C0-9189-9B309708FD6A}">
      <dsp:nvSpPr>
        <dsp:cNvPr id="0" name=""/>
        <dsp:cNvSpPr/>
      </dsp:nvSpPr>
      <dsp:spPr>
        <a:xfrm>
          <a:off x="0" y="272527"/>
          <a:ext cx="8382992" cy="378000"/>
        </a:xfrm>
        <a:prstGeom prst="rect">
          <a:avLst/>
        </a:prstGeom>
        <a:solidFill>
          <a:schemeClr val="bg2">
            <a:alpha val="9000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B98D291-EF07-4993-9BCB-A885D67EF8D8}">
      <dsp:nvSpPr>
        <dsp:cNvPr id="0" name=""/>
        <dsp:cNvSpPr/>
      </dsp:nvSpPr>
      <dsp:spPr>
        <a:xfrm>
          <a:off x="419149" y="51127"/>
          <a:ext cx="5868094" cy="442800"/>
        </a:xfrm>
        <a:prstGeom prst="roundRect">
          <a:avLst/>
        </a:prstGeom>
        <a:solidFill>
          <a:schemeClr val="accent3">
            <a:shade val="80000"/>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BRAF-inhibitors and MEK-inhibitors are the most used </a:t>
          </a:r>
          <a:br>
            <a:rPr lang="en-US" sz="1500" b="0" i="0" kern="1200" cap="none" spc="0" baseline="0" dirty="0">
              <a:ln w="0"/>
              <a:solidFill>
                <a:schemeClr val="bg2"/>
              </a:solidFill>
              <a:effectLst>
                <a:outerShdw blurRad="38100" dist="19050" dir="2700000" algn="tl" rotWithShape="0">
                  <a:schemeClr val="dk1">
                    <a:alpha val="40000"/>
                  </a:schemeClr>
                </a:outerShdw>
              </a:effectLst>
            </a:rPr>
          </a:br>
          <a:r>
            <a:rPr lang="en-US" sz="1500" b="0" i="0" kern="1200" cap="none" spc="0" baseline="0" dirty="0">
              <a:ln w="0"/>
              <a:solidFill>
                <a:schemeClr val="bg2"/>
              </a:solidFill>
              <a:effectLst>
                <a:outerShdw blurRad="38100" dist="19050" dir="2700000" algn="tl" rotWithShape="0">
                  <a:schemeClr val="dk1">
                    <a:alpha val="40000"/>
                  </a:schemeClr>
                </a:outerShdw>
              </a:effectLst>
            </a:rPr>
            <a:t>targeted therapies for ECD.</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440765" y="72743"/>
        <a:ext cx="5824862" cy="399568"/>
      </dsp:txXfrm>
    </dsp:sp>
    <dsp:sp modelId="{56A00EE9-14A4-400E-AFC9-7D7EED56CBF7}">
      <dsp:nvSpPr>
        <dsp:cNvPr id="0" name=""/>
        <dsp:cNvSpPr/>
      </dsp:nvSpPr>
      <dsp:spPr>
        <a:xfrm>
          <a:off x="0" y="952927"/>
          <a:ext cx="8382992" cy="378000"/>
        </a:xfrm>
        <a:prstGeom prst="rect">
          <a:avLst/>
        </a:prstGeom>
        <a:solidFill>
          <a:schemeClr val="bg2">
            <a:alpha val="90000"/>
          </a:schemeClr>
        </a:solidFill>
        <a:ln w="12700" cap="flat" cmpd="sng" algn="ctr">
          <a:solidFill>
            <a:schemeClr val="accent3">
              <a:shade val="80000"/>
              <a:hueOff val="34517"/>
              <a:satOff val="-7089"/>
              <a:lumOff val="7844"/>
              <a:alphaOff val="0"/>
            </a:schemeClr>
          </a:solidFill>
          <a:prstDash val="solid"/>
          <a:miter lim="800000"/>
        </a:ln>
        <a:effectLst/>
      </dsp:spPr>
      <dsp:style>
        <a:lnRef idx="2">
          <a:scrgbClr r="0" g="0" b="0"/>
        </a:lnRef>
        <a:fillRef idx="1">
          <a:scrgbClr r="0" g="0" b="0"/>
        </a:fillRef>
        <a:effectRef idx="0">
          <a:scrgbClr r="0" g="0" b="0"/>
        </a:effectRef>
        <a:fontRef idx="minor"/>
      </dsp:style>
    </dsp:sp>
    <dsp:sp modelId="{6B5FC473-F6CE-46E5-B923-B01E769FDD08}">
      <dsp:nvSpPr>
        <dsp:cNvPr id="0" name=""/>
        <dsp:cNvSpPr/>
      </dsp:nvSpPr>
      <dsp:spPr>
        <a:xfrm>
          <a:off x="419149" y="731527"/>
          <a:ext cx="5868094" cy="442800"/>
        </a:xfrm>
        <a:prstGeom prst="roundRect">
          <a:avLst/>
        </a:prstGeom>
        <a:solidFill>
          <a:schemeClr val="accent3">
            <a:shade val="80000"/>
            <a:hueOff val="34517"/>
            <a:satOff val="-7089"/>
            <a:lumOff val="7844"/>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These two classes are used in combination in other disease states and can be used alone or together in ECD.</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440765" y="753143"/>
        <a:ext cx="5824862" cy="399568"/>
      </dsp:txXfrm>
    </dsp:sp>
    <dsp:sp modelId="{95FA5D7C-26E9-421F-962E-32482E8B325F}">
      <dsp:nvSpPr>
        <dsp:cNvPr id="0" name=""/>
        <dsp:cNvSpPr/>
      </dsp:nvSpPr>
      <dsp:spPr>
        <a:xfrm>
          <a:off x="0" y="1633328"/>
          <a:ext cx="8382992" cy="378000"/>
        </a:xfrm>
        <a:prstGeom prst="rect">
          <a:avLst/>
        </a:prstGeom>
        <a:solidFill>
          <a:schemeClr val="bg2">
            <a:alpha val="90000"/>
          </a:schemeClr>
        </a:solidFill>
        <a:ln w="12700" cap="flat" cmpd="sng" algn="ctr">
          <a:solidFill>
            <a:schemeClr val="accent3">
              <a:shade val="80000"/>
              <a:hueOff val="69033"/>
              <a:satOff val="-14177"/>
              <a:lumOff val="15687"/>
              <a:alphaOff val="0"/>
            </a:schemeClr>
          </a:solidFill>
          <a:prstDash val="solid"/>
          <a:miter lim="800000"/>
        </a:ln>
        <a:effectLst/>
      </dsp:spPr>
      <dsp:style>
        <a:lnRef idx="2">
          <a:scrgbClr r="0" g="0" b="0"/>
        </a:lnRef>
        <a:fillRef idx="1">
          <a:scrgbClr r="0" g="0" b="0"/>
        </a:fillRef>
        <a:effectRef idx="0">
          <a:scrgbClr r="0" g="0" b="0"/>
        </a:effectRef>
        <a:fontRef idx="minor"/>
      </dsp:style>
    </dsp:sp>
    <dsp:sp modelId="{8E0F9DD0-64D6-42C0-9E67-514435B436A0}">
      <dsp:nvSpPr>
        <dsp:cNvPr id="0" name=""/>
        <dsp:cNvSpPr/>
      </dsp:nvSpPr>
      <dsp:spPr>
        <a:xfrm>
          <a:off x="419149" y="1411927"/>
          <a:ext cx="5868094" cy="442800"/>
        </a:xfrm>
        <a:prstGeom prst="roundRect">
          <a:avLst/>
        </a:prstGeom>
        <a:solidFill>
          <a:schemeClr val="accent3">
            <a:shade val="80000"/>
            <a:hueOff val="69033"/>
            <a:satOff val="-14177"/>
            <a:lumOff val="15687"/>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ECD is very sensitive to single agent treatment and risks of combination therapy may outweigh potential benefits.</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440765" y="1433543"/>
        <a:ext cx="5824862" cy="399568"/>
      </dsp:txXfrm>
    </dsp:sp>
    <dsp:sp modelId="{47974BA9-4956-4CCB-ABAB-99D1A0C92307}">
      <dsp:nvSpPr>
        <dsp:cNvPr id="0" name=""/>
        <dsp:cNvSpPr/>
      </dsp:nvSpPr>
      <dsp:spPr>
        <a:xfrm>
          <a:off x="0" y="2313728"/>
          <a:ext cx="8382992" cy="378000"/>
        </a:xfrm>
        <a:prstGeom prst="rect">
          <a:avLst/>
        </a:prstGeom>
        <a:solidFill>
          <a:schemeClr val="bg2">
            <a:alpha val="90000"/>
          </a:schemeClr>
        </a:solidFill>
        <a:ln w="12700" cap="flat" cmpd="sng" algn="ctr">
          <a:solidFill>
            <a:schemeClr val="accent3">
              <a:shade val="80000"/>
              <a:hueOff val="103550"/>
              <a:satOff val="-21266"/>
              <a:lumOff val="23531"/>
              <a:alphaOff val="0"/>
            </a:schemeClr>
          </a:solidFill>
          <a:prstDash val="solid"/>
          <a:miter lim="800000"/>
        </a:ln>
        <a:effectLst/>
      </dsp:spPr>
      <dsp:style>
        <a:lnRef idx="2">
          <a:scrgbClr r="0" g="0" b="0"/>
        </a:lnRef>
        <a:fillRef idx="1">
          <a:scrgbClr r="0" g="0" b="0"/>
        </a:fillRef>
        <a:effectRef idx="0">
          <a:scrgbClr r="0" g="0" b="0"/>
        </a:effectRef>
        <a:fontRef idx="minor"/>
      </dsp:style>
    </dsp:sp>
    <dsp:sp modelId="{4C68BDF4-66C4-483C-B57E-A4F919B85689}">
      <dsp:nvSpPr>
        <dsp:cNvPr id="0" name=""/>
        <dsp:cNvSpPr/>
      </dsp:nvSpPr>
      <dsp:spPr>
        <a:xfrm>
          <a:off x="419149" y="2092328"/>
          <a:ext cx="5868094" cy="442800"/>
        </a:xfrm>
        <a:prstGeom prst="roundRect">
          <a:avLst/>
        </a:prstGeom>
        <a:solidFill>
          <a:schemeClr val="accent3">
            <a:shade val="80000"/>
            <a:hueOff val="103550"/>
            <a:satOff val="-21266"/>
            <a:lumOff val="23531"/>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CNS disease may require higher doses of single agents or combination therapy.</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440765" y="2113944"/>
        <a:ext cx="5824862" cy="399568"/>
      </dsp:txXfrm>
    </dsp:sp>
    <dsp:sp modelId="{0D5E027E-035A-4838-997B-147EE1B8BB7B}">
      <dsp:nvSpPr>
        <dsp:cNvPr id="0" name=""/>
        <dsp:cNvSpPr/>
      </dsp:nvSpPr>
      <dsp:spPr>
        <a:xfrm>
          <a:off x="0" y="2994128"/>
          <a:ext cx="8382992" cy="378000"/>
        </a:xfrm>
        <a:prstGeom prst="rect">
          <a:avLst/>
        </a:prstGeom>
        <a:solidFill>
          <a:schemeClr val="bg2">
            <a:alpha val="90000"/>
          </a:schemeClr>
        </a:solidFill>
        <a:ln w="12700" cap="flat" cmpd="sng" algn="ctr">
          <a:solidFill>
            <a:schemeClr val="accent3">
              <a:shade val="80000"/>
              <a:hueOff val="138066"/>
              <a:satOff val="-28355"/>
              <a:lumOff val="31375"/>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613" tIns="312420" rIns="650613" bIns="106680" numCol="1" spcCol="1270" anchor="t" anchorCtr="0">
          <a:noAutofit/>
        </a:bodyPr>
        <a:lstStyle/>
        <a:p>
          <a:pPr marL="114300" lvl="1" indent="-114300" algn="l" defTabSz="666750" rtl="0">
            <a:lnSpc>
              <a:spcPct val="90000"/>
            </a:lnSpc>
            <a:spcBef>
              <a:spcPct val="0"/>
            </a:spcBef>
            <a:spcAft>
              <a:spcPct val="15000"/>
            </a:spcAft>
            <a:buChar char="•"/>
          </a:pPr>
          <a:endParaRPr lang="en-US" sz="1500" kern="1200" dirty="0"/>
        </a:p>
      </dsp:txBody>
      <dsp:txXfrm>
        <a:off x="0" y="2994128"/>
        <a:ext cx="8382992" cy="378000"/>
      </dsp:txXfrm>
    </dsp:sp>
    <dsp:sp modelId="{B2981377-9346-42A7-8CAF-523811B9801E}">
      <dsp:nvSpPr>
        <dsp:cNvPr id="0" name=""/>
        <dsp:cNvSpPr/>
      </dsp:nvSpPr>
      <dsp:spPr>
        <a:xfrm>
          <a:off x="419149" y="2772728"/>
          <a:ext cx="5868094" cy="442800"/>
        </a:xfrm>
        <a:prstGeom prst="roundRect">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MEK-inhibitors may be used to treat patients without proof </a:t>
          </a:r>
          <a:br>
            <a:rPr lang="en-US" sz="1500" b="0" i="0" kern="1200" cap="none" spc="0" baseline="0" dirty="0">
              <a:ln w="0"/>
              <a:solidFill>
                <a:schemeClr val="bg2"/>
              </a:solidFill>
              <a:effectLst>
                <a:outerShdw blurRad="38100" dist="19050" dir="2700000" algn="tl" rotWithShape="0">
                  <a:schemeClr val="dk1">
                    <a:alpha val="40000"/>
                  </a:schemeClr>
                </a:outerShdw>
              </a:effectLst>
            </a:rPr>
          </a:br>
          <a:r>
            <a:rPr lang="en-US" sz="1500" b="0" i="0" kern="1200" cap="none" spc="0" baseline="0" dirty="0">
              <a:ln w="0"/>
              <a:solidFill>
                <a:schemeClr val="bg2"/>
              </a:solidFill>
              <a:effectLst>
                <a:outerShdw blurRad="38100" dist="19050" dir="2700000" algn="tl" rotWithShape="0">
                  <a:schemeClr val="dk1">
                    <a:alpha val="40000"/>
                  </a:schemeClr>
                </a:outerShdw>
              </a:effectLst>
            </a:rPr>
            <a:t>of MAPK pathway mutations.</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440765" y="2794344"/>
        <a:ext cx="5824862" cy="3995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999D6-57D4-4E31-A2A8-01E4FC55CF42}">
      <dsp:nvSpPr>
        <dsp:cNvPr id="0" name=""/>
        <dsp:cNvSpPr/>
      </dsp:nvSpPr>
      <dsp:spPr>
        <a:xfrm>
          <a:off x="0" y="9784"/>
          <a:ext cx="8382992" cy="351000"/>
        </a:xfrm>
        <a:prstGeom prst="roundRect">
          <a:avLst/>
        </a:prstGeom>
        <a:solidFill>
          <a:schemeClr val="accent3">
            <a:shade val="80000"/>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kern="1200" cap="none" spc="0" dirty="0">
              <a:ln w="0"/>
              <a:solidFill>
                <a:schemeClr val="bg2"/>
              </a:solidFill>
              <a:effectLst>
                <a:outerShdw blurRad="38100" dist="19050" dir="2700000" algn="tl" rotWithShape="0">
                  <a:schemeClr val="dk1">
                    <a:alpha val="40000"/>
                  </a:schemeClr>
                </a:outerShdw>
              </a:effectLst>
            </a:rPr>
            <a:t>MEK Inhibitor</a:t>
          </a:r>
        </a:p>
      </dsp:txBody>
      <dsp:txXfrm>
        <a:off x="17134" y="26918"/>
        <a:ext cx="8348724" cy="316732"/>
      </dsp:txXfrm>
    </dsp:sp>
    <dsp:sp modelId="{0F763823-1930-4AE2-8AFB-026A904A54FE}">
      <dsp:nvSpPr>
        <dsp:cNvPr id="0" name=""/>
        <dsp:cNvSpPr/>
      </dsp:nvSpPr>
      <dsp:spPr>
        <a:xfrm>
          <a:off x="0" y="403984"/>
          <a:ext cx="8382992" cy="351000"/>
        </a:xfrm>
        <a:prstGeom prst="roundRect">
          <a:avLst/>
        </a:prstGeom>
        <a:solidFill>
          <a:schemeClr val="accent3">
            <a:shade val="80000"/>
            <a:hueOff val="34517"/>
            <a:satOff val="-7089"/>
            <a:lumOff val="7844"/>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Doses range from 20 to 60 mg daily for 21 days of a 28-day cycle</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17134" y="421118"/>
        <a:ext cx="8348724" cy="316732"/>
      </dsp:txXfrm>
    </dsp:sp>
    <dsp:sp modelId="{3FE765A3-B85B-47C3-A8CA-54AD9FD46DF7}">
      <dsp:nvSpPr>
        <dsp:cNvPr id="0" name=""/>
        <dsp:cNvSpPr/>
      </dsp:nvSpPr>
      <dsp:spPr>
        <a:xfrm>
          <a:off x="0" y="754984"/>
          <a:ext cx="8382992"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60"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Taken with or without food</a:t>
          </a:r>
        </a:p>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Avoid grapefruit </a:t>
          </a:r>
        </a:p>
      </dsp:txBody>
      <dsp:txXfrm>
        <a:off x="0" y="754984"/>
        <a:ext cx="8382992" cy="395887"/>
      </dsp:txXfrm>
    </dsp:sp>
    <dsp:sp modelId="{FFD99708-98E5-4E65-B732-B3022340920F}">
      <dsp:nvSpPr>
        <dsp:cNvPr id="0" name=""/>
        <dsp:cNvSpPr/>
      </dsp:nvSpPr>
      <dsp:spPr>
        <a:xfrm>
          <a:off x="0" y="1150872"/>
          <a:ext cx="8382992" cy="351000"/>
        </a:xfrm>
        <a:prstGeom prst="roundRect">
          <a:avLst/>
        </a:prstGeom>
        <a:solidFill>
          <a:schemeClr val="accent3">
            <a:shade val="80000"/>
            <a:hueOff val="69033"/>
            <a:satOff val="-14177"/>
            <a:lumOff val="15687"/>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Warnings</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17134" y="1168006"/>
        <a:ext cx="8348724" cy="316732"/>
      </dsp:txXfrm>
    </dsp:sp>
    <dsp:sp modelId="{CEFF7021-7BE0-4A88-9312-833BFF1E4492}">
      <dsp:nvSpPr>
        <dsp:cNvPr id="0" name=""/>
        <dsp:cNvSpPr/>
      </dsp:nvSpPr>
      <dsp:spPr>
        <a:xfrm>
          <a:off x="0" y="1501872"/>
          <a:ext cx="8382992"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60"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 Cardiomyopathy, rhabdomyolysis, bleeding, new primary cancer, ocular toxicity</a:t>
          </a:r>
          <a:endParaRPr lang="en-US" sz="1200" b="0" kern="1200" cap="none" spc="0" dirty="0">
            <a:ln w="0"/>
            <a:solidFill>
              <a:schemeClr val="tx1"/>
            </a:solidFill>
            <a:effectLst/>
          </a:endParaRPr>
        </a:p>
      </dsp:txBody>
      <dsp:txXfrm>
        <a:off x="0" y="1501872"/>
        <a:ext cx="8382992" cy="248400"/>
      </dsp:txXfrm>
    </dsp:sp>
    <dsp:sp modelId="{ED79C55D-284E-497F-B777-A640EC6A7D64}">
      <dsp:nvSpPr>
        <dsp:cNvPr id="0" name=""/>
        <dsp:cNvSpPr/>
      </dsp:nvSpPr>
      <dsp:spPr>
        <a:xfrm>
          <a:off x="0" y="1750272"/>
          <a:ext cx="8382992" cy="351000"/>
        </a:xfrm>
        <a:prstGeom prst="roundRect">
          <a:avLst/>
        </a:prstGeom>
        <a:solidFill>
          <a:schemeClr val="accent3">
            <a:shade val="80000"/>
            <a:hueOff val="103550"/>
            <a:satOff val="-21266"/>
            <a:lumOff val="23531"/>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kern="1200" cap="none" spc="0" dirty="0">
              <a:ln w="0"/>
              <a:solidFill>
                <a:schemeClr val="bg2"/>
              </a:solidFill>
              <a:effectLst>
                <a:outerShdw blurRad="38100" dist="19050" dir="2700000" algn="tl" rotWithShape="0">
                  <a:schemeClr val="dk1">
                    <a:alpha val="40000"/>
                  </a:schemeClr>
                </a:outerShdw>
              </a:effectLst>
            </a:rPr>
            <a:t>Side effects</a:t>
          </a:r>
        </a:p>
      </dsp:txBody>
      <dsp:txXfrm>
        <a:off x="17134" y="1767406"/>
        <a:ext cx="8348724" cy="316732"/>
      </dsp:txXfrm>
    </dsp:sp>
    <dsp:sp modelId="{5B414EF2-212F-4076-9EED-41C8F556D5A0}">
      <dsp:nvSpPr>
        <dsp:cNvPr id="0" name=""/>
        <dsp:cNvSpPr/>
      </dsp:nvSpPr>
      <dsp:spPr>
        <a:xfrm>
          <a:off x="0" y="2101272"/>
          <a:ext cx="8382992" cy="558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60"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 </a:t>
          </a:r>
          <a:r>
            <a:rPr lang="en-US" sz="1200" b="1" kern="1200" dirty="0"/>
            <a:t>Decreased blood counts</a:t>
          </a:r>
          <a:r>
            <a:rPr lang="en-US" sz="1200" kern="1200" dirty="0"/>
            <a:t>, high blood pressure, skin reactions (sun sensitivity, acneiform rash), diarrhea, nausea, decreased electrolytes, and liver function changes</a:t>
          </a:r>
        </a:p>
        <a:p>
          <a:pPr marL="114300" lvl="1" indent="-114300" algn="l" defTabSz="533400">
            <a:lnSpc>
              <a:spcPct val="90000"/>
            </a:lnSpc>
            <a:spcBef>
              <a:spcPct val="0"/>
            </a:spcBef>
            <a:spcAft>
              <a:spcPct val="20000"/>
            </a:spcAft>
            <a:buChar char="•"/>
          </a:pPr>
          <a:r>
            <a:rPr lang="en-US" sz="1200" kern="1200" dirty="0"/>
            <a:t> Rare: Decreased ejection fraction, visual impairment, skin cancer, and decreased kidney function</a:t>
          </a:r>
        </a:p>
      </dsp:txBody>
      <dsp:txXfrm>
        <a:off x="0" y="2101272"/>
        <a:ext cx="8382992" cy="558900"/>
      </dsp:txXfrm>
    </dsp:sp>
    <dsp:sp modelId="{E20F7AA7-3AF3-447F-BFEB-D448D3086097}">
      <dsp:nvSpPr>
        <dsp:cNvPr id="0" name=""/>
        <dsp:cNvSpPr/>
      </dsp:nvSpPr>
      <dsp:spPr>
        <a:xfrm>
          <a:off x="0" y="2660172"/>
          <a:ext cx="8382992" cy="351000"/>
        </a:xfrm>
        <a:prstGeom prst="roundRect">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Before treatment: ECHO, ophthalmology consult and dermatology consult</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17134" y="2677306"/>
        <a:ext cx="8348724" cy="316732"/>
      </dsp:txXfrm>
    </dsp:sp>
    <dsp:sp modelId="{B31E89AE-89C8-4BD5-A960-DBFAD27D8C63}">
      <dsp:nvSpPr>
        <dsp:cNvPr id="0" name=""/>
        <dsp:cNvSpPr/>
      </dsp:nvSpPr>
      <dsp:spPr>
        <a:xfrm>
          <a:off x="0" y="3011172"/>
          <a:ext cx="8382992" cy="558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60"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 Will routinely need monitoring and follow up with ophthalmology and cardiology assessment with ECHO</a:t>
          </a:r>
          <a:endParaRPr lang="en-US" sz="1200" b="0" kern="1200" cap="none" spc="0" dirty="0">
            <a:ln w="0"/>
            <a:solidFill>
              <a:schemeClr val="tx1"/>
            </a:solidFill>
            <a:effectLst/>
          </a:endParaRPr>
        </a:p>
        <a:p>
          <a:pPr marL="114300" lvl="1" indent="-114300" algn="l" defTabSz="533400" rtl="0">
            <a:lnSpc>
              <a:spcPct val="90000"/>
            </a:lnSpc>
            <a:spcBef>
              <a:spcPct val="0"/>
            </a:spcBef>
            <a:spcAft>
              <a:spcPct val="20000"/>
            </a:spcAft>
            <a:buChar char="•"/>
          </a:pPr>
          <a:r>
            <a:rPr lang="en-US" sz="1200" b="0" kern="1200" cap="none" spc="0" dirty="0">
              <a:ln w="0"/>
              <a:solidFill>
                <a:schemeClr val="tx1"/>
              </a:solidFill>
              <a:effectLst/>
            </a:rPr>
            <a:t> Ophthalmology follow up 2-3 weeks after initiation; then every 3 to 4 months during first year of treatment, then routinely</a:t>
          </a:r>
        </a:p>
      </dsp:txBody>
      <dsp:txXfrm>
        <a:off x="0" y="3011172"/>
        <a:ext cx="8382992" cy="5589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999D6-57D4-4E31-A2A8-01E4FC55CF42}">
      <dsp:nvSpPr>
        <dsp:cNvPr id="0" name=""/>
        <dsp:cNvSpPr/>
      </dsp:nvSpPr>
      <dsp:spPr>
        <a:xfrm>
          <a:off x="0" y="33372"/>
          <a:ext cx="8389444" cy="351000"/>
        </a:xfrm>
        <a:prstGeom prst="roundRect">
          <a:avLst/>
        </a:prstGeom>
        <a:solidFill>
          <a:schemeClr val="accent3">
            <a:shade val="80000"/>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kern="1200" cap="none" spc="0" dirty="0">
              <a:ln w="0"/>
              <a:solidFill>
                <a:schemeClr val="bg2"/>
              </a:solidFill>
              <a:effectLst>
                <a:outerShdw blurRad="38100" dist="19050" dir="2700000" algn="tl" rotWithShape="0">
                  <a:schemeClr val="dk1">
                    <a:alpha val="40000"/>
                  </a:schemeClr>
                </a:outerShdw>
              </a:effectLst>
            </a:rPr>
            <a:t>MEK Inhibitor</a:t>
          </a:r>
        </a:p>
      </dsp:txBody>
      <dsp:txXfrm>
        <a:off x="17134" y="50506"/>
        <a:ext cx="8355176" cy="316732"/>
      </dsp:txXfrm>
    </dsp:sp>
    <dsp:sp modelId="{0F763823-1930-4AE2-8AFB-026A904A54FE}">
      <dsp:nvSpPr>
        <dsp:cNvPr id="0" name=""/>
        <dsp:cNvSpPr/>
      </dsp:nvSpPr>
      <dsp:spPr>
        <a:xfrm>
          <a:off x="0" y="427572"/>
          <a:ext cx="8389444" cy="351000"/>
        </a:xfrm>
        <a:prstGeom prst="roundRect">
          <a:avLst/>
        </a:prstGeom>
        <a:solidFill>
          <a:schemeClr val="accent3">
            <a:shade val="80000"/>
            <a:hueOff val="34517"/>
            <a:satOff val="-7089"/>
            <a:lumOff val="7844"/>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Doses range from 0.5 to 2 mg daily</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17134" y="444706"/>
        <a:ext cx="8355176" cy="316732"/>
      </dsp:txXfrm>
    </dsp:sp>
    <dsp:sp modelId="{3FE765A3-B85B-47C3-A8CA-54AD9FD46DF7}">
      <dsp:nvSpPr>
        <dsp:cNvPr id="0" name=""/>
        <dsp:cNvSpPr/>
      </dsp:nvSpPr>
      <dsp:spPr>
        <a:xfrm>
          <a:off x="0" y="778572"/>
          <a:ext cx="8389444" cy="3958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365" tIns="19050" rIns="106680" bIns="19050" numCol="1" spcCol="1270" anchor="t" anchorCtr="0">
          <a:noAutofit/>
        </a:bodyPr>
        <a:lstStyle/>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Taken on empty stomach (1 hour before or 2 hours after a meal)</a:t>
          </a:r>
        </a:p>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Store in the refrigerator</a:t>
          </a:r>
        </a:p>
      </dsp:txBody>
      <dsp:txXfrm>
        <a:off x="0" y="778572"/>
        <a:ext cx="8389444" cy="395887"/>
      </dsp:txXfrm>
    </dsp:sp>
    <dsp:sp modelId="{FFD99708-98E5-4E65-B732-B3022340920F}">
      <dsp:nvSpPr>
        <dsp:cNvPr id="0" name=""/>
        <dsp:cNvSpPr/>
      </dsp:nvSpPr>
      <dsp:spPr>
        <a:xfrm>
          <a:off x="0" y="1174459"/>
          <a:ext cx="8389444" cy="351000"/>
        </a:xfrm>
        <a:prstGeom prst="roundRect">
          <a:avLst/>
        </a:prstGeom>
        <a:solidFill>
          <a:schemeClr val="accent3">
            <a:shade val="80000"/>
            <a:hueOff val="69033"/>
            <a:satOff val="-14177"/>
            <a:lumOff val="15687"/>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Warnings</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17134" y="1191593"/>
        <a:ext cx="8355176" cy="316732"/>
      </dsp:txXfrm>
    </dsp:sp>
    <dsp:sp modelId="{CEFF7021-7BE0-4A88-9312-833BFF1E4492}">
      <dsp:nvSpPr>
        <dsp:cNvPr id="0" name=""/>
        <dsp:cNvSpPr/>
      </dsp:nvSpPr>
      <dsp:spPr>
        <a:xfrm>
          <a:off x="0" y="1525459"/>
          <a:ext cx="8389444" cy="2484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365"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b="0" kern="1200" cap="none" spc="0" dirty="0">
              <a:ln w="0"/>
              <a:solidFill>
                <a:schemeClr val="tx1"/>
              </a:solidFill>
              <a:effectLst/>
            </a:rPr>
            <a:t> Ocular toxicity, new primary cancers, lung toxicity, major bleeding, cardiac toxicity, dermatologic toxicity </a:t>
          </a:r>
        </a:p>
      </dsp:txBody>
      <dsp:txXfrm>
        <a:off x="0" y="1525459"/>
        <a:ext cx="8389444" cy="248400"/>
      </dsp:txXfrm>
    </dsp:sp>
    <dsp:sp modelId="{BD78C747-B4AB-42D0-A076-5806A8ED2DB8}">
      <dsp:nvSpPr>
        <dsp:cNvPr id="0" name=""/>
        <dsp:cNvSpPr/>
      </dsp:nvSpPr>
      <dsp:spPr>
        <a:xfrm>
          <a:off x="0" y="1773859"/>
          <a:ext cx="8389444" cy="351000"/>
        </a:xfrm>
        <a:prstGeom prst="roundRect">
          <a:avLst/>
        </a:prstGeom>
        <a:solidFill>
          <a:schemeClr val="accent3">
            <a:shade val="80000"/>
            <a:hueOff val="103550"/>
            <a:satOff val="-21266"/>
            <a:lumOff val="23531"/>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b="0" kern="1200" cap="none" spc="0" dirty="0">
              <a:ln w="0"/>
              <a:solidFill>
                <a:schemeClr val="bg2"/>
              </a:solidFill>
              <a:effectLst>
                <a:outerShdw blurRad="38100" dist="19050" dir="2700000" algn="tl" rotWithShape="0">
                  <a:schemeClr val="dk1">
                    <a:alpha val="40000"/>
                  </a:schemeClr>
                </a:outerShdw>
              </a:effectLst>
            </a:rPr>
            <a:t>Side effects</a:t>
          </a:r>
        </a:p>
      </dsp:txBody>
      <dsp:txXfrm>
        <a:off x="17134" y="1790993"/>
        <a:ext cx="8355176" cy="316732"/>
      </dsp:txXfrm>
    </dsp:sp>
    <dsp:sp modelId="{17D7D3E0-67C7-4778-96B3-7EAA3CE077D5}">
      <dsp:nvSpPr>
        <dsp:cNvPr id="0" name=""/>
        <dsp:cNvSpPr/>
      </dsp:nvSpPr>
      <dsp:spPr>
        <a:xfrm>
          <a:off x="0" y="2124859"/>
          <a:ext cx="8389444" cy="57442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365" tIns="19050" rIns="106680" bIns="1905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t> </a:t>
          </a:r>
          <a:r>
            <a:rPr lang="en-US" sz="1200" b="1" kern="1200" dirty="0"/>
            <a:t>Decreased blood counts</a:t>
          </a:r>
          <a:r>
            <a:rPr lang="en-US" sz="1200" kern="1200" dirty="0"/>
            <a:t>, high blood pressure, swelling, skin reactions (acneiform rash, redness/rash, </a:t>
          </a:r>
          <a:r>
            <a:rPr lang="en-US" sz="1200" kern="1200" dirty="0" err="1"/>
            <a:t>etc</a:t>
          </a:r>
          <a:r>
            <a:rPr lang="en-US" sz="1200" kern="1200" dirty="0"/>
            <a:t>), </a:t>
          </a:r>
          <a:br>
            <a:rPr lang="en-US" sz="1200" kern="1200" dirty="0"/>
          </a:br>
          <a:r>
            <a:rPr lang="en-US" sz="1200" kern="1200" dirty="0"/>
            <a:t>abdominal pain, and diarrhea</a:t>
          </a:r>
        </a:p>
        <a:p>
          <a:pPr marL="0" marR="0" lvl="0" indent="0" algn="l" defTabSz="91440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t> Rare: Decreased ejection fraction, visual impairment, skin cancer, mouth sores, and liver function changes</a:t>
          </a:r>
        </a:p>
      </dsp:txBody>
      <dsp:txXfrm>
        <a:off x="0" y="2124859"/>
        <a:ext cx="8389444" cy="574425"/>
      </dsp:txXfrm>
    </dsp:sp>
    <dsp:sp modelId="{E20F7AA7-3AF3-447F-BFEB-D448D3086097}">
      <dsp:nvSpPr>
        <dsp:cNvPr id="0" name=""/>
        <dsp:cNvSpPr/>
      </dsp:nvSpPr>
      <dsp:spPr>
        <a:xfrm>
          <a:off x="0" y="2699284"/>
          <a:ext cx="8389444" cy="351000"/>
        </a:xfrm>
        <a:prstGeom prst="roundRect">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rtl="0">
            <a:lnSpc>
              <a:spcPct val="90000"/>
            </a:lnSpc>
            <a:spcBef>
              <a:spcPct val="0"/>
            </a:spcBef>
            <a:spcAft>
              <a:spcPct val="35000"/>
            </a:spcAft>
            <a:buNone/>
          </a:pPr>
          <a:r>
            <a:rPr lang="en-US" sz="1500" b="0" i="0" kern="1200" cap="none" spc="0" baseline="0" dirty="0">
              <a:ln w="0"/>
              <a:solidFill>
                <a:schemeClr val="bg2"/>
              </a:solidFill>
              <a:effectLst>
                <a:outerShdw blurRad="38100" dist="19050" dir="2700000" algn="tl" rotWithShape="0">
                  <a:schemeClr val="dk1">
                    <a:alpha val="40000"/>
                  </a:schemeClr>
                </a:outerShdw>
              </a:effectLst>
            </a:rPr>
            <a:t>Before treatment: ECHO, ophthalmology consult, and dermatology consult</a:t>
          </a:r>
          <a:endParaRPr lang="en-US" sz="1500" b="0" kern="1200" cap="none" spc="0" dirty="0">
            <a:ln w="0"/>
            <a:solidFill>
              <a:schemeClr val="bg2"/>
            </a:solidFill>
            <a:effectLst>
              <a:outerShdw blurRad="38100" dist="19050" dir="2700000" algn="tl" rotWithShape="0">
                <a:schemeClr val="dk1">
                  <a:alpha val="40000"/>
                </a:schemeClr>
              </a:outerShdw>
            </a:effectLst>
          </a:endParaRPr>
        </a:p>
      </dsp:txBody>
      <dsp:txXfrm>
        <a:off x="17134" y="2716418"/>
        <a:ext cx="8355176" cy="316732"/>
      </dsp:txXfrm>
    </dsp:sp>
    <dsp:sp modelId="{B31E89AE-89C8-4BD5-A960-DBFAD27D8C63}">
      <dsp:nvSpPr>
        <dsp:cNvPr id="0" name=""/>
        <dsp:cNvSpPr/>
      </dsp:nvSpPr>
      <dsp:spPr>
        <a:xfrm>
          <a:off x="0" y="3050284"/>
          <a:ext cx="8389444" cy="5589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365" tIns="19050" rIns="106680" bIns="1905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 Will routinely need monitoring and follow up with ophthalmology and cardiology assessment with ECHO</a:t>
          </a:r>
          <a:endParaRPr lang="en-US" sz="1200" b="0" kern="1200" cap="none" spc="0" dirty="0">
            <a:ln w="0"/>
            <a:solidFill>
              <a:schemeClr val="tx1"/>
            </a:solidFill>
            <a:effectLst/>
          </a:endParaRPr>
        </a:p>
        <a:p>
          <a:pPr marL="114300" lvl="1" indent="-114300" algn="l" defTabSz="533400" rtl="0">
            <a:lnSpc>
              <a:spcPct val="90000"/>
            </a:lnSpc>
            <a:spcBef>
              <a:spcPct val="0"/>
            </a:spcBef>
            <a:spcAft>
              <a:spcPct val="20000"/>
            </a:spcAft>
            <a:buChar char="•"/>
          </a:pPr>
          <a:r>
            <a:rPr lang="en-US" sz="1200" b="0" kern="1200" cap="none" spc="0" dirty="0">
              <a:ln w="0"/>
              <a:solidFill>
                <a:schemeClr val="tx1"/>
              </a:solidFill>
              <a:effectLst/>
            </a:rPr>
            <a:t> Ophthalmology follow up 2-3 weeks after initiation; then every 3 to 4 months during first year of treatment, then routinely</a:t>
          </a:r>
        </a:p>
      </dsp:txBody>
      <dsp:txXfrm>
        <a:off x="0" y="3050284"/>
        <a:ext cx="8389444" cy="55890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5999D6-57D4-4E31-A2A8-01E4FC55CF42}">
      <dsp:nvSpPr>
        <dsp:cNvPr id="0" name=""/>
        <dsp:cNvSpPr/>
      </dsp:nvSpPr>
      <dsp:spPr>
        <a:xfrm>
          <a:off x="0" y="68185"/>
          <a:ext cx="8396453" cy="374400"/>
        </a:xfrm>
        <a:prstGeom prst="roundRect">
          <a:avLst/>
        </a:prstGeom>
        <a:solidFill>
          <a:schemeClr val="accent3">
            <a:shade val="80000"/>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kern="1200" cap="none" spc="0" dirty="0">
              <a:ln w="0"/>
              <a:solidFill>
                <a:schemeClr val="bg2"/>
              </a:solidFill>
              <a:effectLst>
                <a:outerShdw blurRad="38100" dist="19050" dir="2700000" algn="tl" rotWithShape="0">
                  <a:schemeClr val="dk1">
                    <a:alpha val="40000"/>
                  </a:schemeClr>
                </a:outerShdw>
              </a:effectLst>
            </a:rPr>
            <a:t>BRAF Inhibitor</a:t>
          </a:r>
        </a:p>
      </dsp:txBody>
      <dsp:txXfrm>
        <a:off x="18277" y="86462"/>
        <a:ext cx="8359899" cy="337846"/>
      </dsp:txXfrm>
    </dsp:sp>
    <dsp:sp modelId="{0F763823-1930-4AE2-8AFB-026A904A54FE}">
      <dsp:nvSpPr>
        <dsp:cNvPr id="0" name=""/>
        <dsp:cNvSpPr/>
      </dsp:nvSpPr>
      <dsp:spPr>
        <a:xfrm>
          <a:off x="0" y="488665"/>
          <a:ext cx="8396453" cy="374400"/>
        </a:xfrm>
        <a:prstGeom prst="roundRect">
          <a:avLst/>
        </a:prstGeom>
        <a:solidFill>
          <a:schemeClr val="accent3">
            <a:shade val="80000"/>
            <a:hueOff val="34517"/>
            <a:satOff val="-7089"/>
            <a:lumOff val="7844"/>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Dose 240 to 960 mg twice daily</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506942"/>
        <a:ext cx="8359899" cy="337846"/>
      </dsp:txXfrm>
    </dsp:sp>
    <dsp:sp modelId="{3FE765A3-B85B-47C3-A8CA-54AD9FD46DF7}">
      <dsp:nvSpPr>
        <dsp:cNvPr id="0" name=""/>
        <dsp:cNvSpPr/>
      </dsp:nvSpPr>
      <dsp:spPr>
        <a:xfrm>
          <a:off x="0" y="863065"/>
          <a:ext cx="8396453" cy="3974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587"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Taken with or without food </a:t>
          </a:r>
        </a:p>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Avoid grapefruit</a:t>
          </a:r>
        </a:p>
      </dsp:txBody>
      <dsp:txXfrm>
        <a:off x="0" y="863065"/>
        <a:ext cx="8396453" cy="397440"/>
      </dsp:txXfrm>
    </dsp:sp>
    <dsp:sp modelId="{FFD99708-98E5-4E65-B732-B3022340920F}">
      <dsp:nvSpPr>
        <dsp:cNvPr id="0" name=""/>
        <dsp:cNvSpPr/>
      </dsp:nvSpPr>
      <dsp:spPr>
        <a:xfrm>
          <a:off x="0" y="1260505"/>
          <a:ext cx="8396453" cy="374400"/>
        </a:xfrm>
        <a:prstGeom prst="roundRect">
          <a:avLst/>
        </a:prstGeom>
        <a:solidFill>
          <a:schemeClr val="accent3">
            <a:shade val="80000"/>
            <a:hueOff val="69033"/>
            <a:satOff val="-14177"/>
            <a:lumOff val="15687"/>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Warnings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1278782"/>
        <a:ext cx="8359899" cy="337846"/>
      </dsp:txXfrm>
    </dsp:sp>
    <dsp:sp modelId="{CEFF7021-7BE0-4A88-9312-833BFF1E4492}">
      <dsp:nvSpPr>
        <dsp:cNvPr id="0" name=""/>
        <dsp:cNvSpPr/>
      </dsp:nvSpPr>
      <dsp:spPr>
        <a:xfrm>
          <a:off x="0" y="1634905"/>
          <a:ext cx="8396453"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587"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New primary cancers, changes in electrical activity of the heart, decreased kidney function, decreased liver function, eye toxicity, dermatologic toxicity, pancreatitis</a:t>
          </a:r>
          <a:endParaRPr lang="en-US" sz="1200" b="0" kern="1200" cap="none" spc="0" dirty="0">
            <a:ln w="0"/>
            <a:solidFill>
              <a:schemeClr val="tx1"/>
            </a:solidFill>
            <a:effectLst/>
          </a:endParaRPr>
        </a:p>
      </dsp:txBody>
      <dsp:txXfrm>
        <a:off x="0" y="1634905"/>
        <a:ext cx="8396453" cy="364320"/>
      </dsp:txXfrm>
    </dsp:sp>
    <dsp:sp modelId="{5371B04A-3A29-4F7B-B4D1-F33362C0E393}">
      <dsp:nvSpPr>
        <dsp:cNvPr id="0" name=""/>
        <dsp:cNvSpPr/>
      </dsp:nvSpPr>
      <dsp:spPr>
        <a:xfrm>
          <a:off x="0" y="1999225"/>
          <a:ext cx="8396453" cy="374400"/>
        </a:xfrm>
        <a:prstGeom prst="roundRect">
          <a:avLst/>
        </a:prstGeom>
        <a:solidFill>
          <a:schemeClr val="accent3">
            <a:shade val="80000"/>
            <a:hueOff val="103550"/>
            <a:satOff val="-21266"/>
            <a:lumOff val="23531"/>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kern="1200" cap="none" spc="0" dirty="0">
              <a:ln w="0"/>
              <a:solidFill>
                <a:schemeClr val="bg2"/>
              </a:solidFill>
              <a:effectLst>
                <a:outerShdw blurRad="38100" dist="19050" dir="2700000" algn="tl" rotWithShape="0">
                  <a:schemeClr val="dk1">
                    <a:alpha val="40000"/>
                  </a:schemeClr>
                </a:outerShdw>
              </a:effectLst>
            </a:rPr>
            <a:t>Side effects</a:t>
          </a:r>
        </a:p>
      </dsp:txBody>
      <dsp:txXfrm>
        <a:off x="18277" y="2017502"/>
        <a:ext cx="8359899" cy="337846"/>
      </dsp:txXfrm>
    </dsp:sp>
    <dsp:sp modelId="{51238AAF-6EBC-4F15-9668-972A68CE489E}">
      <dsp:nvSpPr>
        <dsp:cNvPr id="0" name=""/>
        <dsp:cNvSpPr/>
      </dsp:nvSpPr>
      <dsp:spPr>
        <a:xfrm>
          <a:off x="0" y="2373625"/>
          <a:ext cx="8396453" cy="71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587"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b="1" kern="1200" dirty="0"/>
            <a:t>Decreased blood counts</a:t>
          </a:r>
          <a:r>
            <a:rPr lang="en-US" sz="1200" kern="1200" dirty="0"/>
            <a:t>, high blood pressure, muscle/joint pain, hair loss, fatigue, skin reactions (sunburn, rash, thickening, etc.), nausea, diarrhea, decreased appetite, swelling, neuropathy, headache, and fever</a:t>
          </a:r>
        </a:p>
        <a:p>
          <a:pPr marL="114300" lvl="1" indent="-114300" algn="l" defTabSz="533400">
            <a:lnSpc>
              <a:spcPct val="90000"/>
            </a:lnSpc>
            <a:spcBef>
              <a:spcPct val="0"/>
            </a:spcBef>
            <a:spcAft>
              <a:spcPct val="20000"/>
            </a:spcAft>
            <a:buChar char="•"/>
          </a:pPr>
          <a:r>
            <a:rPr lang="en-US" sz="1200" kern="1200" dirty="0"/>
            <a:t>Rare: Decreased ejection fraction, QT prolongation, visual impairment, skin cancer, mouth sores, radiation recall,  kidney and liver function changes</a:t>
          </a:r>
        </a:p>
      </dsp:txBody>
      <dsp:txXfrm>
        <a:off x="0" y="2373625"/>
        <a:ext cx="8396453" cy="712080"/>
      </dsp:txXfrm>
    </dsp:sp>
    <dsp:sp modelId="{E20F7AA7-3AF3-447F-BFEB-D448D3086097}">
      <dsp:nvSpPr>
        <dsp:cNvPr id="0" name=""/>
        <dsp:cNvSpPr/>
      </dsp:nvSpPr>
      <dsp:spPr>
        <a:xfrm>
          <a:off x="0" y="3085705"/>
          <a:ext cx="8396453" cy="374400"/>
        </a:xfrm>
        <a:prstGeom prst="roundRect">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Before treatment: dermatology consult and electrocardiogram</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3103982"/>
        <a:ext cx="8359899" cy="337846"/>
      </dsp:txXfrm>
    </dsp:sp>
    <dsp:sp modelId="{B31E89AE-89C8-4BD5-A960-DBFAD27D8C63}">
      <dsp:nvSpPr>
        <dsp:cNvPr id="0" name=""/>
        <dsp:cNvSpPr/>
      </dsp:nvSpPr>
      <dsp:spPr>
        <a:xfrm>
          <a:off x="0" y="3460106"/>
          <a:ext cx="8396453"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587"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Will routinely need monitoring and follow up</a:t>
          </a:r>
          <a:endParaRPr lang="en-US" sz="1200" b="0" kern="1200" cap="none" spc="0" dirty="0">
            <a:ln w="0"/>
            <a:solidFill>
              <a:schemeClr val="tx1"/>
            </a:solidFill>
            <a:effectLst/>
          </a:endParaRPr>
        </a:p>
      </dsp:txBody>
      <dsp:txXfrm>
        <a:off x="0" y="3460106"/>
        <a:ext cx="8396453" cy="26496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A73451D-8612-4DB9-9439-31F82F647B13}">
      <dsp:nvSpPr>
        <dsp:cNvPr id="0" name=""/>
        <dsp:cNvSpPr/>
      </dsp:nvSpPr>
      <dsp:spPr>
        <a:xfrm>
          <a:off x="0" y="32278"/>
          <a:ext cx="8382659" cy="374400"/>
        </a:xfrm>
        <a:prstGeom prst="roundRect">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kern="1200" cap="none" spc="0">
              <a:ln w="0"/>
              <a:solidFill>
                <a:schemeClr val="bg2"/>
              </a:solidFill>
              <a:effectLst>
                <a:outerShdw blurRad="38100" dist="19050" dir="2700000" algn="tl" rotWithShape="0">
                  <a:schemeClr val="dk1">
                    <a:alpha val="40000"/>
                  </a:schemeClr>
                </a:outerShdw>
              </a:effectLst>
            </a:rPr>
            <a:t>BRAF Inhibitor</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50555"/>
        <a:ext cx="8346105" cy="337846"/>
      </dsp:txXfrm>
    </dsp:sp>
    <dsp:sp modelId="{0F763823-1930-4AE2-8AFB-026A904A54FE}">
      <dsp:nvSpPr>
        <dsp:cNvPr id="0" name=""/>
        <dsp:cNvSpPr/>
      </dsp:nvSpPr>
      <dsp:spPr>
        <a:xfrm>
          <a:off x="0" y="452758"/>
          <a:ext cx="8382659" cy="374400"/>
        </a:xfrm>
        <a:prstGeom prst="roundRect">
          <a:avLst/>
        </a:prstGeom>
        <a:solidFill>
          <a:schemeClr val="accent3">
            <a:shade val="80000"/>
            <a:hueOff val="34517"/>
            <a:satOff val="-7089"/>
            <a:lumOff val="7844"/>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Doses range from 75 to 150 mg twice daily</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471035"/>
        <a:ext cx="8346105" cy="337846"/>
      </dsp:txXfrm>
    </dsp:sp>
    <dsp:sp modelId="{3FE765A3-B85B-47C3-A8CA-54AD9FD46DF7}">
      <dsp:nvSpPr>
        <dsp:cNvPr id="0" name=""/>
        <dsp:cNvSpPr/>
      </dsp:nvSpPr>
      <dsp:spPr>
        <a:xfrm>
          <a:off x="0" y="827158"/>
          <a:ext cx="8382659" cy="5961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49"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Take on an empty stomach (1 hour before or 2 hours after eating) </a:t>
          </a:r>
        </a:p>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Avoid in patients with G6PD deficiency </a:t>
          </a:r>
        </a:p>
        <a:p>
          <a:pPr marL="114300" lvl="1" indent="-114300" algn="l" defTabSz="533400">
            <a:lnSpc>
              <a:spcPct val="90000"/>
            </a:lnSpc>
            <a:spcBef>
              <a:spcPct val="0"/>
            </a:spcBef>
            <a:spcAft>
              <a:spcPct val="20000"/>
            </a:spcAft>
            <a:buChar char="•"/>
          </a:pPr>
          <a:r>
            <a:rPr lang="en-US" sz="1200" b="0" kern="1200" cap="none" spc="0" dirty="0">
              <a:ln w="0"/>
              <a:solidFill>
                <a:schemeClr val="tx1"/>
              </a:solidFill>
              <a:effectLst/>
            </a:rPr>
            <a:t> Avoid grapefruit</a:t>
          </a:r>
        </a:p>
      </dsp:txBody>
      <dsp:txXfrm>
        <a:off x="0" y="827158"/>
        <a:ext cx="8382659" cy="596160"/>
      </dsp:txXfrm>
    </dsp:sp>
    <dsp:sp modelId="{FFD99708-98E5-4E65-B732-B3022340920F}">
      <dsp:nvSpPr>
        <dsp:cNvPr id="0" name=""/>
        <dsp:cNvSpPr/>
      </dsp:nvSpPr>
      <dsp:spPr>
        <a:xfrm>
          <a:off x="0" y="1423318"/>
          <a:ext cx="8382659" cy="374400"/>
        </a:xfrm>
        <a:prstGeom prst="roundRect">
          <a:avLst/>
        </a:prstGeom>
        <a:solidFill>
          <a:schemeClr val="accent3">
            <a:shade val="80000"/>
            <a:hueOff val="69033"/>
            <a:satOff val="-14177"/>
            <a:lumOff val="15687"/>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Warnings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1441595"/>
        <a:ext cx="8346105" cy="337846"/>
      </dsp:txXfrm>
    </dsp:sp>
    <dsp:sp modelId="{CEFF7021-7BE0-4A88-9312-833BFF1E4492}">
      <dsp:nvSpPr>
        <dsp:cNvPr id="0" name=""/>
        <dsp:cNvSpPr/>
      </dsp:nvSpPr>
      <dsp:spPr>
        <a:xfrm>
          <a:off x="0" y="1797718"/>
          <a:ext cx="8382659"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49"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b="0" kern="1200" cap="none" spc="0" dirty="0">
              <a:ln w="0"/>
              <a:solidFill>
                <a:schemeClr val="tx1"/>
              </a:solidFill>
              <a:effectLst/>
            </a:rPr>
            <a:t> Skin cancer, ocular toxicity, </a:t>
          </a:r>
          <a:r>
            <a:rPr lang="en-US" sz="1200" b="0" i="0" kern="1200" cap="none" spc="0" baseline="0" dirty="0">
              <a:ln w="0"/>
              <a:solidFill>
                <a:schemeClr val="tx1"/>
              </a:solidFill>
              <a:effectLst/>
            </a:rPr>
            <a:t>changes in electrical activity of the heart</a:t>
          </a:r>
          <a:endParaRPr lang="en-US" sz="1200" b="0" kern="1200" cap="none" spc="0" dirty="0">
            <a:ln w="0"/>
            <a:solidFill>
              <a:schemeClr val="tx1"/>
            </a:solidFill>
            <a:effectLst/>
          </a:endParaRPr>
        </a:p>
      </dsp:txBody>
      <dsp:txXfrm>
        <a:off x="0" y="1797718"/>
        <a:ext cx="8382659" cy="264960"/>
      </dsp:txXfrm>
    </dsp:sp>
    <dsp:sp modelId="{574DBC93-7398-40FB-B26B-308D81968B4E}">
      <dsp:nvSpPr>
        <dsp:cNvPr id="0" name=""/>
        <dsp:cNvSpPr/>
      </dsp:nvSpPr>
      <dsp:spPr>
        <a:xfrm>
          <a:off x="0" y="2062678"/>
          <a:ext cx="8382659" cy="374400"/>
        </a:xfrm>
        <a:prstGeom prst="roundRect">
          <a:avLst/>
        </a:prstGeom>
        <a:solidFill>
          <a:schemeClr val="accent3">
            <a:shade val="80000"/>
            <a:hueOff val="103550"/>
            <a:satOff val="-21266"/>
            <a:lumOff val="23531"/>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0" kern="1200" cap="none" spc="0" dirty="0">
              <a:ln w="0"/>
              <a:solidFill>
                <a:schemeClr val="bg2"/>
              </a:solidFill>
              <a:effectLst>
                <a:outerShdw blurRad="38100" dist="19050" dir="2700000" algn="tl" rotWithShape="0">
                  <a:schemeClr val="dk1">
                    <a:alpha val="40000"/>
                  </a:schemeClr>
                </a:outerShdw>
              </a:effectLst>
            </a:rPr>
            <a:t>Side Effects</a:t>
          </a:r>
        </a:p>
      </dsp:txBody>
      <dsp:txXfrm>
        <a:off x="18277" y="2080955"/>
        <a:ext cx="8346105" cy="337846"/>
      </dsp:txXfrm>
    </dsp:sp>
    <dsp:sp modelId="{7162B0D0-69EB-4879-ACDE-BD756E834850}">
      <dsp:nvSpPr>
        <dsp:cNvPr id="0" name=""/>
        <dsp:cNvSpPr/>
      </dsp:nvSpPr>
      <dsp:spPr>
        <a:xfrm>
          <a:off x="0" y="2437078"/>
          <a:ext cx="8382659"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49" tIns="20320" rIns="113792" bIns="20320" numCol="1" spcCol="1270" anchor="t" anchorCtr="0">
          <a:noAutofit/>
        </a:bodyPr>
        <a:lstStyle/>
        <a:p>
          <a:pPr marL="114300" lvl="1" indent="-114300" algn="l" defTabSz="533400">
            <a:lnSpc>
              <a:spcPct val="90000"/>
            </a:lnSpc>
            <a:spcBef>
              <a:spcPct val="0"/>
            </a:spcBef>
            <a:spcAft>
              <a:spcPct val="20000"/>
            </a:spcAft>
            <a:buChar char="•"/>
          </a:pPr>
          <a:r>
            <a:rPr lang="en-US" sz="1200" kern="1200" dirty="0"/>
            <a:t> </a:t>
          </a:r>
          <a:r>
            <a:rPr lang="en-US" sz="1200" b="1" kern="1200" dirty="0"/>
            <a:t>Decreased blood counts</a:t>
          </a:r>
          <a:r>
            <a:rPr lang="en-US" sz="1200" kern="1200" dirty="0"/>
            <a:t>, high blood pressure, fever, fatigue, high blood sugar, hair loss, skin reactions (thickening, rash, etc.), constipation, joint pain, headache, liver function changes </a:t>
          </a:r>
        </a:p>
        <a:p>
          <a:pPr marL="114300" lvl="1" indent="-114300" algn="l" defTabSz="533400">
            <a:lnSpc>
              <a:spcPct val="90000"/>
            </a:lnSpc>
            <a:spcBef>
              <a:spcPct val="0"/>
            </a:spcBef>
            <a:spcAft>
              <a:spcPct val="20000"/>
            </a:spcAft>
            <a:buChar char="•"/>
          </a:pPr>
          <a:r>
            <a:rPr lang="en-US" sz="1200" kern="1200" dirty="0"/>
            <a:t> Rare: Decreased ejection fraction, QT prolongation, visual impairment, and skin cancers </a:t>
          </a:r>
        </a:p>
      </dsp:txBody>
      <dsp:txXfrm>
        <a:off x="0" y="2437078"/>
        <a:ext cx="8382659" cy="563040"/>
      </dsp:txXfrm>
    </dsp:sp>
    <dsp:sp modelId="{E20F7AA7-3AF3-447F-BFEB-D448D3086097}">
      <dsp:nvSpPr>
        <dsp:cNvPr id="0" name=""/>
        <dsp:cNvSpPr/>
      </dsp:nvSpPr>
      <dsp:spPr>
        <a:xfrm>
          <a:off x="0" y="3000118"/>
          <a:ext cx="8382659" cy="374400"/>
        </a:xfrm>
        <a:prstGeom prst="roundRect">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Before treatment: dermatology consult and electrocardiogram</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18277" y="3018395"/>
        <a:ext cx="8346105" cy="337846"/>
      </dsp:txXfrm>
    </dsp:sp>
    <dsp:sp modelId="{B31E89AE-89C8-4BD5-A960-DBFAD27D8C63}">
      <dsp:nvSpPr>
        <dsp:cNvPr id="0" name=""/>
        <dsp:cNvSpPr/>
      </dsp:nvSpPr>
      <dsp:spPr>
        <a:xfrm>
          <a:off x="0" y="3374518"/>
          <a:ext cx="8382659"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49"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 Will routinely need monitoring and follow up</a:t>
          </a:r>
          <a:endParaRPr lang="en-US" sz="1200" b="0" kern="1200" cap="none" spc="0" dirty="0">
            <a:ln w="0"/>
            <a:solidFill>
              <a:schemeClr val="tx1"/>
            </a:solidFill>
            <a:effectLst/>
          </a:endParaRPr>
        </a:p>
      </dsp:txBody>
      <dsp:txXfrm>
        <a:off x="0" y="3374518"/>
        <a:ext cx="8382659" cy="26496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92449AF-C6F5-47DA-A7D8-33B17DCC4746}">
      <dsp:nvSpPr>
        <dsp:cNvPr id="0" name=""/>
        <dsp:cNvSpPr/>
      </dsp:nvSpPr>
      <dsp:spPr>
        <a:xfrm>
          <a:off x="4279020" y="943137"/>
          <a:ext cx="116872" cy="358407"/>
        </a:xfrm>
        <a:custGeom>
          <a:avLst/>
          <a:gdLst/>
          <a:ahLst/>
          <a:cxnLst/>
          <a:rect l="0" t="0" r="0" b="0"/>
          <a:pathLst>
            <a:path>
              <a:moveTo>
                <a:pt x="0" y="0"/>
              </a:moveTo>
              <a:lnTo>
                <a:pt x="0" y="358407"/>
              </a:lnTo>
              <a:lnTo>
                <a:pt x="116872" y="358407"/>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1D709350-E00D-412D-9756-8B83C63AD8CE}">
      <dsp:nvSpPr>
        <dsp:cNvPr id="0" name=""/>
        <dsp:cNvSpPr/>
      </dsp:nvSpPr>
      <dsp:spPr>
        <a:xfrm>
          <a:off x="2705142" y="389942"/>
          <a:ext cx="1885536" cy="163620"/>
        </a:xfrm>
        <a:custGeom>
          <a:avLst/>
          <a:gdLst/>
          <a:ahLst/>
          <a:cxnLst/>
          <a:rect l="0" t="0" r="0" b="0"/>
          <a:pathLst>
            <a:path>
              <a:moveTo>
                <a:pt x="0" y="0"/>
              </a:moveTo>
              <a:lnTo>
                <a:pt x="0" y="81810"/>
              </a:lnTo>
              <a:lnTo>
                <a:pt x="1885536" y="81810"/>
              </a:lnTo>
              <a:lnTo>
                <a:pt x="1885536" y="163620"/>
              </a:lnTo>
            </a:path>
          </a:pathLst>
        </a:custGeom>
        <a:noFill/>
        <a:ln w="12700" cap="flat" cmpd="sng" algn="ctr">
          <a:solidFill>
            <a:schemeClr val="accent3">
              <a:tint val="99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90DC1057-34A0-4A3F-92AD-2BFB295702F4}">
      <dsp:nvSpPr>
        <dsp:cNvPr id="0" name=""/>
        <dsp:cNvSpPr/>
      </dsp:nvSpPr>
      <dsp:spPr>
        <a:xfrm>
          <a:off x="3336251" y="943137"/>
          <a:ext cx="116872" cy="911602"/>
        </a:xfrm>
        <a:custGeom>
          <a:avLst/>
          <a:gdLst/>
          <a:ahLst/>
          <a:cxnLst/>
          <a:rect l="0" t="0" r="0" b="0"/>
          <a:pathLst>
            <a:path>
              <a:moveTo>
                <a:pt x="0" y="0"/>
              </a:moveTo>
              <a:lnTo>
                <a:pt x="0" y="911602"/>
              </a:lnTo>
              <a:lnTo>
                <a:pt x="116872" y="911602"/>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4D5BB6B7-BB30-4517-B1B5-B738BCCE17C1}">
      <dsp:nvSpPr>
        <dsp:cNvPr id="0" name=""/>
        <dsp:cNvSpPr/>
      </dsp:nvSpPr>
      <dsp:spPr>
        <a:xfrm>
          <a:off x="3336251" y="943137"/>
          <a:ext cx="116872" cy="358407"/>
        </a:xfrm>
        <a:custGeom>
          <a:avLst/>
          <a:gdLst/>
          <a:ahLst/>
          <a:cxnLst/>
          <a:rect l="0" t="0" r="0" b="0"/>
          <a:pathLst>
            <a:path>
              <a:moveTo>
                <a:pt x="0" y="0"/>
              </a:moveTo>
              <a:lnTo>
                <a:pt x="0" y="358407"/>
              </a:lnTo>
              <a:lnTo>
                <a:pt x="116872" y="358407"/>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73721603-0487-4346-AE0D-14F7F82EC11D}">
      <dsp:nvSpPr>
        <dsp:cNvPr id="0" name=""/>
        <dsp:cNvSpPr/>
      </dsp:nvSpPr>
      <dsp:spPr>
        <a:xfrm>
          <a:off x="2705142" y="389942"/>
          <a:ext cx="942768" cy="163620"/>
        </a:xfrm>
        <a:custGeom>
          <a:avLst/>
          <a:gdLst/>
          <a:ahLst/>
          <a:cxnLst/>
          <a:rect l="0" t="0" r="0" b="0"/>
          <a:pathLst>
            <a:path>
              <a:moveTo>
                <a:pt x="0" y="0"/>
              </a:moveTo>
              <a:lnTo>
                <a:pt x="0" y="81810"/>
              </a:lnTo>
              <a:lnTo>
                <a:pt x="942768" y="81810"/>
              </a:lnTo>
              <a:lnTo>
                <a:pt x="942768" y="163620"/>
              </a:lnTo>
            </a:path>
          </a:pathLst>
        </a:custGeom>
        <a:noFill/>
        <a:ln w="12700" cap="flat" cmpd="sng" algn="ctr">
          <a:solidFill>
            <a:schemeClr val="accent3">
              <a:tint val="99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39524EA4-8371-4697-8DC9-5C1CF14F65AA}">
      <dsp:nvSpPr>
        <dsp:cNvPr id="0" name=""/>
        <dsp:cNvSpPr/>
      </dsp:nvSpPr>
      <dsp:spPr>
        <a:xfrm>
          <a:off x="2393483" y="943137"/>
          <a:ext cx="116872" cy="1464797"/>
        </a:xfrm>
        <a:custGeom>
          <a:avLst/>
          <a:gdLst/>
          <a:ahLst/>
          <a:cxnLst/>
          <a:rect l="0" t="0" r="0" b="0"/>
          <a:pathLst>
            <a:path>
              <a:moveTo>
                <a:pt x="0" y="0"/>
              </a:moveTo>
              <a:lnTo>
                <a:pt x="0" y="1464797"/>
              </a:lnTo>
              <a:lnTo>
                <a:pt x="116872" y="1464797"/>
              </a:lnTo>
            </a:path>
          </a:pathLst>
        </a:custGeom>
        <a:noFill/>
        <a:ln w="12700" cap="flat" cmpd="sng" algn="ctr">
          <a:solidFill>
            <a:schemeClr val="accent3">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E26A9D1-3E79-4C09-B6B0-52CD1ECB49A1}">
      <dsp:nvSpPr>
        <dsp:cNvPr id="0" name=""/>
        <dsp:cNvSpPr/>
      </dsp:nvSpPr>
      <dsp:spPr>
        <a:xfrm>
          <a:off x="2393483" y="943137"/>
          <a:ext cx="116872" cy="911602"/>
        </a:xfrm>
        <a:custGeom>
          <a:avLst/>
          <a:gdLst/>
          <a:ahLst/>
          <a:cxnLst/>
          <a:rect l="0" t="0" r="0" b="0"/>
          <a:pathLst>
            <a:path>
              <a:moveTo>
                <a:pt x="0" y="0"/>
              </a:moveTo>
              <a:lnTo>
                <a:pt x="0" y="911602"/>
              </a:lnTo>
              <a:lnTo>
                <a:pt x="116872" y="911602"/>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E42CEDC5-658E-438E-BFC1-2B0B72A8BC97}">
      <dsp:nvSpPr>
        <dsp:cNvPr id="0" name=""/>
        <dsp:cNvSpPr/>
      </dsp:nvSpPr>
      <dsp:spPr>
        <a:xfrm>
          <a:off x="2393483" y="943137"/>
          <a:ext cx="116872" cy="358407"/>
        </a:xfrm>
        <a:custGeom>
          <a:avLst/>
          <a:gdLst/>
          <a:ahLst/>
          <a:cxnLst/>
          <a:rect l="0" t="0" r="0" b="0"/>
          <a:pathLst>
            <a:path>
              <a:moveTo>
                <a:pt x="0" y="0"/>
              </a:moveTo>
              <a:lnTo>
                <a:pt x="0" y="358407"/>
              </a:lnTo>
              <a:lnTo>
                <a:pt x="116872" y="358407"/>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AB2704ED-8936-4BF9-80C8-708B2924A48C}">
      <dsp:nvSpPr>
        <dsp:cNvPr id="0" name=""/>
        <dsp:cNvSpPr/>
      </dsp:nvSpPr>
      <dsp:spPr>
        <a:xfrm>
          <a:off x="2659422" y="389942"/>
          <a:ext cx="91440" cy="163620"/>
        </a:xfrm>
        <a:custGeom>
          <a:avLst/>
          <a:gdLst/>
          <a:ahLst/>
          <a:cxnLst/>
          <a:rect l="0" t="0" r="0" b="0"/>
          <a:pathLst>
            <a:path>
              <a:moveTo>
                <a:pt x="45720" y="0"/>
              </a:moveTo>
              <a:lnTo>
                <a:pt x="45720" y="163620"/>
              </a:lnTo>
            </a:path>
          </a:pathLst>
        </a:custGeom>
        <a:noFill/>
        <a:ln w="12700" cap="flat" cmpd="sng" algn="ctr">
          <a:solidFill>
            <a:schemeClr val="accent3">
              <a:tint val="99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9DDCAE52-4A42-41C3-BBF2-1FB59F15C4DF}">
      <dsp:nvSpPr>
        <dsp:cNvPr id="0" name=""/>
        <dsp:cNvSpPr/>
      </dsp:nvSpPr>
      <dsp:spPr>
        <a:xfrm>
          <a:off x="1450715" y="943137"/>
          <a:ext cx="116872" cy="358407"/>
        </a:xfrm>
        <a:custGeom>
          <a:avLst/>
          <a:gdLst/>
          <a:ahLst/>
          <a:cxnLst/>
          <a:rect l="0" t="0" r="0" b="0"/>
          <a:pathLst>
            <a:path>
              <a:moveTo>
                <a:pt x="0" y="0"/>
              </a:moveTo>
              <a:lnTo>
                <a:pt x="0" y="358407"/>
              </a:lnTo>
              <a:lnTo>
                <a:pt x="116872" y="358407"/>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E21C7E02-953E-4083-8A5C-BDC9CD151A06}">
      <dsp:nvSpPr>
        <dsp:cNvPr id="0" name=""/>
        <dsp:cNvSpPr/>
      </dsp:nvSpPr>
      <dsp:spPr>
        <a:xfrm>
          <a:off x="1762374" y="389942"/>
          <a:ext cx="942768" cy="163620"/>
        </a:xfrm>
        <a:custGeom>
          <a:avLst/>
          <a:gdLst/>
          <a:ahLst/>
          <a:cxnLst/>
          <a:rect l="0" t="0" r="0" b="0"/>
          <a:pathLst>
            <a:path>
              <a:moveTo>
                <a:pt x="942768" y="0"/>
              </a:moveTo>
              <a:lnTo>
                <a:pt x="942768" y="81810"/>
              </a:lnTo>
              <a:lnTo>
                <a:pt x="0" y="81810"/>
              </a:lnTo>
              <a:lnTo>
                <a:pt x="0" y="163620"/>
              </a:lnTo>
            </a:path>
          </a:pathLst>
        </a:custGeom>
        <a:noFill/>
        <a:ln w="12700" cap="flat" cmpd="sng" algn="ctr">
          <a:solidFill>
            <a:schemeClr val="accent3">
              <a:tint val="99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3625DFF2-8C88-4DF8-8383-2A6EB9F209D3}">
      <dsp:nvSpPr>
        <dsp:cNvPr id="0" name=""/>
        <dsp:cNvSpPr/>
      </dsp:nvSpPr>
      <dsp:spPr>
        <a:xfrm>
          <a:off x="507946" y="943137"/>
          <a:ext cx="116872" cy="2571186"/>
        </a:xfrm>
        <a:custGeom>
          <a:avLst/>
          <a:gdLst/>
          <a:ahLst/>
          <a:cxnLst/>
          <a:rect l="0" t="0" r="0" b="0"/>
          <a:pathLst>
            <a:path>
              <a:moveTo>
                <a:pt x="0" y="0"/>
              </a:moveTo>
              <a:lnTo>
                <a:pt x="0" y="2571186"/>
              </a:lnTo>
              <a:lnTo>
                <a:pt x="116872" y="2571186"/>
              </a:lnTo>
            </a:path>
          </a:pathLst>
        </a:custGeom>
        <a:noFill/>
        <a:ln w="12700" cap="flat" cmpd="sng" algn="ctr">
          <a:solidFill>
            <a:schemeClr val="accent3">
              <a:tint val="8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CEB8E55-ACCC-4151-AD3B-9A2ACAC1ABAE}">
      <dsp:nvSpPr>
        <dsp:cNvPr id="0" name=""/>
        <dsp:cNvSpPr/>
      </dsp:nvSpPr>
      <dsp:spPr>
        <a:xfrm>
          <a:off x="507946" y="943137"/>
          <a:ext cx="116872" cy="2017991"/>
        </a:xfrm>
        <a:custGeom>
          <a:avLst/>
          <a:gdLst/>
          <a:ahLst/>
          <a:cxnLst/>
          <a:rect l="0" t="0" r="0" b="0"/>
          <a:pathLst>
            <a:path>
              <a:moveTo>
                <a:pt x="0" y="0"/>
              </a:moveTo>
              <a:lnTo>
                <a:pt x="0" y="2017991"/>
              </a:lnTo>
              <a:lnTo>
                <a:pt x="116872" y="2017991"/>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B332E19C-3200-46AD-B509-FDE8F3613267}">
      <dsp:nvSpPr>
        <dsp:cNvPr id="0" name=""/>
        <dsp:cNvSpPr/>
      </dsp:nvSpPr>
      <dsp:spPr>
        <a:xfrm>
          <a:off x="507946" y="943137"/>
          <a:ext cx="116872" cy="1464797"/>
        </a:xfrm>
        <a:custGeom>
          <a:avLst/>
          <a:gdLst/>
          <a:ahLst/>
          <a:cxnLst/>
          <a:rect l="0" t="0" r="0" b="0"/>
          <a:pathLst>
            <a:path>
              <a:moveTo>
                <a:pt x="0" y="0"/>
              </a:moveTo>
              <a:lnTo>
                <a:pt x="0" y="1464797"/>
              </a:lnTo>
              <a:lnTo>
                <a:pt x="116872" y="1464797"/>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C5E918AF-3797-408D-9791-DD4DE65C465A}">
      <dsp:nvSpPr>
        <dsp:cNvPr id="0" name=""/>
        <dsp:cNvSpPr/>
      </dsp:nvSpPr>
      <dsp:spPr>
        <a:xfrm>
          <a:off x="507946" y="943137"/>
          <a:ext cx="116872" cy="911602"/>
        </a:xfrm>
        <a:custGeom>
          <a:avLst/>
          <a:gdLst/>
          <a:ahLst/>
          <a:cxnLst/>
          <a:rect l="0" t="0" r="0" b="0"/>
          <a:pathLst>
            <a:path>
              <a:moveTo>
                <a:pt x="0" y="0"/>
              </a:moveTo>
              <a:lnTo>
                <a:pt x="0" y="911602"/>
              </a:lnTo>
              <a:lnTo>
                <a:pt x="116872" y="911602"/>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148EA8A6-1D52-4F62-BDDD-DB751F694E6B}">
      <dsp:nvSpPr>
        <dsp:cNvPr id="0" name=""/>
        <dsp:cNvSpPr/>
      </dsp:nvSpPr>
      <dsp:spPr>
        <a:xfrm>
          <a:off x="507946" y="943137"/>
          <a:ext cx="116872" cy="358407"/>
        </a:xfrm>
        <a:custGeom>
          <a:avLst/>
          <a:gdLst/>
          <a:ahLst/>
          <a:cxnLst/>
          <a:rect l="0" t="0" r="0" b="0"/>
          <a:pathLst>
            <a:path>
              <a:moveTo>
                <a:pt x="0" y="0"/>
              </a:moveTo>
              <a:lnTo>
                <a:pt x="0" y="358407"/>
              </a:lnTo>
              <a:lnTo>
                <a:pt x="116872" y="358407"/>
              </a:lnTo>
            </a:path>
          </a:pathLst>
        </a:custGeom>
        <a:noFill/>
        <a:ln w="12700" cap="flat" cmpd="sng" algn="ctr">
          <a:solidFill>
            <a:schemeClr val="accent3">
              <a:tint val="80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DBDEC738-1B9E-4C6D-B0A9-B290C5ED4BC8}">
      <dsp:nvSpPr>
        <dsp:cNvPr id="0" name=""/>
        <dsp:cNvSpPr/>
      </dsp:nvSpPr>
      <dsp:spPr>
        <a:xfrm>
          <a:off x="819605" y="389942"/>
          <a:ext cx="1885536" cy="163620"/>
        </a:xfrm>
        <a:custGeom>
          <a:avLst/>
          <a:gdLst/>
          <a:ahLst/>
          <a:cxnLst/>
          <a:rect l="0" t="0" r="0" b="0"/>
          <a:pathLst>
            <a:path>
              <a:moveTo>
                <a:pt x="1885536" y="0"/>
              </a:moveTo>
              <a:lnTo>
                <a:pt x="1885536" y="81810"/>
              </a:lnTo>
              <a:lnTo>
                <a:pt x="0" y="81810"/>
              </a:lnTo>
              <a:lnTo>
                <a:pt x="0" y="163620"/>
              </a:lnTo>
            </a:path>
          </a:pathLst>
        </a:custGeom>
        <a:noFill/>
        <a:ln w="12700" cap="flat" cmpd="sng" algn="ctr">
          <a:solidFill>
            <a:schemeClr val="accent3">
              <a:tint val="99000"/>
              <a:hueOff val="0"/>
              <a:satOff val="0"/>
              <a:lumOff val="0"/>
              <a:alphaOff val="0"/>
            </a:schemeClr>
          </a:solidFill>
          <a:prstDash val="solid"/>
          <a:miter lim="800000"/>
        </a:ln>
        <a:effectLst>
          <a:outerShdw blurRad="50800" dist="38100" dir="8100000" algn="tr" rotWithShape="0">
            <a:prstClr val="black">
              <a:alpha val="40000"/>
            </a:prstClr>
          </a:outerShdw>
        </a:effectLst>
      </dsp:spPr>
      <dsp:style>
        <a:lnRef idx="2">
          <a:scrgbClr r="0" g="0" b="0"/>
        </a:lnRef>
        <a:fillRef idx="0">
          <a:scrgbClr r="0" g="0" b="0"/>
        </a:fillRef>
        <a:effectRef idx="0">
          <a:scrgbClr r="0" g="0" b="0"/>
        </a:effectRef>
        <a:fontRef idx="minor"/>
      </dsp:style>
    </dsp:sp>
    <dsp:sp modelId="{39CCD6BE-80D9-40E4-9D0F-46F76FF3179F}">
      <dsp:nvSpPr>
        <dsp:cNvPr id="0" name=""/>
        <dsp:cNvSpPr/>
      </dsp:nvSpPr>
      <dsp:spPr>
        <a:xfrm>
          <a:off x="2315568" y="369"/>
          <a:ext cx="779147" cy="389573"/>
        </a:xfrm>
        <a:prstGeom prst="rect">
          <a:avLst/>
        </a:prstGeom>
        <a:solidFill>
          <a:schemeClr val="accent3">
            <a:shade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Targets</a:t>
          </a:r>
        </a:p>
      </dsp:txBody>
      <dsp:txXfrm>
        <a:off x="2315568" y="369"/>
        <a:ext cx="779147" cy="389573"/>
      </dsp:txXfrm>
    </dsp:sp>
    <dsp:sp modelId="{843F20A3-B4E1-429A-91BF-7FD172813FB3}">
      <dsp:nvSpPr>
        <dsp:cNvPr id="0" name=""/>
        <dsp:cNvSpPr/>
      </dsp:nvSpPr>
      <dsp:spPr>
        <a:xfrm>
          <a:off x="430032" y="553563"/>
          <a:ext cx="779147" cy="389573"/>
        </a:xfrm>
        <a:prstGeom prst="rect">
          <a:avLst/>
        </a:prstGeom>
        <a:solidFill>
          <a:schemeClr val="accent3">
            <a:tint val="99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ALK Fusion</a:t>
          </a:r>
        </a:p>
      </dsp:txBody>
      <dsp:txXfrm>
        <a:off x="430032" y="553563"/>
        <a:ext cx="779147" cy="389573"/>
      </dsp:txXfrm>
    </dsp:sp>
    <dsp:sp modelId="{E112E10C-BC2C-4B94-9306-C0E4CEEB9769}">
      <dsp:nvSpPr>
        <dsp:cNvPr id="0" name=""/>
        <dsp:cNvSpPr/>
      </dsp:nvSpPr>
      <dsp:spPr>
        <a:xfrm>
          <a:off x="624818" y="1106758"/>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a:ln w="0"/>
              <a:solidFill>
                <a:schemeClr val="bg2"/>
              </a:solidFill>
              <a:effectLst>
                <a:outerShdw blurRad="38100" dist="19050" dir="2700000" algn="tl" rotWithShape="0">
                  <a:schemeClr val="dk1">
                    <a:alpha val="40000"/>
                  </a:schemeClr>
                </a:outerShdw>
              </a:effectLst>
            </a:rPr>
            <a:t>Alectinib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624818" y="1106758"/>
        <a:ext cx="779147" cy="389573"/>
      </dsp:txXfrm>
    </dsp:sp>
    <dsp:sp modelId="{A18910CD-D25C-459D-ACA4-9A76CF833FCF}">
      <dsp:nvSpPr>
        <dsp:cNvPr id="0" name=""/>
        <dsp:cNvSpPr/>
      </dsp:nvSpPr>
      <dsp:spPr>
        <a:xfrm>
          <a:off x="624818" y="1659953"/>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a:ln w="0"/>
              <a:solidFill>
                <a:schemeClr val="bg2"/>
              </a:solidFill>
              <a:effectLst>
                <a:outerShdw blurRad="38100" dist="19050" dir="2700000" algn="tl" rotWithShape="0">
                  <a:schemeClr val="dk1">
                    <a:alpha val="40000"/>
                  </a:schemeClr>
                </a:outerShdw>
              </a:effectLst>
            </a:rPr>
            <a:t>Brigatinib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624818" y="1659953"/>
        <a:ext cx="779147" cy="389573"/>
      </dsp:txXfrm>
    </dsp:sp>
    <dsp:sp modelId="{A9CBD06B-70A3-4C95-B9FD-A29CA0434947}">
      <dsp:nvSpPr>
        <dsp:cNvPr id="0" name=""/>
        <dsp:cNvSpPr/>
      </dsp:nvSpPr>
      <dsp:spPr>
        <a:xfrm>
          <a:off x="624818" y="2213147"/>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err="1">
              <a:ln w="0"/>
              <a:solidFill>
                <a:schemeClr val="bg2"/>
              </a:solidFill>
              <a:effectLst>
                <a:outerShdw blurRad="38100" dist="19050" dir="2700000" algn="tl" rotWithShape="0">
                  <a:schemeClr val="dk1">
                    <a:alpha val="40000"/>
                  </a:schemeClr>
                </a:outerShdw>
              </a:effectLst>
            </a:rPr>
            <a:t>Ceritinib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624818" y="2213147"/>
        <a:ext cx="779147" cy="389573"/>
      </dsp:txXfrm>
    </dsp:sp>
    <dsp:sp modelId="{9A38BC53-0333-4C2D-B8D9-8F1D77AC6678}">
      <dsp:nvSpPr>
        <dsp:cNvPr id="0" name=""/>
        <dsp:cNvSpPr/>
      </dsp:nvSpPr>
      <dsp:spPr>
        <a:xfrm>
          <a:off x="624818" y="2766342"/>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Crizotinib</a:t>
          </a:r>
        </a:p>
      </dsp:txBody>
      <dsp:txXfrm>
        <a:off x="624818" y="2766342"/>
        <a:ext cx="779147" cy="389573"/>
      </dsp:txXfrm>
    </dsp:sp>
    <dsp:sp modelId="{F9F59645-1012-4711-93B1-1C8A8E736476}">
      <dsp:nvSpPr>
        <dsp:cNvPr id="0" name=""/>
        <dsp:cNvSpPr/>
      </dsp:nvSpPr>
      <dsp:spPr>
        <a:xfrm>
          <a:off x="624818" y="3319537"/>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err="1">
              <a:ln w="0"/>
              <a:solidFill>
                <a:schemeClr val="bg2"/>
              </a:solidFill>
              <a:effectLst>
                <a:outerShdw blurRad="38100" dist="19050" dir="2700000" algn="tl" rotWithShape="0">
                  <a:schemeClr val="dk1">
                    <a:alpha val="40000"/>
                  </a:schemeClr>
                </a:outerShdw>
              </a:effectLst>
            </a:rPr>
            <a:t>Lorlatinib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624818" y="3319537"/>
        <a:ext cx="779147" cy="389573"/>
      </dsp:txXfrm>
    </dsp:sp>
    <dsp:sp modelId="{FD656748-027A-4158-9F2F-A35958FBE4F4}">
      <dsp:nvSpPr>
        <dsp:cNvPr id="0" name=""/>
        <dsp:cNvSpPr/>
      </dsp:nvSpPr>
      <dsp:spPr>
        <a:xfrm>
          <a:off x="1372800" y="553563"/>
          <a:ext cx="779147" cy="389573"/>
        </a:xfrm>
        <a:prstGeom prst="rect">
          <a:avLst/>
        </a:prstGeom>
        <a:solidFill>
          <a:schemeClr val="accent3">
            <a:tint val="99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CSF1R Mutation</a:t>
          </a:r>
        </a:p>
      </dsp:txBody>
      <dsp:txXfrm>
        <a:off x="1372800" y="553563"/>
        <a:ext cx="779147" cy="389573"/>
      </dsp:txXfrm>
    </dsp:sp>
    <dsp:sp modelId="{5006448F-A026-4ABE-B170-6B84E4CE16D9}">
      <dsp:nvSpPr>
        <dsp:cNvPr id="0" name=""/>
        <dsp:cNvSpPr/>
      </dsp:nvSpPr>
      <dsp:spPr>
        <a:xfrm>
          <a:off x="1567587" y="1106758"/>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err="1">
              <a:ln w="0"/>
              <a:solidFill>
                <a:schemeClr val="bg2"/>
              </a:solidFill>
              <a:effectLst>
                <a:outerShdw blurRad="38100" dist="19050" dir="2700000" algn="tl" rotWithShape="0">
                  <a:schemeClr val="dk1">
                    <a:alpha val="40000"/>
                  </a:schemeClr>
                </a:outerShdw>
              </a:effectLst>
            </a:rPr>
            <a:t>Pexidartinib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1567587" y="1106758"/>
        <a:ext cx="779147" cy="389573"/>
      </dsp:txXfrm>
    </dsp:sp>
    <dsp:sp modelId="{E7900CC0-5198-47C2-9BB3-4DF7860F49A1}">
      <dsp:nvSpPr>
        <dsp:cNvPr id="0" name=""/>
        <dsp:cNvSpPr/>
      </dsp:nvSpPr>
      <dsp:spPr>
        <a:xfrm>
          <a:off x="2315568" y="553563"/>
          <a:ext cx="779147" cy="389573"/>
        </a:xfrm>
        <a:prstGeom prst="rect">
          <a:avLst/>
        </a:prstGeom>
        <a:solidFill>
          <a:schemeClr val="accent3">
            <a:tint val="99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NTRK gene fusion</a:t>
          </a:r>
        </a:p>
      </dsp:txBody>
      <dsp:txXfrm>
        <a:off x="2315568" y="553563"/>
        <a:ext cx="779147" cy="389573"/>
      </dsp:txXfrm>
    </dsp:sp>
    <dsp:sp modelId="{A33FAF62-D59C-4692-B4BC-EAF9F11BA6B3}">
      <dsp:nvSpPr>
        <dsp:cNvPr id="0" name=""/>
        <dsp:cNvSpPr/>
      </dsp:nvSpPr>
      <dsp:spPr>
        <a:xfrm>
          <a:off x="2510355" y="1106758"/>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Larotrectinib</a:t>
          </a:r>
        </a:p>
      </dsp:txBody>
      <dsp:txXfrm>
        <a:off x="2510355" y="1106758"/>
        <a:ext cx="779147" cy="389573"/>
      </dsp:txXfrm>
    </dsp:sp>
    <dsp:sp modelId="{47318BDA-A018-4820-B028-FDDC344F0B91}">
      <dsp:nvSpPr>
        <dsp:cNvPr id="0" name=""/>
        <dsp:cNvSpPr/>
      </dsp:nvSpPr>
      <dsp:spPr>
        <a:xfrm>
          <a:off x="2510355" y="1659953"/>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err="1">
              <a:ln w="0"/>
              <a:solidFill>
                <a:schemeClr val="bg2"/>
              </a:solidFill>
              <a:effectLst>
                <a:outerShdw blurRad="38100" dist="19050" dir="2700000" algn="tl" rotWithShape="0">
                  <a:schemeClr val="dk1">
                    <a:alpha val="40000"/>
                  </a:schemeClr>
                </a:outerShdw>
              </a:effectLst>
            </a:rPr>
            <a:t>Entrectinib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2510355" y="1659953"/>
        <a:ext cx="779147" cy="389573"/>
      </dsp:txXfrm>
    </dsp:sp>
    <dsp:sp modelId="{A5C4D24D-40B8-4F92-B858-66EE93F1DE8B}">
      <dsp:nvSpPr>
        <dsp:cNvPr id="0" name=""/>
        <dsp:cNvSpPr/>
      </dsp:nvSpPr>
      <dsp:spPr>
        <a:xfrm>
          <a:off x="2510355" y="2213147"/>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err="1">
              <a:ln w="0"/>
              <a:solidFill>
                <a:schemeClr val="bg2"/>
              </a:solidFill>
              <a:effectLst>
                <a:outerShdw blurRad="38100" dist="19050" dir="2700000" algn="tl" rotWithShape="0">
                  <a:schemeClr val="dk1">
                    <a:alpha val="40000"/>
                  </a:schemeClr>
                </a:outerShdw>
              </a:effectLst>
            </a:rPr>
            <a:t>Repotrectinib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2510355" y="2213147"/>
        <a:ext cx="779147" cy="389573"/>
      </dsp:txXfrm>
    </dsp:sp>
    <dsp:sp modelId="{00C08572-D933-40F8-9096-93CB551FBC47}">
      <dsp:nvSpPr>
        <dsp:cNvPr id="0" name=""/>
        <dsp:cNvSpPr/>
      </dsp:nvSpPr>
      <dsp:spPr>
        <a:xfrm>
          <a:off x="3258337" y="553563"/>
          <a:ext cx="779147" cy="389573"/>
        </a:xfrm>
        <a:prstGeom prst="rect">
          <a:avLst/>
        </a:prstGeom>
        <a:solidFill>
          <a:schemeClr val="accent3">
            <a:tint val="99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PIK3CA mutation</a:t>
          </a:r>
        </a:p>
      </dsp:txBody>
      <dsp:txXfrm>
        <a:off x="3258337" y="553563"/>
        <a:ext cx="779147" cy="389573"/>
      </dsp:txXfrm>
    </dsp:sp>
    <dsp:sp modelId="{90478361-C541-4E47-BD64-BC39D1BFB709}">
      <dsp:nvSpPr>
        <dsp:cNvPr id="0" name=""/>
        <dsp:cNvSpPr/>
      </dsp:nvSpPr>
      <dsp:spPr>
        <a:xfrm>
          <a:off x="3453124" y="1106758"/>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Sirolimus</a:t>
          </a:r>
        </a:p>
      </dsp:txBody>
      <dsp:txXfrm>
        <a:off x="3453124" y="1106758"/>
        <a:ext cx="779147" cy="389573"/>
      </dsp:txXfrm>
    </dsp:sp>
    <dsp:sp modelId="{5A31F272-52F3-4763-8838-41D3C89FC840}">
      <dsp:nvSpPr>
        <dsp:cNvPr id="0" name=""/>
        <dsp:cNvSpPr/>
      </dsp:nvSpPr>
      <dsp:spPr>
        <a:xfrm>
          <a:off x="3453124" y="1659953"/>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Everolimus</a:t>
          </a:r>
        </a:p>
      </dsp:txBody>
      <dsp:txXfrm>
        <a:off x="3453124" y="1659953"/>
        <a:ext cx="779147" cy="389573"/>
      </dsp:txXfrm>
    </dsp:sp>
    <dsp:sp modelId="{953DB93E-57F1-4072-A1C0-95B869EDFA11}">
      <dsp:nvSpPr>
        <dsp:cNvPr id="0" name=""/>
        <dsp:cNvSpPr/>
      </dsp:nvSpPr>
      <dsp:spPr>
        <a:xfrm>
          <a:off x="4201105" y="553563"/>
          <a:ext cx="779147" cy="389573"/>
        </a:xfrm>
        <a:prstGeom prst="rect">
          <a:avLst/>
        </a:prstGeom>
        <a:solidFill>
          <a:schemeClr val="accent3">
            <a:tint val="99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a:ln w="0"/>
              <a:solidFill>
                <a:schemeClr val="bg2"/>
              </a:solidFill>
              <a:effectLst>
                <a:outerShdw blurRad="38100" dist="19050" dir="2700000" algn="tl" rotWithShape="0">
                  <a:schemeClr val="dk1">
                    <a:alpha val="40000"/>
                  </a:schemeClr>
                </a:outerShdw>
              </a:effectLst>
            </a:rPr>
            <a:t>RET fusion</a:t>
          </a:r>
        </a:p>
      </dsp:txBody>
      <dsp:txXfrm>
        <a:off x="4201105" y="553563"/>
        <a:ext cx="779147" cy="389573"/>
      </dsp:txXfrm>
    </dsp:sp>
    <dsp:sp modelId="{D7777171-9F3B-43FD-BFF7-A9E89B4233C1}">
      <dsp:nvSpPr>
        <dsp:cNvPr id="0" name=""/>
        <dsp:cNvSpPr/>
      </dsp:nvSpPr>
      <dsp:spPr>
        <a:xfrm>
          <a:off x="4395892" y="1106758"/>
          <a:ext cx="779147" cy="389573"/>
        </a:xfrm>
        <a:prstGeom prst="rect">
          <a:avLst/>
        </a:prstGeom>
        <a:solidFill>
          <a:schemeClr val="accent3">
            <a:tint val="80000"/>
            <a:hueOff val="0"/>
            <a:satOff val="0"/>
            <a:lumOff val="0"/>
            <a:alphaOff val="0"/>
          </a:schemeClr>
        </a:solidFill>
        <a:ln w="12700" cap="flat" cmpd="sng" algn="ctr">
          <a:solidFill>
            <a:schemeClr val="bg2"/>
          </a:solidFill>
          <a:prstDash val="solid"/>
          <a:miter lim="800000"/>
        </a:ln>
        <a:effectLst>
          <a:outerShdw blurRad="50800" dist="38100" dir="8100000" algn="t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en-US" sz="1000" b="0" kern="1200" cap="none" spc="0" dirty="0" err="1">
              <a:ln w="0"/>
              <a:solidFill>
                <a:schemeClr val="bg2"/>
              </a:solidFill>
              <a:effectLst>
                <a:outerShdw blurRad="38100" dist="19050" dir="2700000" algn="tl" rotWithShape="0">
                  <a:schemeClr val="dk1">
                    <a:alpha val="40000"/>
                  </a:schemeClr>
                </a:outerShdw>
              </a:effectLst>
            </a:rPr>
            <a:t>Selpercatinib</a:t>
          </a:r>
          <a:endParaRPr lang="en-US" sz="1000" b="0" kern="1200" cap="none" spc="0" dirty="0">
            <a:ln w="0"/>
            <a:solidFill>
              <a:schemeClr val="bg2"/>
            </a:solidFill>
            <a:effectLst>
              <a:outerShdw blurRad="38100" dist="19050" dir="2700000" algn="tl" rotWithShape="0">
                <a:schemeClr val="dk1">
                  <a:alpha val="40000"/>
                </a:schemeClr>
              </a:outerShdw>
            </a:effectLst>
          </a:endParaRPr>
        </a:p>
      </dsp:txBody>
      <dsp:txXfrm>
        <a:off x="4395892" y="1106758"/>
        <a:ext cx="779147" cy="38957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16B9D4-F479-40B1-B508-EEE2ECE945EE}">
      <dsp:nvSpPr>
        <dsp:cNvPr id="0" name=""/>
        <dsp:cNvSpPr/>
      </dsp:nvSpPr>
      <dsp:spPr>
        <a:xfrm>
          <a:off x="0" y="0"/>
          <a:ext cx="3580326" cy="678072"/>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solidFill>
                <a:schemeClr val="bg2"/>
              </a:solidFill>
            </a:rPr>
            <a:t>Medications Used Regardless of Mutation Status</a:t>
          </a:r>
        </a:p>
      </dsp:txBody>
      <dsp:txXfrm>
        <a:off x="0" y="0"/>
        <a:ext cx="3580326" cy="678072"/>
      </dsp:txXfrm>
    </dsp:sp>
    <dsp:sp modelId="{CF7C39E1-AC76-4B44-99CC-F9B03C389A9E}">
      <dsp:nvSpPr>
        <dsp:cNvPr id="0" name=""/>
        <dsp:cNvSpPr/>
      </dsp:nvSpPr>
      <dsp:spPr>
        <a:xfrm>
          <a:off x="1748" y="678072"/>
          <a:ext cx="1192276" cy="1423952"/>
        </a:xfrm>
        <a:prstGeom prst="rect">
          <a:avLst/>
        </a:prstGeom>
        <a:solidFill>
          <a:schemeClr val="accent3">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2"/>
              </a:solidFill>
            </a:rPr>
            <a:t>Cladribine</a:t>
          </a:r>
        </a:p>
        <a:p>
          <a:pPr marL="0" lvl="0" indent="0" algn="ctr" defTabSz="533400">
            <a:lnSpc>
              <a:spcPct val="90000"/>
            </a:lnSpc>
            <a:spcBef>
              <a:spcPct val="0"/>
            </a:spcBef>
            <a:spcAft>
              <a:spcPct val="35000"/>
            </a:spcAft>
            <a:buNone/>
          </a:pPr>
          <a:endParaRPr lang="en-US" sz="1200" kern="1200" dirty="0">
            <a:solidFill>
              <a:schemeClr val="bg2"/>
            </a:solidFill>
          </a:endParaRPr>
        </a:p>
        <a:p>
          <a:pPr marL="0" lvl="0" indent="0" algn="ctr" defTabSz="533400">
            <a:lnSpc>
              <a:spcPct val="90000"/>
            </a:lnSpc>
            <a:spcBef>
              <a:spcPct val="0"/>
            </a:spcBef>
            <a:spcAft>
              <a:spcPct val="35000"/>
            </a:spcAft>
            <a:buNone/>
          </a:pPr>
          <a:r>
            <a:rPr lang="en-US" sz="1200" kern="1200" dirty="0">
              <a:solidFill>
                <a:schemeClr val="bg2"/>
              </a:solidFill>
            </a:rPr>
            <a:t>Methotrexate	</a:t>
          </a:r>
        </a:p>
      </dsp:txBody>
      <dsp:txXfrm>
        <a:off x="1748" y="678072"/>
        <a:ext cx="1192276" cy="1423952"/>
      </dsp:txXfrm>
    </dsp:sp>
    <dsp:sp modelId="{899A2C34-E9C0-47AA-A76D-01D0B1A1065D}">
      <dsp:nvSpPr>
        <dsp:cNvPr id="0" name=""/>
        <dsp:cNvSpPr/>
      </dsp:nvSpPr>
      <dsp:spPr>
        <a:xfrm>
          <a:off x="1194024" y="678072"/>
          <a:ext cx="1192276" cy="1423952"/>
        </a:xfrm>
        <a:prstGeom prst="rect">
          <a:avLst/>
        </a:prstGeom>
        <a:solidFill>
          <a:schemeClr val="accent3">
            <a:shade val="80000"/>
            <a:hueOff val="69033"/>
            <a:satOff val="-14177"/>
            <a:lumOff val="15687"/>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2"/>
              </a:solidFill>
            </a:rPr>
            <a:t>Peginterferon alpha-2a</a:t>
          </a:r>
        </a:p>
        <a:p>
          <a:pPr marL="0" lvl="0" indent="0" algn="ctr" defTabSz="533400">
            <a:lnSpc>
              <a:spcPct val="90000"/>
            </a:lnSpc>
            <a:spcBef>
              <a:spcPct val="0"/>
            </a:spcBef>
            <a:spcAft>
              <a:spcPct val="35000"/>
            </a:spcAft>
            <a:buNone/>
          </a:pPr>
          <a:endParaRPr lang="en-US" sz="1200" kern="1200" dirty="0">
            <a:solidFill>
              <a:schemeClr val="bg2"/>
            </a:solidFill>
          </a:endParaRPr>
        </a:p>
        <a:p>
          <a:pPr marL="0" lvl="0" indent="0" algn="ctr" defTabSz="533400">
            <a:lnSpc>
              <a:spcPct val="90000"/>
            </a:lnSpc>
            <a:spcBef>
              <a:spcPct val="0"/>
            </a:spcBef>
            <a:spcAft>
              <a:spcPct val="35000"/>
            </a:spcAft>
            <a:buNone/>
          </a:pPr>
          <a:r>
            <a:rPr lang="en-US" sz="1200" kern="1200" dirty="0">
              <a:solidFill>
                <a:schemeClr val="bg2"/>
              </a:solidFill>
            </a:rPr>
            <a:t>Sirolimus</a:t>
          </a:r>
        </a:p>
        <a:p>
          <a:pPr marL="0" lvl="0" indent="0" algn="ctr" defTabSz="533400">
            <a:lnSpc>
              <a:spcPct val="90000"/>
            </a:lnSpc>
            <a:spcBef>
              <a:spcPct val="0"/>
            </a:spcBef>
            <a:spcAft>
              <a:spcPct val="35000"/>
            </a:spcAft>
            <a:buNone/>
          </a:pPr>
          <a:endParaRPr lang="en-US" sz="1200" kern="1200" dirty="0">
            <a:solidFill>
              <a:schemeClr val="bg2"/>
            </a:solidFill>
          </a:endParaRPr>
        </a:p>
        <a:p>
          <a:pPr marL="0" lvl="0" indent="0" algn="ctr" defTabSz="533400">
            <a:lnSpc>
              <a:spcPct val="90000"/>
            </a:lnSpc>
            <a:spcBef>
              <a:spcPct val="0"/>
            </a:spcBef>
            <a:spcAft>
              <a:spcPct val="35000"/>
            </a:spcAft>
            <a:buNone/>
          </a:pPr>
          <a:r>
            <a:rPr lang="en-US" sz="1200" kern="1200" dirty="0">
              <a:solidFill>
                <a:schemeClr val="bg2"/>
              </a:solidFill>
            </a:rPr>
            <a:t>Anakinra</a:t>
          </a:r>
        </a:p>
      </dsp:txBody>
      <dsp:txXfrm>
        <a:off x="1194024" y="678072"/>
        <a:ext cx="1192276" cy="1423952"/>
      </dsp:txXfrm>
    </dsp:sp>
    <dsp:sp modelId="{1A5298D5-E23C-4200-AE1C-0BF3BBB05EA5}">
      <dsp:nvSpPr>
        <dsp:cNvPr id="0" name=""/>
        <dsp:cNvSpPr/>
      </dsp:nvSpPr>
      <dsp:spPr>
        <a:xfrm>
          <a:off x="2386301" y="678072"/>
          <a:ext cx="1192276" cy="1423952"/>
        </a:xfrm>
        <a:prstGeom prst="rect">
          <a:avLst/>
        </a:prstGeom>
        <a:solidFill>
          <a:schemeClr val="accent3">
            <a:shade val="80000"/>
            <a:hueOff val="138066"/>
            <a:satOff val="-28355"/>
            <a:lumOff val="3137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bg2"/>
              </a:solidFill>
            </a:rPr>
            <a:t>Other Medications may be used based on disease presentation, prior adverse events, etc.</a:t>
          </a:r>
        </a:p>
      </dsp:txBody>
      <dsp:txXfrm>
        <a:off x="2386301" y="678072"/>
        <a:ext cx="1192276" cy="1423952"/>
      </dsp:txXfrm>
    </dsp:sp>
    <dsp:sp modelId="{B97008C8-BCE2-4FD1-A03A-644AD1E4E873}">
      <dsp:nvSpPr>
        <dsp:cNvPr id="0" name=""/>
        <dsp:cNvSpPr/>
      </dsp:nvSpPr>
      <dsp:spPr>
        <a:xfrm>
          <a:off x="0" y="2102025"/>
          <a:ext cx="3580326" cy="158216"/>
        </a:xfrm>
        <a:prstGeom prst="rect">
          <a:avLst/>
        </a:prstGeom>
        <a:solidFill>
          <a:schemeClr val="accent3">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46324C-1841-4E14-BCB9-EAA594E4D569}">
      <dsp:nvSpPr>
        <dsp:cNvPr id="0" name=""/>
        <dsp:cNvSpPr/>
      </dsp:nvSpPr>
      <dsp:spPr>
        <a:xfrm>
          <a:off x="-3869409" y="-594200"/>
          <a:ext cx="4611656" cy="4611656"/>
        </a:xfrm>
        <a:prstGeom prst="blockArc">
          <a:avLst>
            <a:gd name="adj1" fmla="val 18900000"/>
            <a:gd name="adj2" fmla="val 2700000"/>
            <a:gd name="adj3" fmla="val 468"/>
          </a:avLst>
        </a:prstGeom>
        <a:noFill/>
        <a:ln w="12700" cap="flat" cmpd="sng" algn="ctr">
          <a:solidFill>
            <a:schemeClr val="accent3">
              <a:tint val="99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6407D5D-C977-4A55-818F-7BC7825FFCD7}">
      <dsp:nvSpPr>
        <dsp:cNvPr id="0" name=""/>
        <dsp:cNvSpPr/>
      </dsp:nvSpPr>
      <dsp:spPr>
        <a:xfrm>
          <a:off x="328530" y="241867"/>
          <a:ext cx="5809001" cy="526633"/>
        </a:xfrm>
        <a:prstGeom prst="rect">
          <a:avLst/>
        </a:prstGeom>
        <a:solidFill>
          <a:schemeClr val="accent3">
            <a:shade val="80000"/>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16" tIns="45720" rIns="45720" bIns="45720" numCol="1" spcCol="1270" anchor="ctr" anchorCtr="0">
          <a:noAutofit/>
        </a:bodyPr>
        <a:lstStyle/>
        <a:p>
          <a:pPr marL="0" lvl="0" indent="0" algn="l" defTabSz="800100">
            <a:lnSpc>
              <a:spcPct val="90000"/>
            </a:lnSpc>
            <a:spcBef>
              <a:spcPct val="0"/>
            </a:spcBef>
            <a:spcAft>
              <a:spcPct val="35000"/>
            </a:spcAft>
            <a:buNone/>
          </a:pPr>
          <a:r>
            <a:rPr lang="en-US" sz="1800" b="0" kern="1200" cap="none" spc="0" dirty="0">
              <a:ln w="0"/>
              <a:solidFill>
                <a:schemeClr val="bg2"/>
              </a:solidFill>
              <a:effectLst>
                <a:outerShdw blurRad="38100" dist="19050" dir="2700000" algn="tl" rotWithShape="0">
                  <a:schemeClr val="dk1">
                    <a:alpha val="40000"/>
                  </a:schemeClr>
                </a:outerShdw>
              </a:effectLst>
            </a:rPr>
            <a:t>Monitored regularly on lab work</a:t>
          </a:r>
        </a:p>
      </dsp:txBody>
      <dsp:txXfrm>
        <a:off x="328530" y="241867"/>
        <a:ext cx="5809001" cy="526633"/>
      </dsp:txXfrm>
    </dsp:sp>
    <dsp:sp modelId="{8A74F2A0-83E0-4837-A4C3-694B8572A8F5}">
      <dsp:nvSpPr>
        <dsp:cNvPr id="0" name=""/>
        <dsp:cNvSpPr/>
      </dsp:nvSpPr>
      <dsp:spPr>
        <a:xfrm>
          <a:off x="59856" y="197350"/>
          <a:ext cx="658292" cy="658292"/>
        </a:xfrm>
        <a:prstGeom prst="ellipse">
          <a:avLst/>
        </a:prstGeom>
        <a:solidFill>
          <a:schemeClr val="bg2"/>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AB1DAF7-53BE-4A3D-9A80-522553433A85}">
      <dsp:nvSpPr>
        <dsp:cNvPr id="0" name=""/>
        <dsp:cNvSpPr/>
      </dsp:nvSpPr>
      <dsp:spPr>
        <a:xfrm>
          <a:off x="690933" y="1053267"/>
          <a:ext cx="5507069" cy="526633"/>
        </a:xfrm>
        <a:prstGeom prst="rect">
          <a:avLst/>
        </a:prstGeom>
        <a:solidFill>
          <a:schemeClr val="accent3">
            <a:shade val="80000"/>
            <a:hueOff val="46022"/>
            <a:satOff val="-9452"/>
            <a:lumOff val="10458"/>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16"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0" i="0" kern="1200" cap="none" spc="0" baseline="0" dirty="0">
              <a:ln w="0"/>
              <a:solidFill>
                <a:schemeClr val="bg2"/>
              </a:solidFill>
              <a:effectLst>
                <a:outerShdw blurRad="38100" dist="19050" dir="2700000" algn="tl" rotWithShape="0">
                  <a:schemeClr val="dk1">
                    <a:alpha val="40000"/>
                  </a:schemeClr>
                </a:outerShdw>
              </a:effectLst>
            </a:rPr>
            <a:t>Low white blood cells: increased risk of infection</a:t>
          </a:r>
          <a:endParaRPr lang="en-US" sz="1800" b="0" kern="1200" cap="none" spc="0" dirty="0">
            <a:ln w="0"/>
            <a:solidFill>
              <a:schemeClr val="bg2"/>
            </a:solidFill>
            <a:effectLst>
              <a:outerShdw blurRad="38100" dist="19050" dir="2700000" algn="tl" rotWithShape="0">
                <a:schemeClr val="dk1">
                  <a:alpha val="40000"/>
                </a:schemeClr>
              </a:outerShdw>
            </a:effectLst>
          </a:endParaRPr>
        </a:p>
      </dsp:txBody>
      <dsp:txXfrm>
        <a:off x="690933" y="1053267"/>
        <a:ext cx="5507069" cy="526633"/>
      </dsp:txXfrm>
    </dsp:sp>
    <dsp:sp modelId="{10CAD380-4D03-4948-8CE2-AE42BAE6B608}">
      <dsp:nvSpPr>
        <dsp:cNvPr id="0" name=""/>
        <dsp:cNvSpPr/>
      </dsp:nvSpPr>
      <dsp:spPr>
        <a:xfrm>
          <a:off x="361787" y="987438"/>
          <a:ext cx="658292" cy="658292"/>
        </a:xfrm>
        <a:prstGeom prst="ellipse">
          <a:avLst/>
        </a:prstGeom>
        <a:solidFill>
          <a:schemeClr val="bg2"/>
        </a:solidFill>
        <a:ln w="12700" cap="flat" cmpd="sng" algn="ctr">
          <a:solidFill>
            <a:srgbClr val="2596A0"/>
          </a:solidFill>
          <a:prstDash val="solid"/>
          <a:miter lim="800000"/>
        </a:ln>
        <a:effectLst/>
      </dsp:spPr>
      <dsp:style>
        <a:lnRef idx="2">
          <a:scrgbClr r="0" g="0" b="0"/>
        </a:lnRef>
        <a:fillRef idx="1">
          <a:scrgbClr r="0" g="0" b="0"/>
        </a:fillRef>
        <a:effectRef idx="0">
          <a:scrgbClr r="0" g="0" b="0"/>
        </a:effectRef>
        <a:fontRef idx="minor"/>
      </dsp:style>
    </dsp:sp>
    <dsp:sp modelId="{C6180570-E8DB-4423-A1DC-3B815B5ED7F9}">
      <dsp:nvSpPr>
        <dsp:cNvPr id="0" name=""/>
        <dsp:cNvSpPr/>
      </dsp:nvSpPr>
      <dsp:spPr>
        <a:xfrm>
          <a:off x="690933" y="1843354"/>
          <a:ext cx="5507069" cy="526633"/>
        </a:xfrm>
        <a:prstGeom prst="rect">
          <a:avLst/>
        </a:prstGeom>
        <a:solidFill>
          <a:schemeClr val="accent3">
            <a:shade val="80000"/>
            <a:hueOff val="92044"/>
            <a:satOff val="-18903"/>
            <a:lumOff val="20917"/>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16"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0" i="0" kern="1200" cap="none" spc="0" baseline="0" dirty="0">
              <a:ln w="0"/>
              <a:solidFill>
                <a:schemeClr val="bg2"/>
              </a:solidFill>
              <a:effectLst>
                <a:outerShdw blurRad="38100" dist="19050" dir="2700000" algn="tl" rotWithShape="0">
                  <a:schemeClr val="dk1">
                    <a:alpha val="40000"/>
                  </a:schemeClr>
                </a:outerShdw>
              </a:effectLst>
            </a:rPr>
            <a:t>Low hemoglobin: increased fatigue</a:t>
          </a:r>
          <a:endParaRPr lang="en-US" sz="1800" b="0" kern="1200" cap="none" spc="0" dirty="0">
            <a:ln w="0"/>
            <a:solidFill>
              <a:schemeClr val="bg2"/>
            </a:solidFill>
            <a:effectLst>
              <a:outerShdw blurRad="38100" dist="19050" dir="2700000" algn="tl" rotWithShape="0">
                <a:schemeClr val="dk1">
                  <a:alpha val="40000"/>
                </a:schemeClr>
              </a:outerShdw>
            </a:effectLst>
          </a:endParaRPr>
        </a:p>
      </dsp:txBody>
      <dsp:txXfrm>
        <a:off x="690933" y="1843354"/>
        <a:ext cx="5507069" cy="526633"/>
      </dsp:txXfrm>
    </dsp:sp>
    <dsp:sp modelId="{D527B4A1-B7D7-4ED9-AFA8-D0272E2A3719}">
      <dsp:nvSpPr>
        <dsp:cNvPr id="0" name=""/>
        <dsp:cNvSpPr/>
      </dsp:nvSpPr>
      <dsp:spPr>
        <a:xfrm>
          <a:off x="361787" y="1777525"/>
          <a:ext cx="658292" cy="658292"/>
        </a:xfrm>
        <a:prstGeom prst="ellipse">
          <a:avLst/>
        </a:prstGeom>
        <a:solidFill>
          <a:schemeClr val="bg2"/>
        </a:solidFill>
        <a:ln w="12700" cap="flat" cmpd="sng" algn="ctr">
          <a:solidFill>
            <a:srgbClr val="2596A0"/>
          </a:solidFill>
          <a:prstDash val="solid"/>
          <a:miter lim="800000"/>
        </a:ln>
        <a:effectLst/>
      </dsp:spPr>
      <dsp:style>
        <a:lnRef idx="2">
          <a:scrgbClr r="0" g="0" b="0"/>
        </a:lnRef>
        <a:fillRef idx="1">
          <a:scrgbClr r="0" g="0" b="0"/>
        </a:fillRef>
        <a:effectRef idx="0">
          <a:scrgbClr r="0" g="0" b="0"/>
        </a:effectRef>
        <a:fontRef idx="minor"/>
      </dsp:style>
    </dsp:sp>
    <dsp:sp modelId="{4D1DFCD6-43E9-49BA-B7D1-0A72A27CABA8}">
      <dsp:nvSpPr>
        <dsp:cNvPr id="0" name=""/>
        <dsp:cNvSpPr/>
      </dsp:nvSpPr>
      <dsp:spPr>
        <a:xfrm>
          <a:off x="389002" y="2633442"/>
          <a:ext cx="5809001" cy="526633"/>
        </a:xfrm>
        <a:prstGeom prst="rect">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8016" tIns="45720" rIns="45720" bIns="45720" numCol="1" spcCol="1270" anchor="ctr" anchorCtr="0">
          <a:noAutofit/>
        </a:bodyPr>
        <a:lstStyle/>
        <a:p>
          <a:pPr marL="0" lvl="0" indent="0" algn="l" defTabSz="800100" rtl="0">
            <a:lnSpc>
              <a:spcPct val="90000"/>
            </a:lnSpc>
            <a:spcBef>
              <a:spcPct val="0"/>
            </a:spcBef>
            <a:spcAft>
              <a:spcPct val="35000"/>
            </a:spcAft>
            <a:buNone/>
          </a:pPr>
          <a:r>
            <a:rPr lang="en-US" sz="1800" b="0" i="0" kern="1200" cap="none" spc="0" baseline="0">
              <a:ln w="0"/>
              <a:solidFill>
                <a:schemeClr val="bg2"/>
              </a:solidFill>
              <a:effectLst>
                <a:outerShdw blurRad="38100" dist="19050" dir="2700000" algn="tl" rotWithShape="0">
                  <a:schemeClr val="dk1">
                    <a:alpha val="40000"/>
                  </a:schemeClr>
                </a:outerShdw>
              </a:effectLst>
            </a:rPr>
            <a:t>Low platelets: increased risk of bleeding </a:t>
          </a:r>
          <a:endParaRPr lang="en-US" sz="1800" b="0" kern="1200" cap="none" spc="0">
            <a:ln w="0"/>
            <a:solidFill>
              <a:schemeClr val="bg2"/>
            </a:solidFill>
            <a:effectLst>
              <a:outerShdw blurRad="38100" dist="19050" dir="2700000" algn="tl" rotWithShape="0">
                <a:schemeClr val="dk1">
                  <a:alpha val="40000"/>
                </a:schemeClr>
              </a:outerShdw>
            </a:effectLst>
          </a:endParaRPr>
        </a:p>
      </dsp:txBody>
      <dsp:txXfrm>
        <a:off x="389002" y="2633442"/>
        <a:ext cx="5809001" cy="526633"/>
      </dsp:txXfrm>
    </dsp:sp>
    <dsp:sp modelId="{66D69942-E1A3-4E2F-B5EF-B933CD82E249}">
      <dsp:nvSpPr>
        <dsp:cNvPr id="0" name=""/>
        <dsp:cNvSpPr/>
      </dsp:nvSpPr>
      <dsp:spPr>
        <a:xfrm>
          <a:off x="59856" y="2567613"/>
          <a:ext cx="658292" cy="658292"/>
        </a:xfrm>
        <a:prstGeom prst="ellipse">
          <a:avLst/>
        </a:prstGeom>
        <a:solidFill>
          <a:schemeClr val="bg2"/>
        </a:solidFill>
        <a:ln w="12700" cap="flat" cmpd="sng" algn="ctr">
          <a:solidFill>
            <a:srgbClr val="2596A0"/>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8506C6-A1FA-40CB-8880-7160871F19B9}">
      <dsp:nvSpPr>
        <dsp:cNvPr id="0" name=""/>
        <dsp:cNvSpPr/>
      </dsp:nvSpPr>
      <dsp:spPr>
        <a:xfrm>
          <a:off x="2066996" y="292"/>
          <a:ext cx="4609218" cy="468859"/>
        </a:xfrm>
        <a:prstGeom prst="roundRect">
          <a:avLst/>
        </a:prstGeom>
        <a:solidFill>
          <a:schemeClr val="accent3">
            <a:shade val="80000"/>
            <a:hueOff val="0"/>
            <a:satOff val="0"/>
            <a:lumOff val="0"/>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rtl="0">
            <a:lnSpc>
              <a:spcPct val="90000"/>
            </a:lnSpc>
            <a:spcBef>
              <a:spcPct val="0"/>
            </a:spcBef>
            <a:spcAft>
              <a:spcPct val="35000"/>
            </a:spcAft>
            <a:buNone/>
          </a:pPr>
          <a:r>
            <a:rPr lang="en-US" sz="1300" b="0" i="0" kern="1200" cap="none" spc="0" baseline="0" dirty="0">
              <a:ln w="0"/>
              <a:solidFill>
                <a:schemeClr val="bg2"/>
              </a:solidFill>
              <a:effectLst>
                <a:outerShdw blurRad="38100" dist="19050" dir="2700000" algn="tl" rotWithShape="0">
                  <a:schemeClr val="dk1">
                    <a:alpha val="40000"/>
                  </a:schemeClr>
                </a:outerShdw>
              </a:effectLst>
            </a:rPr>
            <a:t>Includes diarrhea, abdominal pain, nausea, vomiting, loss of appetite and constipation</a:t>
          </a:r>
          <a:endParaRPr lang="en-US" sz="1300" b="0" kern="1200" cap="none" spc="0" dirty="0">
            <a:ln w="0"/>
            <a:solidFill>
              <a:schemeClr val="bg2"/>
            </a:solidFill>
            <a:effectLst>
              <a:outerShdw blurRad="38100" dist="19050" dir="2700000" algn="tl" rotWithShape="0">
                <a:schemeClr val="dk1">
                  <a:alpha val="40000"/>
                </a:schemeClr>
              </a:outerShdw>
            </a:effectLst>
          </a:endParaRPr>
        </a:p>
      </dsp:txBody>
      <dsp:txXfrm>
        <a:off x="2089884" y="23180"/>
        <a:ext cx="4563442" cy="423083"/>
      </dsp:txXfrm>
    </dsp:sp>
    <dsp:sp modelId="{1DA85AA5-E827-4FCF-9FB6-D794DFB75985}">
      <dsp:nvSpPr>
        <dsp:cNvPr id="0" name=""/>
        <dsp:cNvSpPr/>
      </dsp:nvSpPr>
      <dsp:spPr>
        <a:xfrm>
          <a:off x="2066996" y="492594"/>
          <a:ext cx="4609218" cy="468859"/>
        </a:xfrm>
        <a:prstGeom prst="roundRect">
          <a:avLst/>
        </a:prstGeom>
        <a:solidFill>
          <a:schemeClr val="accent3">
            <a:shade val="80000"/>
            <a:hueOff val="23011"/>
            <a:satOff val="-4726"/>
            <a:lumOff val="5229"/>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rtl="0">
            <a:lnSpc>
              <a:spcPct val="90000"/>
            </a:lnSpc>
            <a:spcBef>
              <a:spcPct val="0"/>
            </a:spcBef>
            <a:spcAft>
              <a:spcPct val="35000"/>
            </a:spcAft>
            <a:buNone/>
          </a:pPr>
          <a:r>
            <a:rPr lang="en-US" sz="1300" b="0" i="0" kern="1200" cap="none" spc="0" baseline="0" dirty="0">
              <a:ln w="0"/>
              <a:solidFill>
                <a:schemeClr val="bg2"/>
              </a:solidFill>
              <a:effectLst>
                <a:outerShdw blurRad="38100" dist="19050" dir="2700000" algn="tl" rotWithShape="0">
                  <a:schemeClr val="dk1">
                    <a:alpha val="40000"/>
                  </a:schemeClr>
                </a:outerShdw>
              </a:effectLst>
            </a:rPr>
            <a:t>Drink 8 to 10 glasses of water per day</a:t>
          </a:r>
          <a:endParaRPr lang="en-US" sz="1300" b="0" kern="1200" cap="none" spc="0" dirty="0">
            <a:ln w="0"/>
            <a:solidFill>
              <a:schemeClr val="bg2"/>
            </a:solidFill>
            <a:effectLst>
              <a:outerShdw blurRad="38100" dist="19050" dir="2700000" algn="tl" rotWithShape="0">
                <a:schemeClr val="dk1">
                  <a:alpha val="40000"/>
                </a:schemeClr>
              </a:outerShdw>
            </a:effectLst>
          </a:endParaRPr>
        </a:p>
      </dsp:txBody>
      <dsp:txXfrm>
        <a:off x="2089884" y="515482"/>
        <a:ext cx="4563442" cy="423083"/>
      </dsp:txXfrm>
    </dsp:sp>
    <dsp:sp modelId="{61C0B59C-B626-40E2-9B37-7FE1C6FB75D0}">
      <dsp:nvSpPr>
        <dsp:cNvPr id="0" name=""/>
        <dsp:cNvSpPr/>
      </dsp:nvSpPr>
      <dsp:spPr>
        <a:xfrm>
          <a:off x="2066996" y="984896"/>
          <a:ext cx="4609218" cy="468859"/>
        </a:xfrm>
        <a:prstGeom prst="roundRect">
          <a:avLst/>
        </a:prstGeom>
        <a:solidFill>
          <a:schemeClr val="accent3">
            <a:shade val="80000"/>
            <a:hueOff val="46022"/>
            <a:satOff val="-9452"/>
            <a:lumOff val="10458"/>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24765" rIns="49530" bIns="24765" numCol="1" spcCol="1270" anchor="ctr" anchorCtr="0">
          <a:noAutofit/>
        </a:bodyPr>
        <a:lstStyle/>
        <a:p>
          <a:pPr marL="0" lvl="0" indent="0" algn="ctr" defTabSz="577850" rtl="0">
            <a:lnSpc>
              <a:spcPct val="90000"/>
            </a:lnSpc>
            <a:spcBef>
              <a:spcPct val="0"/>
            </a:spcBef>
            <a:spcAft>
              <a:spcPct val="35000"/>
            </a:spcAft>
            <a:buNone/>
          </a:pPr>
          <a:r>
            <a:rPr lang="en-US" sz="1300" b="0" i="0" kern="1200" cap="none" spc="0" baseline="0" dirty="0">
              <a:ln w="0"/>
              <a:solidFill>
                <a:schemeClr val="bg2"/>
              </a:solidFill>
              <a:effectLst>
                <a:outerShdw blurRad="38100" dist="19050" dir="2700000" algn="tl" rotWithShape="0">
                  <a:schemeClr val="dk1">
                    <a:alpha val="40000"/>
                  </a:schemeClr>
                </a:outerShdw>
              </a:effectLst>
            </a:rPr>
            <a:t>You do not have to eat three large meals each day – Graze! </a:t>
          </a:r>
          <a:endParaRPr lang="en-US" sz="1300" b="0" kern="1200" cap="none" spc="0" dirty="0">
            <a:ln w="0"/>
            <a:solidFill>
              <a:schemeClr val="bg2"/>
            </a:solidFill>
            <a:effectLst>
              <a:outerShdw blurRad="38100" dist="19050" dir="2700000" algn="tl" rotWithShape="0">
                <a:schemeClr val="dk1">
                  <a:alpha val="40000"/>
                </a:schemeClr>
              </a:outerShdw>
            </a:effectLst>
          </a:endParaRPr>
        </a:p>
      </dsp:txBody>
      <dsp:txXfrm>
        <a:off x="2089884" y="1007784"/>
        <a:ext cx="4563442" cy="423083"/>
      </dsp:txXfrm>
    </dsp:sp>
    <dsp:sp modelId="{5235FBF3-66D4-4625-B67A-C94A17C6D6A4}">
      <dsp:nvSpPr>
        <dsp:cNvPr id="0" name=""/>
        <dsp:cNvSpPr/>
      </dsp:nvSpPr>
      <dsp:spPr>
        <a:xfrm>
          <a:off x="2066996" y="1477198"/>
          <a:ext cx="4609218" cy="468859"/>
        </a:xfrm>
        <a:prstGeom prst="roundRect">
          <a:avLst/>
        </a:prstGeom>
        <a:solidFill>
          <a:schemeClr val="accent3">
            <a:shade val="80000"/>
            <a:hueOff val="69033"/>
            <a:satOff val="-14177"/>
            <a:lumOff val="15687"/>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rtl="0">
            <a:lnSpc>
              <a:spcPct val="90000"/>
            </a:lnSpc>
            <a:spcBef>
              <a:spcPct val="0"/>
            </a:spcBef>
            <a:spcAft>
              <a:spcPct val="35000"/>
            </a:spcAft>
            <a:buNone/>
          </a:pPr>
          <a:r>
            <a:rPr lang="en-US" sz="1200" b="0" i="0" kern="1200" cap="none" spc="0" baseline="0" dirty="0">
              <a:ln w="0"/>
              <a:solidFill>
                <a:schemeClr val="bg2"/>
              </a:solidFill>
              <a:effectLst>
                <a:outerShdw blurRad="38100" dist="19050" dir="2700000" algn="tl" rotWithShape="0">
                  <a:schemeClr val="dk1">
                    <a:alpha val="40000"/>
                  </a:schemeClr>
                </a:outerShdw>
              </a:effectLst>
            </a:rPr>
            <a:t>Bland food diet- bananas, rice, apples, bread, boiled potatoes, chicken, crackers, oatmeal</a:t>
          </a:r>
          <a:endParaRPr lang="en-US" sz="1200" b="0" kern="1200" cap="none" spc="0" dirty="0">
            <a:ln w="0"/>
            <a:solidFill>
              <a:schemeClr val="bg2"/>
            </a:solidFill>
            <a:effectLst>
              <a:outerShdw blurRad="38100" dist="19050" dir="2700000" algn="tl" rotWithShape="0">
                <a:schemeClr val="dk1">
                  <a:alpha val="40000"/>
                </a:schemeClr>
              </a:outerShdw>
            </a:effectLst>
          </a:endParaRPr>
        </a:p>
      </dsp:txBody>
      <dsp:txXfrm>
        <a:off x="2089884" y="1500086"/>
        <a:ext cx="4563442" cy="423083"/>
      </dsp:txXfrm>
    </dsp:sp>
    <dsp:sp modelId="{49332DAC-A0BA-4346-872D-8EE8A10A7E89}">
      <dsp:nvSpPr>
        <dsp:cNvPr id="0" name=""/>
        <dsp:cNvSpPr/>
      </dsp:nvSpPr>
      <dsp:spPr>
        <a:xfrm>
          <a:off x="2066996" y="1969500"/>
          <a:ext cx="4609218" cy="468859"/>
        </a:xfrm>
        <a:prstGeom prst="roundRect">
          <a:avLst/>
        </a:prstGeom>
        <a:solidFill>
          <a:schemeClr val="accent3">
            <a:shade val="80000"/>
            <a:hueOff val="92044"/>
            <a:satOff val="-18903"/>
            <a:lumOff val="20917"/>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rtl="0">
            <a:lnSpc>
              <a:spcPct val="90000"/>
            </a:lnSpc>
            <a:spcBef>
              <a:spcPct val="0"/>
            </a:spcBef>
            <a:spcAft>
              <a:spcPct val="35000"/>
            </a:spcAft>
            <a:buNone/>
          </a:pPr>
          <a:r>
            <a:rPr lang="en-US" sz="1200" b="0" i="0" kern="1200" cap="none" spc="0" baseline="0" dirty="0">
              <a:ln w="0"/>
              <a:solidFill>
                <a:schemeClr val="bg2"/>
              </a:solidFill>
              <a:effectLst>
                <a:outerShdw blurRad="38100" dist="19050" dir="2700000" algn="tl" rotWithShape="0">
                  <a:schemeClr val="dk1">
                    <a:alpha val="40000"/>
                  </a:schemeClr>
                </a:outerShdw>
              </a:effectLst>
            </a:rPr>
            <a:t>Diarrhea- Imodium (loperamide) over the counter</a:t>
          </a:r>
          <a:endParaRPr lang="en-US" sz="1200" b="0" kern="1200" cap="none" spc="0" dirty="0">
            <a:ln w="0"/>
            <a:solidFill>
              <a:schemeClr val="bg2"/>
            </a:solidFill>
            <a:effectLst>
              <a:outerShdw blurRad="38100" dist="19050" dir="2700000" algn="tl" rotWithShape="0">
                <a:schemeClr val="dk1">
                  <a:alpha val="40000"/>
                </a:schemeClr>
              </a:outerShdw>
            </a:effectLst>
          </a:endParaRPr>
        </a:p>
      </dsp:txBody>
      <dsp:txXfrm>
        <a:off x="2089884" y="1992388"/>
        <a:ext cx="4563442" cy="423083"/>
      </dsp:txXfrm>
    </dsp:sp>
    <dsp:sp modelId="{E278FFE5-CB23-4B4C-9993-8AE7B7FD67CB}">
      <dsp:nvSpPr>
        <dsp:cNvPr id="0" name=""/>
        <dsp:cNvSpPr/>
      </dsp:nvSpPr>
      <dsp:spPr>
        <a:xfrm>
          <a:off x="2066996" y="2461802"/>
          <a:ext cx="4609218" cy="468859"/>
        </a:xfrm>
        <a:prstGeom prst="roundRect">
          <a:avLst/>
        </a:prstGeom>
        <a:solidFill>
          <a:schemeClr val="accent3">
            <a:shade val="80000"/>
            <a:hueOff val="115055"/>
            <a:satOff val="-23629"/>
            <a:lumOff val="26146"/>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a:lnSpc>
              <a:spcPct val="90000"/>
            </a:lnSpc>
            <a:spcBef>
              <a:spcPct val="0"/>
            </a:spcBef>
            <a:spcAft>
              <a:spcPct val="35000"/>
            </a:spcAft>
            <a:buNone/>
          </a:pPr>
          <a:r>
            <a:rPr lang="en-US" sz="1200" b="0" kern="1200" cap="none" spc="0" dirty="0">
              <a:ln w="0"/>
              <a:solidFill>
                <a:schemeClr val="bg2"/>
              </a:solidFill>
              <a:effectLst>
                <a:outerShdw blurRad="38100" dist="19050" dir="2700000" algn="tl" rotWithShape="0">
                  <a:schemeClr val="dk1">
                    <a:alpha val="40000"/>
                  </a:schemeClr>
                </a:outerShdw>
              </a:effectLst>
            </a:rPr>
            <a:t>Constipation- stool softeners or laxatives over the counter</a:t>
          </a:r>
        </a:p>
      </dsp:txBody>
      <dsp:txXfrm>
        <a:off x="2089884" y="2484690"/>
        <a:ext cx="4563442" cy="423083"/>
      </dsp:txXfrm>
    </dsp:sp>
    <dsp:sp modelId="{A6C5A77A-68B7-4CB2-B808-4AA25C223A6B}">
      <dsp:nvSpPr>
        <dsp:cNvPr id="0" name=""/>
        <dsp:cNvSpPr/>
      </dsp:nvSpPr>
      <dsp:spPr>
        <a:xfrm>
          <a:off x="2066996" y="2954104"/>
          <a:ext cx="4609218" cy="468859"/>
        </a:xfrm>
        <a:prstGeom prst="roundRect">
          <a:avLst/>
        </a:prstGeom>
        <a:solidFill>
          <a:schemeClr val="accent3">
            <a:shade val="80000"/>
            <a:hueOff val="138066"/>
            <a:satOff val="-28355"/>
            <a:lumOff val="31375"/>
            <a:alphaOff val="0"/>
          </a:schemeClr>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22860" rIns="45720" bIns="22860" numCol="1" spcCol="1270" anchor="ctr" anchorCtr="0">
          <a:noAutofit/>
        </a:bodyPr>
        <a:lstStyle/>
        <a:p>
          <a:pPr marL="0" lvl="0" indent="0" algn="ctr" defTabSz="533400" rtl="0">
            <a:lnSpc>
              <a:spcPct val="90000"/>
            </a:lnSpc>
            <a:spcBef>
              <a:spcPct val="0"/>
            </a:spcBef>
            <a:spcAft>
              <a:spcPct val="35000"/>
            </a:spcAft>
            <a:buNone/>
          </a:pPr>
          <a:r>
            <a:rPr lang="en-US" sz="1200" b="0" i="0" kern="1200" cap="none" spc="0" baseline="0" dirty="0">
              <a:ln w="0"/>
              <a:solidFill>
                <a:schemeClr val="bg2"/>
              </a:solidFill>
              <a:effectLst>
                <a:outerShdw blurRad="38100" dist="19050" dir="2700000" algn="tl" rotWithShape="0">
                  <a:schemeClr val="dk1">
                    <a:alpha val="40000"/>
                  </a:schemeClr>
                </a:outerShdw>
              </a:effectLst>
            </a:rPr>
            <a:t>Multiple nausea and vomiting prescription options</a:t>
          </a:r>
          <a:endParaRPr lang="en-US" sz="1200" b="0" kern="1200" cap="none" spc="0" dirty="0">
            <a:ln w="0"/>
            <a:solidFill>
              <a:schemeClr val="bg2"/>
            </a:solidFill>
            <a:effectLst>
              <a:outerShdw blurRad="38100" dist="19050" dir="2700000" algn="tl" rotWithShape="0">
                <a:schemeClr val="dk1">
                  <a:alpha val="40000"/>
                </a:schemeClr>
              </a:outerShdw>
            </a:effectLst>
          </a:endParaRPr>
        </a:p>
      </dsp:txBody>
      <dsp:txXfrm>
        <a:off x="2089884" y="2976992"/>
        <a:ext cx="4563442" cy="42308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ECC0CA-905A-44B6-A367-9049708E2E1B}">
      <dsp:nvSpPr>
        <dsp:cNvPr id="0" name=""/>
        <dsp:cNvSpPr/>
      </dsp:nvSpPr>
      <dsp:spPr>
        <a:xfrm rot="16200000">
          <a:off x="-784304" y="785077"/>
          <a:ext cx="3579857" cy="2009701"/>
        </a:xfrm>
        <a:prstGeom prst="flowChartManualOperation">
          <a:avLst/>
        </a:prstGeom>
        <a:solidFill>
          <a:schemeClr val="accent3">
            <a:shade val="80000"/>
            <a:hueOff val="0"/>
            <a:satOff val="0"/>
            <a:lumOff val="0"/>
            <a:alphaOff val="0"/>
          </a:schemeClr>
        </a:soli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3009" bIns="0" numCol="1" spcCol="1270" anchor="ctr" anchorCtr="0">
          <a:noAutofit/>
        </a:bodyPr>
        <a:lstStyle/>
        <a:p>
          <a:pPr marL="0" lvl="0" indent="0" algn="ctr" defTabSz="844550" rtl="0">
            <a:lnSpc>
              <a:spcPct val="90000"/>
            </a:lnSpc>
            <a:spcBef>
              <a:spcPct val="0"/>
            </a:spcBef>
            <a:spcAft>
              <a:spcPct val="35000"/>
            </a:spcAft>
            <a:buNone/>
          </a:pPr>
          <a:r>
            <a:rPr lang="en-US" sz="1900" b="0" i="0" kern="1200" cap="none" spc="0" baseline="0">
              <a:ln w="0"/>
              <a:solidFill>
                <a:schemeClr val="bg2"/>
              </a:solidFill>
              <a:effectLst>
                <a:outerShdw blurRad="38100" dist="19050" dir="2700000" algn="tl" rotWithShape="0">
                  <a:schemeClr val="dk1">
                    <a:alpha val="40000"/>
                  </a:schemeClr>
                </a:outerShdw>
              </a:effectLst>
            </a:rPr>
            <a:t>Keep a log of your pain, including location and duration</a:t>
          </a:r>
          <a:endParaRPr lang="en-US" sz="1900" b="0" kern="1200" cap="none" spc="0">
            <a:ln w="0"/>
            <a:solidFill>
              <a:schemeClr val="bg2"/>
            </a:solidFill>
            <a:effectLst>
              <a:outerShdw blurRad="38100" dist="19050" dir="2700000" algn="tl" rotWithShape="0">
                <a:schemeClr val="dk1">
                  <a:alpha val="40000"/>
                </a:schemeClr>
              </a:outerShdw>
            </a:effectLst>
          </a:endParaRPr>
        </a:p>
      </dsp:txBody>
      <dsp:txXfrm rot="5400000">
        <a:off x="774" y="715970"/>
        <a:ext cx="2009701" cy="2147915"/>
      </dsp:txXfrm>
    </dsp:sp>
    <dsp:sp modelId="{DBB14B6D-19BD-4CE6-91F7-616590464A1D}">
      <dsp:nvSpPr>
        <dsp:cNvPr id="0" name=""/>
        <dsp:cNvSpPr/>
      </dsp:nvSpPr>
      <dsp:spPr>
        <a:xfrm rot="16200000">
          <a:off x="1376124" y="785077"/>
          <a:ext cx="3579857" cy="2009701"/>
        </a:xfrm>
        <a:prstGeom prst="flowChartManualOperation">
          <a:avLst/>
        </a:prstGeom>
        <a:solidFill>
          <a:schemeClr val="accent3">
            <a:shade val="80000"/>
            <a:hueOff val="69033"/>
            <a:satOff val="-14177"/>
            <a:lumOff val="15687"/>
            <a:alphaOff val="0"/>
          </a:schemeClr>
        </a:soli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3009" bIns="0" numCol="1" spcCol="1270" anchor="ctr" anchorCtr="0">
          <a:noAutofit/>
        </a:bodyPr>
        <a:lstStyle/>
        <a:p>
          <a:pPr marL="0" lvl="0" indent="0" algn="ctr" defTabSz="844550" rtl="0">
            <a:lnSpc>
              <a:spcPct val="90000"/>
            </a:lnSpc>
            <a:spcBef>
              <a:spcPct val="0"/>
            </a:spcBef>
            <a:spcAft>
              <a:spcPct val="35000"/>
            </a:spcAft>
            <a:buNone/>
          </a:pPr>
          <a:r>
            <a:rPr lang="en-US" sz="1900" b="0" i="0" kern="1200" cap="none" spc="0" baseline="0" dirty="0">
              <a:ln w="0"/>
              <a:solidFill>
                <a:schemeClr val="bg2"/>
              </a:solidFill>
              <a:effectLst>
                <a:outerShdw blurRad="38100" dist="19050" dir="2700000" algn="tl" rotWithShape="0">
                  <a:schemeClr val="dk1">
                    <a:alpha val="40000"/>
                  </a:schemeClr>
                </a:outerShdw>
              </a:effectLst>
            </a:rPr>
            <a:t>Stay as active as possible but plan more rest breaks</a:t>
          </a:r>
          <a:endParaRPr lang="en-US" sz="1900" b="0" kern="1200" cap="none" spc="0" dirty="0">
            <a:ln w="0"/>
            <a:solidFill>
              <a:schemeClr val="bg2"/>
            </a:solidFill>
            <a:effectLst>
              <a:outerShdw blurRad="38100" dist="19050" dir="2700000" algn="tl" rotWithShape="0">
                <a:schemeClr val="dk1">
                  <a:alpha val="40000"/>
                </a:schemeClr>
              </a:outerShdw>
            </a:effectLst>
          </a:endParaRPr>
        </a:p>
      </dsp:txBody>
      <dsp:txXfrm rot="5400000">
        <a:off x="2161202" y="715970"/>
        <a:ext cx="2009701" cy="2147915"/>
      </dsp:txXfrm>
    </dsp:sp>
    <dsp:sp modelId="{B5426653-4A2E-4BCD-A132-1C6C785DD6E7}">
      <dsp:nvSpPr>
        <dsp:cNvPr id="0" name=""/>
        <dsp:cNvSpPr/>
      </dsp:nvSpPr>
      <dsp:spPr>
        <a:xfrm rot="16200000">
          <a:off x="3536553" y="785077"/>
          <a:ext cx="3579857" cy="2009701"/>
        </a:xfrm>
        <a:prstGeom prst="flowChartManualOperation">
          <a:avLst/>
        </a:prstGeom>
        <a:solidFill>
          <a:schemeClr val="accent3">
            <a:shade val="80000"/>
            <a:hueOff val="138066"/>
            <a:satOff val="-28355"/>
            <a:lumOff val="31375"/>
            <a:alphaOff val="0"/>
          </a:schemeClr>
        </a:solidFill>
        <a:ln w="12700" cap="flat" cmpd="sng" algn="ctr">
          <a:noFill/>
          <a:prstDash val="solid"/>
          <a:miter lim="800000"/>
        </a:ln>
        <a:effectLst>
          <a:outerShdw blurRad="50800" dist="38100" dir="10800000" algn="r"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120650" tIns="0" rIns="123009" bIns="0" numCol="1" spcCol="1270" anchor="ctr" anchorCtr="0">
          <a:noAutofit/>
        </a:bodyPr>
        <a:lstStyle/>
        <a:p>
          <a:pPr marL="0" lvl="0" indent="0" algn="ctr" defTabSz="844550" rtl="0">
            <a:lnSpc>
              <a:spcPct val="90000"/>
            </a:lnSpc>
            <a:spcBef>
              <a:spcPct val="0"/>
            </a:spcBef>
            <a:spcAft>
              <a:spcPct val="35000"/>
            </a:spcAft>
            <a:buNone/>
          </a:pPr>
          <a:r>
            <a:rPr lang="en-US" sz="1900" b="0" i="0" kern="1200" cap="none" spc="0" baseline="0" dirty="0">
              <a:ln w="0"/>
              <a:solidFill>
                <a:schemeClr val="bg2"/>
              </a:solidFill>
              <a:effectLst>
                <a:outerShdw blurRad="38100" dist="19050" dir="2700000" algn="tl" rotWithShape="0">
                  <a:schemeClr val="dk1">
                    <a:alpha val="40000"/>
                  </a:schemeClr>
                </a:outerShdw>
              </a:effectLst>
            </a:rPr>
            <a:t>Corticosteroids, various OTC meds may be a treatment option for limiting joint pain</a:t>
          </a:r>
          <a:endParaRPr lang="en-US" sz="1900" b="0" kern="1200" cap="none" spc="0" dirty="0">
            <a:ln w="0"/>
            <a:solidFill>
              <a:schemeClr val="bg2"/>
            </a:solidFill>
            <a:effectLst>
              <a:outerShdw blurRad="38100" dist="19050" dir="2700000" algn="tl" rotWithShape="0">
                <a:schemeClr val="dk1">
                  <a:alpha val="40000"/>
                </a:schemeClr>
              </a:outerShdw>
            </a:effectLst>
          </a:endParaRPr>
        </a:p>
      </dsp:txBody>
      <dsp:txXfrm rot="5400000">
        <a:off x="4321631" y="715970"/>
        <a:ext cx="2009701" cy="2147915"/>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99E1E1-647B-4BD8-B98A-95E9E59355EE}">
      <dsp:nvSpPr>
        <dsp:cNvPr id="0" name=""/>
        <dsp:cNvSpPr/>
      </dsp:nvSpPr>
      <dsp:spPr>
        <a:xfrm rot="10800000">
          <a:off x="1776443" y="195"/>
          <a:ext cx="5574689" cy="1489168"/>
        </a:xfrm>
        <a:prstGeom prst="homePlate">
          <a:avLst/>
        </a:prstGeom>
        <a:solidFill>
          <a:schemeClr val="accent3">
            <a:shade val="80000"/>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6682" tIns="91440" rIns="170688" bIns="91440" numCol="1" spcCol="1270" anchor="ctr" anchorCtr="0">
          <a:noAutofit/>
        </a:bodyPr>
        <a:lstStyle/>
        <a:p>
          <a:pPr marL="0" lvl="0" indent="0" algn="ctr" defTabSz="1066800" rtl="0">
            <a:lnSpc>
              <a:spcPct val="90000"/>
            </a:lnSpc>
            <a:spcBef>
              <a:spcPct val="0"/>
            </a:spcBef>
            <a:spcAft>
              <a:spcPct val="35000"/>
            </a:spcAft>
            <a:buNone/>
          </a:pPr>
          <a:r>
            <a:rPr lang="en-US" sz="2400" b="0" i="0" kern="1200" cap="none" spc="0" baseline="0" dirty="0">
              <a:ln w="0"/>
              <a:solidFill>
                <a:schemeClr val="bg2"/>
              </a:solidFill>
              <a:effectLst>
                <a:outerShdw blurRad="38100" dist="19050" dir="2700000" algn="tl" rotWithShape="0">
                  <a:schemeClr val="dk1">
                    <a:alpha val="40000"/>
                  </a:schemeClr>
                </a:outerShdw>
              </a:effectLst>
            </a:rPr>
            <a:t>Some treatments are not to be taken with grapefruit or juice containing grapefruit.</a:t>
          </a:r>
          <a:endParaRPr lang="en-US" sz="2400" b="0" kern="1200" cap="none" spc="0" dirty="0">
            <a:ln w="0"/>
            <a:solidFill>
              <a:schemeClr val="bg2"/>
            </a:solidFill>
            <a:effectLst>
              <a:outerShdw blurRad="38100" dist="19050" dir="2700000" algn="tl" rotWithShape="0">
                <a:schemeClr val="dk1">
                  <a:alpha val="40000"/>
                </a:schemeClr>
              </a:outerShdw>
            </a:effectLst>
          </a:endParaRPr>
        </a:p>
      </dsp:txBody>
      <dsp:txXfrm rot="10800000">
        <a:off x="2148735" y="195"/>
        <a:ext cx="5202397" cy="1489168"/>
      </dsp:txXfrm>
    </dsp:sp>
    <dsp:sp modelId="{C94221DD-A194-4D80-BD63-F2A2FE215AC4}">
      <dsp:nvSpPr>
        <dsp:cNvPr id="0" name=""/>
        <dsp:cNvSpPr/>
      </dsp:nvSpPr>
      <dsp:spPr>
        <a:xfrm>
          <a:off x="1031859" y="195"/>
          <a:ext cx="1489168" cy="1489168"/>
        </a:xfrm>
        <a:prstGeom prst="ellipse">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a:stretch>
        </a:blip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 modelId="{50375163-01A6-4532-87BD-A8EBB1A42147}">
      <dsp:nvSpPr>
        <dsp:cNvPr id="0" name=""/>
        <dsp:cNvSpPr/>
      </dsp:nvSpPr>
      <dsp:spPr>
        <a:xfrm rot="10800000">
          <a:off x="1776443" y="1933891"/>
          <a:ext cx="5574689" cy="1489168"/>
        </a:xfrm>
        <a:prstGeom prst="homePlate">
          <a:avLst/>
        </a:prstGeom>
        <a:solidFill>
          <a:schemeClr val="accent3">
            <a:shade val="80000"/>
            <a:hueOff val="138066"/>
            <a:satOff val="-28355"/>
            <a:lumOff val="31375"/>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56682" tIns="91440" rIns="170688" bIns="91440" numCol="1" spcCol="1270" anchor="ctr" anchorCtr="0">
          <a:noAutofit/>
        </a:bodyPr>
        <a:lstStyle/>
        <a:p>
          <a:pPr marL="0" lvl="0" indent="0" algn="ctr" defTabSz="1066800" rtl="0">
            <a:lnSpc>
              <a:spcPct val="90000"/>
            </a:lnSpc>
            <a:spcBef>
              <a:spcPct val="0"/>
            </a:spcBef>
            <a:spcAft>
              <a:spcPct val="35000"/>
            </a:spcAft>
            <a:buNone/>
          </a:pPr>
          <a:r>
            <a:rPr lang="en-US" sz="2400" b="0" kern="1200" cap="none" spc="0" dirty="0">
              <a:ln w="0"/>
              <a:solidFill>
                <a:schemeClr val="bg2"/>
              </a:solidFill>
              <a:effectLst>
                <a:outerShdw blurRad="38100" dist="19050" dir="2700000" algn="tl" rotWithShape="0">
                  <a:schemeClr val="dk1">
                    <a:alpha val="40000"/>
                  </a:schemeClr>
                </a:outerShdw>
              </a:effectLst>
            </a:rPr>
            <a:t>Some medications cause nausea. Eat a small meal/snack when you take the medication. </a:t>
          </a:r>
        </a:p>
      </dsp:txBody>
      <dsp:txXfrm rot="10800000">
        <a:off x="2148735" y="1933891"/>
        <a:ext cx="5202397" cy="1489168"/>
      </dsp:txXfrm>
    </dsp:sp>
    <dsp:sp modelId="{FDDF7B9C-0CF5-4FE7-BA76-F254CA38B7A5}">
      <dsp:nvSpPr>
        <dsp:cNvPr id="0" name=""/>
        <dsp:cNvSpPr/>
      </dsp:nvSpPr>
      <dsp:spPr>
        <a:xfrm>
          <a:off x="1031859" y="1933891"/>
          <a:ext cx="1489168" cy="1489168"/>
        </a:xfrm>
        <a:prstGeom prst="ellipse">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2000" r="-2000"/>
          </a:stretch>
        </a:blip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B6DBD3-EE74-4D4C-B83E-7C366B49DBD9}">
      <dsp:nvSpPr>
        <dsp:cNvPr id="0" name=""/>
        <dsp:cNvSpPr/>
      </dsp:nvSpPr>
      <dsp:spPr>
        <a:xfrm>
          <a:off x="0" y="480777"/>
          <a:ext cx="8382992" cy="542587"/>
        </a:xfrm>
        <a:prstGeom prst="rect">
          <a:avLst/>
        </a:prstGeom>
        <a:solidFill>
          <a:schemeClr val="bg2">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650613" tIns="270764" rIns="650613" bIns="92456" numCol="1" spcCol="1270" anchor="t" anchorCtr="0">
          <a:noAutofit/>
        </a:bodyPr>
        <a:lstStyle/>
        <a:p>
          <a:pPr marL="114300" lvl="1" indent="-114300" algn="l" defTabSz="577850" rtl="0">
            <a:lnSpc>
              <a:spcPct val="90000"/>
            </a:lnSpc>
            <a:spcBef>
              <a:spcPct val="0"/>
            </a:spcBef>
            <a:spcAft>
              <a:spcPct val="15000"/>
            </a:spcAft>
            <a:buChar char="•"/>
          </a:pPr>
          <a:r>
            <a:rPr lang="en-US" sz="1300" b="0" i="0" kern="1200" baseline="0" dirty="0"/>
            <a:t>The initial step of this process is called a prior authorization.</a:t>
          </a:r>
          <a:endParaRPr lang="en-US" sz="1300" kern="1200" dirty="0"/>
        </a:p>
      </dsp:txBody>
      <dsp:txXfrm>
        <a:off x="0" y="480777"/>
        <a:ext cx="8382992" cy="542587"/>
      </dsp:txXfrm>
    </dsp:sp>
    <dsp:sp modelId="{8F5FCBBB-DE46-4449-82A2-2B1DCDE69AE4}">
      <dsp:nvSpPr>
        <dsp:cNvPr id="0" name=""/>
        <dsp:cNvSpPr/>
      </dsp:nvSpPr>
      <dsp:spPr>
        <a:xfrm>
          <a:off x="419149" y="117921"/>
          <a:ext cx="5868094" cy="554736"/>
        </a:xfrm>
        <a:prstGeom prst="roundRect">
          <a:avLst/>
        </a:prstGeom>
        <a:solidFill>
          <a:schemeClr val="accent3">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Often with targeted therapies, insurance requires special paperwork to be filed for coverage.</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446229" y="145001"/>
        <a:ext cx="5813934" cy="500576"/>
      </dsp:txXfrm>
    </dsp:sp>
    <dsp:sp modelId="{A81F40B3-3863-4E24-8A9F-954435621BC9}">
      <dsp:nvSpPr>
        <dsp:cNvPr id="0" name=""/>
        <dsp:cNvSpPr/>
      </dsp:nvSpPr>
      <dsp:spPr>
        <a:xfrm>
          <a:off x="0" y="1456421"/>
          <a:ext cx="8382992" cy="327600"/>
        </a:xfrm>
        <a:prstGeom prst="rect">
          <a:avLst/>
        </a:prstGeom>
        <a:solidFill>
          <a:schemeClr val="bg2">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C3343A2-0AF6-42B1-BC9E-A4510926D88F}">
      <dsp:nvSpPr>
        <dsp:cNvPr id="0" name=""/>
        <dsp:cNvSpPr/>
      </dsp:nvSpPr>
      <dsp:spPr>
        <a:xfrm>
          <a:off x="419149" y="1093565"/>
          <a:ext cx="5868094" cy="554736"/>
        </a:xfrm>
        <a:prstGeom prst="roundRect">
          <a:avLst/>
        </a:prstGeom>
        <a:solidFill>
          <a:schemeClr val="accent3">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err="1">
              <a:ln w="0"/>
              <a:solidFill>
                <a:schemeClr val="bg2"/>
              </a:solidFill>
              <a:effectLst>
                <a:outerShdw blurRad="38100" dist="19050" dir="2700000" algn="tl" rotWithShape="0">
                  <a:schemeClr val="dk1">
                    <a:alpha val="40000"/>
                  </a:schemeClr>
                </a:outerShdw>
              </a:effectLst>
            </a:rPr>
            <a:t>Cotellic</a:t>
          </a:r>
          <a:r>
            <a:rPr lang="en-US" sz="1600" b="0" i="0" kern="1200" cap="none" spc="0" baseline="0" dirty="0">
              <a:ln w="0"/>
              <a:solidFill>
                <a:schemeClr val="bg2"/>
              </a:solidFill>
              <a:effectLst>
                <a:outerShdw blurRad="38100" dist="19050" dir="2700000" algn="tl" rotWithShape="0">
                  <a:schemeClr val="dk1">
                    <a:alpha val="40000"/>
                  </a:schemeClr>
                </a:outerShdw>
              </a:effectLst>
            </a:rPr>
            <a:t> and </a:t>
          </a:r>
          <a:r>
            <a:rPr lang="en-US" sz="1600" b="0" i="0" kern="1200" cap="none" spc="0" baseline="0" dirty="0" err="1">
              <a:ln w="0"/>
              <a:solidFill>
                <a:schemeClr val="bg2"/>
              </a:solidFill>
              <a:effectLst>
                <a:outerShdw blurRad="38100" dist="19050" dir="2700000" algn="tl" rotWithShape="0">
                  <a:schemeClr val="dk1">
                    <a:alpha val="40000"/>
                  </a:schemeClr>
                </a:outerShdw>
              </a:effectLst>
            </a:rPr>
            <a:t>Zelboraf</a:t>
          </a:r>
          <a:r>
            <a:rPr lang="en-US" sz="1600" b="0" i="0" kern="1200" cap="none" spc="0" baseline="0" dirty="0">
              <a:ln w="0"/>
              <a:solidFill>
                <a:schemeClr val="bg2"/>
              </a:solidFill>
              <a:effectLst>
                <a:outerShdw blurRad="38100" dist="19050" dir="2700000" algn="tl" rotWithShape="0">
                  <a:schemeClr val="dk1">
                    <a:alpha val="40000"/>
                  </a:schemeClr>
                </a:outerShdw>
              </a:effectLst>
            </a:rPr>
            <a:t> are approved for ECD, so insurance companies are </a:t>
          </a:r>
          <a:r>
            <a:rPr lang="en-US" sz="1600" b="1" i="0" u="sng" kern="1200" cap="none" spc="0" baseline="0" dirty="0">
              <a:ln w="0"/>
              <a:solidFill>
                <a:schemeClr val="bg2"/>
              </a:solidFill>
              <a:effectLst>
                <a:outerShdw blurRad="38100" dist="19050" dir="2700000" algn="tl" rotWithShape="0">
                  <a:schemeClr val="dk1">
                    <a:alpha val="40000"/>
                  </a:schemeClr>
                </a:outerShdw>
              </a:effectLst>
            </a:rPr>
            <a:t>likely</a:t>
          </a:r>
          <a:r>
            <a:rPr lang="en-US" sz="1600" b="0" i="0" kern="1200" cap="none" spc="0" baseline="0" dirty="0">
              <a:ln w="0"/>
              <a:solidFill>
                <a:schemeClr val="bg2"/>
              </a:solidFill>
              <a:effectLst>
                <a:outerShdw blurRad="38100" dist="19050" dir="2700000" algn="tl" rotWithShape="0">
                  <a:schemeClr val="dk1">
                    <a:alpha val="40000"/>
                  </a:schemeClr>
                </a:outerShdw>
              </a:effectLst>
            </a:rPr>
            <a:t> to approve use.</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446229" y="1120645"/>
        <a:ext cx="5813934" cy="500576"/>
      </dsp:txXfrm>
    </dsp:sp>
    <dsp:sp modelId="{EDD44367-D5D5-479F-9F56-5459860B974C}">
      <dsp:nvSpPr>
        <dsp:cNvPr id="0" name=""/>
        <dsp:cNvSpPr/>
      </dsp:nvSpPr>
      <dsp:spPr>
        <a:xfrm>
          <a:off x="0" y="2217078"/>
          <a:ext cx="8382992" cy="327600"/>
        </a:xfrm>
        <a:prstGeom prst="rect">
          <a:avLst/>
        </a:prstGeom>
        <a:solidFill>
          <a:schemeClr val="bg2">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489858-7408-468B-82F3-4F986C8E926B}">
      <dsp:nvSpPr>
        <dsp:cNvPr id="0" name=""/>
        <dsp:cNvSpPr/>
      </dsp:nvSpPr>
      <dsp:spPr>
        <a:xfrm>
          <a:off x="419149" y="1854221"/>
          <a:ext cx="5868094" cy="554736"/>
        </a:xfrm>
        <a:prstGeom prst="roundRect">
          <a:avLst/>
        </a:prstGeom>
        <a:solidFill>
          <a:schemeClr val="accent3">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a:ln w="0"/>
              <a:solidFill>
                <a:schemeClr val="bg2"/>
              </a:solidFill>
              <a:effectLst>
                <a:outerShdw blurRad="38100" dist="19050" dir="2700000" algn="tl" rotWithShape="0">
                  <a:schemeClr val="dk1">
                    <a:alpha val="40000"/>
                  </a:schemeClr>
                </a:outerShdw>
              </a:effectLst>
            </a:rPr>
            <a:t>Other medications may require one or two appeals before an insurance will approve and cover the medication.</a:t>
          </a:r>
          <a:endParaRPr lang="en-US" sz="1600" b="0" kern="1200" cap="none" spc="0">
            <a:ln w="0"/>
            <a:solidFill>
              <a:schemeClr val="bg2"/>
            </a:solidFill>
            <a:effectLst>
              <a:outerShdw blurRad="38100" dist="19050" dir="2700000" algn="tl" rotWithShape="0">
                <a:schemeClr val="dk1">
                  <a:alpha val="40000"/>
                </a:schemeClr>
              </a:outerShdw>
            </a:effectLst>
          </a:endParaRPr>
        </a:p>
      </dsp:txBody>
      <dsp:txXfrm>
        <a:off x="446229" y="1881301"/>
        <a:ext cx="5813934" cy="500576"/>
      </dsp:txXfrm>
    </dsp:sp>
    <dsp:sp modelId="{C8650FE7-90FF-4B66-B044-7B7A10A7FDA2}">
      <dsp:nvSpPr>
        <dsp:cNvPr id="0" name=""/>
        <dsp:cNvSpPr/>
      </dsp:nvSpPr>
      <dsp:spPr>
        <a:xfrm>
          <a:off x="0" y="2977734"/>
          <a:ext cx="8382992" cy="327600"/>
        </a:xfrm>
        <a:prstGeom prst="rect">
          <a:avLst/>
        </a:prstGeom>
        <a:solidFill>
          <a:schemeClr val="bg2">
            <a:alpha val="9000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0E33757-9CBE-4B55-8057-E67AB182858D}">
      <dsp:nvSpPr>
        <dsp:cNvPr id="0" name=""/>
        <dsp:cNvSpPr/>
      </dsp:nvSpPr>
      <dsp:spPr>
        <a:xfrm>
          <a:off x="419149" y="2614878"/>
          <a:ext cx="5868094" cy="554736"/>
        </a:xfrm>
        <a:prstGeom prst="roundRect">
          <a:avLst/>
        </a:prstGeom>
        <a:solidFill>
          <a:schemeClr val="accent3">
            <a:hueOff val="0"/>
            <a:satOff val="0"/>
            <a:lumOff val="0"/>
            <a:alphaOff val="0"/>
          </a:schemeClr>
        </a:solidFill>
        <a:ln w="12700" cap="flat" cmpd="sng" algn="ctr">
          <a:solidFill>
            <a:schemeClr val="bg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1800" tIns="0" rIns="221800" bIns="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There is more data being published every year to submit for coverage of these medications.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446229" y="2641958"/>
        <a:ext cx="5813934" cy="500576"/>
      </dsp:txXfrm>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F11D50-930D-4EDE-9778-0719E58A7B69}">
      <dsp:nvSpPr>
        <dsp:cNvPr id="0" name=""/>
        <dsp:cNvSpPr/>
      </dsp:nvSpPr>
      <dsp:spPr>
        <a:xfrm>
          <a:off x="0" y="16420"/>
          <a:ext cx="8382992" cy="484795"/>
        </a:xfrm>
        <a:prstGeom prst="roundRect">
          <a:avLst/>
        </a:prstGeom>
        <a:solidFill>
          <a:schemeClr val="accent3">
            <a:shade val="80000"/>
            <a:hueOff val="0"/>
            <a:satOff val="0"/>
            <a:lumOff val="0"/>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Cost is a negative for many targeted therapies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23666" y="40086"/>
        <a:ext cx="8335660" cy="437463"/>
      </dsp:txXfrm>
    </dsp:sp>
    <dsp:sp modelId="{34B68F97-E860-4192-BCF0-CA95EF27391E}">
      <dsp:nvSpPr>
        <dsp:cNvPr id="0" name=""/>
        <dsp:cNvSpPr/>
      </dsp:nvSpPr>
      <dsp:spPr>
        <a:xfrm>
          <a:off x="0" y="602016"/>
          <a:ext cx="8382992" cy="484795"/>
        </a:xfrm>
        <a:prstGeom prst="roundRect">
          <a:avLst/>
        </a:prstGeom>
        <a:solidFill>
          <a:schemeClr val="accent3">
            <a:shade val="80000"/>
            <a:hueOff val="34517"/>
            <a:satOff val="-7089"/>
            <a:lumOff val="7844"/>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Insurance copays vary based on plan types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23666" y="625682"/>
        <a:ext cx="8335660" cy="437463"/>
      </dsp:txXfrm>
    </dsp:sp>
    <dsp:sp modelId="{AF8A6496-D4CE-4622-BFB2-95B7F6C7A6A5}">
      <dsp:nvSpPr>
        <dsp:cNvPr id="0" name=""/>
        <dsp:cNvSpPr/>
      </dsp:nvSpPr>
      <dsp:spPr>
        <a:xfrm>
          <a:off x="0" y="1187611"/>
          <a:ext cx="8382992" cy="484906"/>
        </a:xfrm>
        <a:prstGeom prst="roundRect">
          <a:avLst/>
        </a:prstGeom>
        <a:solidFill>
          <a:schemeClr val="accent3">
            <a:shade val="80000"/>
            <a:hueOff val="69033"/>
            <a:satOff val="-14177"/>
            <a:lumOff val="15687"/>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Patients with unaffordable copays or coverage denial from insurance</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23671" y="1211282"/>
        <a:ext cx="8335650" cy="437564"/>
      </dsp:txXfrm>
    </dsp:sp>
    <dsp:sp modelId="{A1012C8F-B51D-4109-B87E-3E38A1A7E8BB}">
      <dsp:nvSpPr>
        <dsp:cNvPr id="0" name=""/>
        <dsp:cNvSpPr/>
      </dsp:nvSpPr>
      <dsp:spPr>
        <a:xfrm>
          <a:off x="0" y="1672518"/>
          <a:ext cx="8382992" cy="28238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60" tIns="15240" rIns="85344" bIns="15240" numCol="1" spcCol="1270" anchor="t" anchorCtr="0">
          <a:noAutofit/>
        </a:bodyPr>
        <a:lstStyle/>
        <a:p>
          <a:pPr marL="114300" lvl="1" indent="-114300" algn="l" defTabSz="533400" rtl="0">
            <a:lnSpc>
              <a:spcPct val="90000"/>
            </a:lnSpc>
            <a:spcBef>
              <a:spcPct val="0"/>
            </a:spcBef>
            <a:spcAft>
              <a:spcPct val="20000"/>
            </a:spcAft>
            <a:buChar char="•"/>
          </a:pPr>
          <a:r>
            <a:rPr lang="en-US" sz="1200" b="0" i="0" kern="1200" cap="none" spc="0" baseline="0" dirty="0">
              <a:ln w="0"/>
              <a:solidFill>
                <a:schemeClr val="tx1"/>
              </a:solidFill>
              <a:effectLst/>
            </a:rPr>
            <a:t> Copay cards for some work with commercial insurance </a:t>
          </a:r>
          <a:endParaRPr lang="en-US" sz="1200" b="0" kern="1200" cap="none" spc="0" dirty="0">
            <a:ln w="0"/>
            <a:solidFill>
              <a:schemeClr val="tx1"/>
            </a:solidFill>
            <a:effectLst/>
          </a:endParaRPr>
        </a:p>
      </dsp:txBody>
      <dsp:txXfrm>
        <a:off x="0" y="1672518"/>
        <a:ext cx="8382992" cy="282386"/>
      </dsp:txXfrm>
    </dsp:sp>
    <dsp:sp modelId="{DBE6D2F5-FCEC-49C4-B5DE-74E26651C872}">
      <dsp:nvSpPr>
        <dsp:cNvPr id="0" name=""/>
        <dsp:cNvSpPr/>
      </dsp:nvSpPr>
      <dsp:spPr>
        <a:xfrm>
          <a:off x="0" y="1954905"/>
          <a:ext cx="8382992" cy="484795"/>
        </a:xfrm>
        <a:prstGeom prst="roundRect">
          <a:avLst/>
        </a:prstGeom>
        <a:solidFill>
          <a:schemeClr val="accent3">
            <a:shade val="80000"/>
            <a:hueOff val="103550"/>
            <a:satOff val="-21266"/>
            <a:lumOff val="23531"/>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Providers can engage social work or case management to assist with some medications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23666" y="1978571"/>
        <a:ext cx="8335660" cy="437463"/>
      </dsp:txXfrm>
    </dsp:sp>
    <dsp:sp modelId="{D2944C74-05D2-4F65-A779-C7B4E3EFD203}">
      <dsp:nvSpPr>
        <dsp:cNvPr id="0" name=""/>
        <dsp:cNvSpPr/>
      </dsp:nvSpPr>
      <dsp:spPr>
        <a:xfrm>
          <a:off x="0" y="2439701"/>
          <a:ext cx="8382992" cy="63893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6160" tIns="15240" rIns="85344" bIns="15240" numCol="1" spcCol="1270" anchor="t" anchorCtr="0">
          <a:noAutofit/>
        </a:bodyPr>
        <a:lstStyle/>
        <a:p>
          <a:pPr marL="114300" lvl="1" indent="-114300" algn="l" defTabSz="533400">
            <a:lnSpc>
              <a:spcPct val="90000"/>
            </a:lnSpc>
            <a:spcBef>
              <a:spcPct val="0"/>
            </a:spcBef>
            <a:spcAft>
              <a:spcPct val="20000"/>
            </a:spcAft>
            <a:buChar char="•"/>
          </a:pPr>
          <a:r>
            <a:rPr lang="en-US" sz="1200" b="0" i="0" kern="1200" cap="none" spc="0" baseline="0" dirty="0">
              <a:ln w="0"/>
              <a:solidFill>
                <a:schemeClr val="tx1"/>
              </a:solidFill>
              <a:effectLst/>
            </a:rPr>
            <a:t>Prescription Assistance Program (PAP) from the manufacturer</a:t>
          </a:r>
          <a:endParaRPr lang="en-US" sz="1200" b="0" kern="1200" cap="none" spc="0" dirty="0">
            <a:ln w="0"/>
            <a:solidFill>
              <a:schemeClr val="bg2"/>
            </a:solidFill>
            <a:effectLst>
              <a:outerShdw blurRad="38100" dist="19050" dir="2700000" algn="tl" rotWithShape="0">
                <a:schemeClr val="dk1">
                  <a:alpha val="40000"/>
                </a:schemeClr>
              </a:outerShdw>
            </a:effectLst>
          </a:endParaRPr>
        </a:p>
        <a:p>
          <a:pPr marL="228600" lvl="2" indent="-114300" algn="l" defTabSz="533400" rtl="0">
            <a:lnSpc>
              <a:spcPct val="90000"/>
            </a:lnSpc>
            <a:spcBef>
              <a:spcPct val="0"/>
            </a:spcBef>
            <a:spcAft>
              <a:spcPct val="20000"/>
            </a:spcAft>
            <a:buFontTx/>
            <a:buChar char="‒"/>
          </a:pPr>
          <a:r>
            <a:rPr lang="en-US" sz="1200" b="0" i="0" kern="1200" cap="none" spc="0" baseline="0" dirty="0">
              <a:ln w="0"/>
              <a:solidFill>
                <a:schemeClr val="tx1"/>
              </a:solidFill>
              <a:effectLst/>
            </a:rPr>
            <a:t>Option for Medicare and Medicaid patients </a:t>
          </a:r>
          <a:endParaRPr lang="en-US" sz="1200" b="0" kern="1200" cap="none" spc="0" dirty="0">
            <a:ln w="0"/>
            <a:solidFill>
              <a:schemeClr val="tx1"/>
            </a:solidFill>
            <a:effectLst/>
          </a:endParaRPr>
        </a:p>
        <a:p>
          <a:pPr marL="228600" lvl="2" indent="-114300" algn="l" defTabSz="533400" rtl="0">
            <a:lnSpc>
              <a:spcPct val="90000"/>
            </a:lnSpc>
            <a:spcBef>
              <a:spcPct val="0"/>
            </a:spcBef>
            <a:spcAft>
              <a:spcPct val="20000"/>
            </a:spcAft>
            <a:buFontTx/>
            <a:buChar char="‒"/>
          </a:pPr>
          <a:r>
            <a:rPr lang="en-US" sz="1200" b="0" kern="1200" cap="none" spc="0" dirty="0">
              <a:ln w="0"/>
              <a:solidFill>
                <a:schemeClr val="tx1"/>
              </a:solidFill>
              <a:effectLst/>
            </a:rPr>
            <a:t>However, some manufacturers will not approve PAP for off-label use of medication </a:t>
          </a:r>
        </a:p>
      </dsp:txBody>
      <dsp:txXfrm>
        <a:off x="0" y="2439701"/>
        <a:ext cx="8382992" cy="638939"/>
      </dsp:txXfrm>
    </dsp:sp>
    <dsp:sp modelId="{8607B075-2350-44DE-97BC-356C07EFA62F}">
      <dsp:nvSpPr>
        <dsp:cNvPr id="0" name=""/>
        <dsp:cNvSpPr/>
      </dsp:nvSpPr>
      <dsp:spPr>
        <a:xfrm>
          <a:off x="0" y="3080402"/>
          <a:ext cx="8382992" cy="484795"/>
        </a:xfrm>
        <a:prstGeom prst="roundRect">
          <a:avLst/>
        </a:prstGeom>
        <a:solidFill>
          <a:schemeClr val="accent3">
            <a:shade val="80000"/>
            <a:hueOff val="138066"/>
            <a:satOff val="-28355"/>
            <a:lumOff val="31375"/>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b="0" i="0" kern="1200" cap="none" spc="0" baseline="0" dirty="0">
              <a:ln w="0"/>
              <a:solidFill>
                <a:schemeClr val="bg2"/>
              </a:solidFill>
              <a:effectLst>
                <a:outerShdw blurRad="38100" dist="19050" dir="2700000" algn="tl" rotWithShape="0">
                  <a:schemeClr val="dk1">
                    <a:alpha val="40000"/>
                  </a:schemeClr>
                </a:outerShdw>
              </a:effectLst>
            </a:rPr>
            <a:t>A grant may be available, but options are limited for histiocytosis</a:t>
          </a:r>
          <a:endParaRPr lang="en-US" sz="1600" b="0" kern="1200" cap="none" spc="0" dirty="0">
            <a:ln w="0"/>
            <a:solidFill>
              <a:schemeClr val="bg2"/>
            </a:solidFill>
            <a:effectLst>
              <a:outerShdw blurRad="38100" dist="19050" dir="2700000" algn="tl" rotWithShape="0">
                <a:schemeClr val="dk1">
                  <a:alpha val="40000"/>
                </a:schemeClr>
              </a:outerShdw>
            </a:effectLst>
          </a:endParaRPr>
        </a:p>
      </dsp:txBody>
      <dsp:txXfrm>
        <a:off x="23666" y="3104068"/>
        <a:ext cx="8335660" cy="437463"/>
      </dsp:txXfrm>
    </dsp:sp>
  </dsp:spTree>
</dsp:drawing>
</file>

<file path=ppt/diagrams/layout1.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7.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82EF228-DD0D-9448-93DE-45376307BD14}" type="datetimeFigureOut">
              <a:rPr lang="en-US" smtClean="0"/>
              <a:t>4/27/2026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0610994-2148-6E4E-A39E-A18621F2F813}" type="slidenum">
              <a:rPr lang="en-US" smtClean="0"/>
              <a:t>‹#›</a:t>
            </a:fld>
            <a:endParaRPr lang="en-US"/>
          </a:p>
        </p:txBody>
      </p:sp>
    </p:spTree>
    <p:extLst>
      <p:ext uri="{BB962C8B-B14F-4D97-AF65-F5344CB8AC3E}">
        <p14:creationId xmlns:p14="http://schemas.microsoft.com/office/powerpoint/2010/main" val="22980216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Calibri Light"/>
              </a:defRPr>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Calibri Light"/>
              </a:defRPr>
            </a:lvl1pPr>
          </a:lstStyle>
          <a:p>
            <a:fld id="{EFC10EE1-B198-C942-8235-326C972CBB30}" type="datetimeFigureOut">
              <a:rPr lang="en-US" smtClean="0"/>
              <a:pPr/>
              <a:t>4/27/2026</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Calibri Light"/>
              </a:defRPr>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Calibri Light"/>
              </a:defRPr>
            </a:lvl1pPr>
          </a:lstStyle>
          <a:p>
            <a:fld id="{006BE02D-20C0-F840-AFAC-BEA99C74FDC2}" type="slidenum">
              <a:rPr lang="en-US" smtClean="0"/>
              <a:pPr/>
              <a:t>‹#›</a:t>
            </a:fld>
            <a:endParaRPr lang="en-US" dirty="0"/>
          </a:p>
        </p:txBody>
      </p:sp>
    </p:spTree>
    <p:extLst>
      <p:ext uri="{BB962C8B-B14F-4D97-AF65-F5344CB8AC3E}">
        <p14:creationId xmlns:p14="http://schemas.microsoft.com/office/powerpoint/2010/main" val="3463289142"/>
      </p:ext>
    </p:extLst>
  </p:cSld>
  <p:clrMap bg1="lt1" tx1="dk1" bg2="lt2" tx2="dk2" accent1="accent1" accent2="accent2" accent3="accent3" accent4="accent4" accent5="accent5" accent6="accent6" hlink="hlink" folHlink="folHlink"/>
  <p:notesStyle>
    <a:lvl1pPr marL="0" algn="l" defTabSz="342824" rtl="0" eaLnBrk="1" latinLnBrk="0" hangingPunct="1">
      <a:defRPr sz="900" kern="1200">
        <a:solidFill>
          <a:schemeClr val="tx1"/>
        </a:solidFill>
        <a:latin typeface="Calibri Light"/>
        <a:ea typeface="+mn-ea"/>
        <a:cs typeface="+mn-cs"/>
      </a:defRPr>
    </a:lvl1pPr>
    <a:lvl2pPr marL="342824" algn="l" defTabSz="342824" rtl="0" eaLnBrk="1" latinLnBrk="0" hangingPunct="1">
      <a:defRPr sz="900" kern="1200">
        <a:solidFill>
          <a:schemeClr val="tx1"/>
        </a:solidFill>
        <a:latin typeface="Calibri Light"/>
        <a:ea typeface="+mn-ea"/>
        <a:cs typeface="+mn-cs"/>
      </a:defRPr>
    </a:lvl2pPr>
    <a:lvl3pPr marL="685646" algn="l" defTabSz="342824" rtl="0" eaLnBrk="1" latinLnBrk="0" hangingPunct="1">
      <a:defRPr sz="900" kern="1200">
        <a:solidFill>
          <a:schemeClr val="tx1"/>
        </a:solidFill>
        <a:latin typeface="Calibri Light"/>
        <a:ea typeface="+mn-ea"/>
        <a:cs typeface="+mn-cs"/>
      </a:defRPr>
    </a:lvl3pPr>
    <a:lvl4pPr marL="1028469" algn="l" defTabSz="342824" rtl="0" eaLnBrk="1" latinLnBrk="0" hangingPunct="1">
      <a:defRPr sz="900" kern="1200">
        <a:solidFill>
          <a:schemeClr val="tx1"/>
        </a:solidFill>
        <a:latin typeface="Calibri Light"/>
        <a:ea typeface="+mn-ea"/>
        <a:cs typeface="+mn-cs"/>
      </a:defRPr>
    </a:lvl4pPr>
    <a:lvl5pPr marL="1371292" algn="l" defTabSz="342824" rtl="0" eaLnBrk="1" latinLnBrk="0" hangingPunct="1">
      <a:defRPr sz="900" kern="1200">
        <a:solidFill>
          <a:schemeClr val="tx1"/>
        </a:solidFill>
        <a:latin typeface="Calibri Light"/>
        <a:ea typeface="+mn-ea"/>
        <a:cs typeface="+mn-cs"/>
      </a:defRPr>
    </a:lvl5pPr>
    <a:lvl6pPr marL="1714115" algn="l" defTabSz="342824" rtl="0" eaLnBrk="1" latinLnBrk="0" hangingPunct="1">
      <a:defRPr sz="900" kern="1200">
        <a:solidFill>
          <a:schemeClr val="tx1"/>
        </a:solidFill>
        <a:latin typeface="+mn-lt"/>
        <a:ea typeface="+mn-ea"/>
        <a:cs typeface="+mn-cs"/>
      </a:defRPr>
    </a:lvl6pPr>
    <a:lvl7pPr marL="2056937" algn="l" defTabSz="342824" rtl="0" eaLnBrk="1" latinLnBrk="0" hangingPunct="1">
      <a:defRPr sz="900" kern="1200">
        <a:solidFill>
          <a:schemeClr val="tx1"/>
        </a:solidFill>
        <a:latin typeface="+mn-lt"/>
        <a:ea typeface="+mn-ea"/>
        <a:cs typeface="+mn-cs"/>
      </a:defRPr>
    </a:lvl7pPr>
    <a:lvl8pPr marL="2399760" algn="l" defTabSz="342824" rtl="0" eaLnBrk="1" latinLnBrk="0" hangingPunct="1">
      <a:defRPr sz="900" kern="1200">
        <a:solidFill>
          <a:schemeClr val="tx1"/>
        </a:solidFill>
        <a:latin typeface="+mn-lt"/>
        <a:ea typeface="+mn-ea"/>
        <a:cs typeface="+mn-cs"/>
      </a:defRPr>
    </a:lvl8pPr>
    <a:lvl9pPr marL="2742584" algn="l" defTabSz="342824"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a:t>
            </a:fld>
            <a:endParaRPr lang="en-US" dirty="0"/>
          </a:p>
        </p:txBody>
      </p:sp>
    </p:spTree>
    <p:extLst>
      <p:ext uri="{BB962C8B-B14F-4D97-AF65-F5344CB8AC3E}">
        <p14:creationId xmlns:p14="http://schemas.microsoft.com/office/powerpoint/2010/main" val="40948573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2</a:t>
            </a:fld>
            <a:endParaRPr lang="en-US" dirty="0"/>
          </a:p>
        </p:txBody>
      </p:sp>
    </p:spTree>
    <p:extLst>
      <p:ext uri="{BB962C8B-B14F-4D97-AF65-F5344CB8AC3E}">
        <p14:creationId xmlns:p14="http://schemas.microsoft.com/office/powerpoint/2010/main" val="33057311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824" rtl="0" eaLnBrk="1" fontAlgn="auto" latinLnBrk="0" hangingPunct="1">
              <a:lnSpc>
                <a:spcPct val="100000"/>
              </a:lnSpc>
              <a:spcBef>
                <a:spcPts val="0"/>
              </a:spcBef>
              <a:spcAft>
                <a:spcPts val="0"/>
              </a:spcAft>
              <a:buClrTx/>
              <a:buSzTx/>
              <a:buFontTx/>
              <a:buNone/>
              <a:tabLst/>
              <a:defRPr/>
            </a:pPr>
            <a:r>
              <a:rPr lang="en-US" dirty="0">
                <a:ln w="0"/>
                <a:solidFill>
                  <a:schemeClr val="tx1"/>
                </a:solidFill>
                <a:effectLst>
                  <a:outerShdw blurRad="38100" dist="19050" dir="2700000" algn="tl" rotWithShape="0">
                    <a:schemeClr val="dk1">
                      <a:alpha val="40000"/>
                    </a:schemeClr>
                  </a:outerShdw>
                </a:effectLst>
              </a:rPr>
              <a:t>When medications are studied, researchers are looking at how the medication affects the disease and the patients. Attempting to balance disease response with adverse effects and how that relates to QOL. </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dirty="0">
              <a:ln w="0"/>
              <a:solidFill>
                <a:schemeClr val="tx1"/>
              </a:solidFill>
              <a:effectLst>
                <a:outerShdw blurRad="38100" dist="19050" dir="2700000" algn="tl" rotWithShape="0">
                  <a:schemeClr val="dk1">
                    <a:alpha val="40000"/>
                  </a:schemeClr>
                </a:outerShdw>
              </a:effectLst>
            </a:endParaRPr>
          </a:p>
          <a:p>
            <a:pPr marL="0" marR="0" lvl="0" indent="0" algn="l" defTabSz="342824" rtl="0" eaLnBrk="1" fontAlgn="auto" latinLnBrk="0" hangingPunct="1">
              <a:lnSpc>
                <a:spcPct val="100000"/>
              </a:lnSpc>
              <a:spcBef>
                <a:spcPts val="0"/>
              </a:spcBef>
              <a:spcAft>
                <a:spcPts val="0"/>
              </a:spcAft>
              <a:buClrTx/>
              <a:buSzTx/>
              <a:buFontTx/>
              <a:buNone/>
              <a:tabLst/>
              <a:defRPr/>
            </a:pPr>
            <a:r>
              <a:rPr lang="en-US" dirty="0">
                <a:ln w="0"/>
                <a:solidFill>
                  <a:schemeClr val="tx1"/>
                </a:solidFill>
                <a:effectLst>
                  <a:outerShdw blurRad="38100" dist="19050" dir="2700000" algn="tl" rotWithShape="0">
                    <a:schemeClr val="dk1">
                      <a:alpha val="40000"/>
                    </a:schemeClr>
                  </a:outerShdw>
                </a:effectLst>
              </a:rPr>
              <a:t>Since histiocytosis effects multiple areas of the body the treatment can have side effects in multiple areas as well. </a:t>
            </a:r>
          </a:p>
          <a:p>
            <a:r>
              <a:rPr lang="en-US" dirty="0"/>
              <a:t>Trying to balance the good and bad of a medication requires individual plans. </a:t>
            </a:r>
          </a:p>
          <a:p>
            <a:r>
              <a:rPr lang="en-US" dirty="0"/>
              <a:t>Targeted therapies are a way to reduce “off target” adverse effects. </a:t>
            </a:r>
          </a:p>
        </p:txBody>
      </p:sp>
      <p:sp>
        <p:nvSpPr>
          <p:cNvPr id="4" name="Slide Number Placeholder 3"/>
          <p:cNvSpPr>
            <a:spLocks noGrp="1"/>
          </p:cNvSpPr>
          <p:nvPr>
            <p:ph type="sldNum" sz="quarter" idx="5"/>
          </p:nvPr>
        </p:nvSpPr>
        <p:spPr/>
        <p:txBody>
          <a:bodyPr/>
          <a:lstStyle/>
          <a:p>
            <a:fld id="{006BE02D-20C0-F840-AFAC-BEA99C74FDC2}" type="slidenum">
              <a:rPr lang="en-US" smtClean="0"/>
              <a:pPr/>
              <a:t>3</a:t>
            </a:fld>
            <a:endParaRPr lang="en-US" dirty="0"/>
          </a:p>
        </p:txBody>
      </p:sp>
    </p:spTree>
    <p:extLst>
      <p:ext uri="{BB962C8B-B14F-4D97-AF65-F5344CB8AC3E}">
        <p14:creationId xmlns:p14="http://schemas.microsoft.com/office/powerpoint/2010/main" val="37013618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824" rtl="0" eaLnBrk="1" fontAlgn="auto" latinLnBrk="0" hangingPunct="1">
              <a:lnSpc>
                <a:spcPct val="100000"/>
              </a:lnSpc>
              <a:spcBef>
                <a:spcPts val="0"/>
              </a:spcBef>
              <a:spcAft>
                <a:spcPts val="0"/>
              </a:spcAft>
              <a:buClrTx/>
              <a:buSzTx/>
              <a:buFontTx/>
              <a:buNone/>
              <a:tabLst/>
              <a:defRPr/>
            </a:pPr>
            <a:r>
              <a:rPr lang="en-US" sz="900" b="0" i="0" kern="1200" cap="none" spc="0" baseline="0" dirty="0">
                <a:ln w="0"/>
                <a:solidFill>
                  <a:schemeClr val="bg2"/>
                </a:solidFill>
                <a:effectLst>
                  <a:outerShdw blurRad="38100" dist="19050" dir="2700000" algn="tl" rotWithShape="0">
                    <a:schemeClr val="dk1">
                      <a:alpha val="40000"/>
                    </a:schemeClr>
                  </a:outerShdw>
                </a:effectLst>
              </a:rPr>
              <a:t>Approximately, 50% of patients have BRAF V600E mutation </a:t>
            </a:r>
          </a:p>
          <a:p>
            <a:pPr marL="0" marR="0" lvl="0" indent="0" algn="l" defTabSz="342824" rtl="0" eaLnBrk="1" fontAlgn="auto" latinLnBrk="0" hangingPunct="1">
              <a:lnSpc>
                <a:spcPct val="100000"/>
              </a:lnSpc>
              <a:spcBef>
                <a:spcPts val="0"/>
              </a:spcBef>
              <a:spcAft>
                <a:spcPts val="0"/>
              </a:spcAft>
              <a:buClrTx/>
              <a:buSzTx/>
              <a:buFontTx/>
              <a:buNone/>
              <a:tabLst/>
              <a:defRPr/>
            </a:pPr>
            <a:r>
              <a:rPr lang="en-US" sz="900" b="0" i="0" kern="1200" cap="none" spc="0" baseline="0" dirty="0">
                <a:ln w="0"/>
                <a:solidFill>
                  <a:schemeClr val="bg2"/>
                </a:solidFill>
                <a:effectLst>
                  <a:outerShdw blurRad="38100" dist="19050" dir="2700000" algn="tl" rotWithShape="0">
                    <a:schemeClr val="dk1">
                      <a:alpha val="40000"/>
                    </a:schemeClr>
                  </a:outerShdw>
                </a:effectLst>
              </a:rPr>
              <a:t>Other common mutations are from the MAPK-ERK and PI3K-AKT pathways</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900" b="0" i="0" kern="1200" cap="none" spc="0" baseline="0" dirty="0">
              <a:ln w="0"/>
              <a:solidFill>
                <a:schemeClr val="bg2"/>
              </a:solidFill>
              <a:effectLst>
                <a:outerShdw blurRad="38100" dist="19050" dir="2700000" algn="tl" rotWithShape="0">
                  <a:schemeClr val="dk1">
                    <a:alpha val="40000"/>
                  </a:schemeClr>
                </a:outerShdw>
              </a:effectLst>
            </a:endParaRPr>
          </a:p>
          <a:p>
            <a:pPr marL="0" marR="0" lvl="0" indent="0" algn="l" defTabSz="342824" rtl="0" eaLnBrk="1" fontAlgn="auto" latinLnBrk="0" hangingPunct="1">
              <a:lnSpc>
                <a:spcPct val="100000"/>
              </a:lnSpc>
              <a:spcBef>
                <a:spcPts val="0"/>
              </a:spcBef>
              <a:spcAft>
                <a:spcPts val="0"/>
              </a:spcAft>
              <a:buClrTx/>
              <a:buSzTx/>
              <a:buFontTx/>
              <a:buNone/>
              <a:tabLst/>
              <a:defRPr/>
            </a:pPr>
            <a:r>
              <a:rPr lang="en-US" sz="900" b="0" i="0" kern="1200" cap="none" spc="0" baseline="0" dirty="0">
                <a:ln w="0"/>
                <a:solidFill>
                  <a:schemeClr val="bg2"/>
                </a:solidFill>
                <a:effectLst>
                  <a:outerShdw blurRad="38100" dist="19050" dir="2700000" algn="tl" rotWithShape="0">
                    <a:schemeClr val="dk1">
                      <a:alpha val="40000"/>
                    </a:schemeClr>
                  </a:outerShdw>
                </a:effectLst>
              </a:rPr>
              <a:t>CNS disease may require higher doses to overcome the blood brain barrier and combination therapies may be used to increase disease response. </a:t>
            </a: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900" b="0" i="0" kern="1200" cap="none" spc="0" baseline="0" dirty="0">
              <a:ln w="0"/>
              <a:solidFill>
                <a:schemeClr val="bg2"/>
              </a:solidFill>
              <a:effectLst>
                <a:outerShdw blurRad="38100" dist="19050" dir="2700000" algn="tl" rotWithShape="0">
                  <a:schemeClr val="dk1">
                    <a:alpha val="40000"/>
                  </a:schemeClr>
                </a:outerShdw>
              </a:effectLst>
            </a:endParaRPr>
          </a:p>
          <a:p>
            <a:pPr marL="0" marR="0" lvl="0" indent="0" algn="l" defTabSz="342824" rtl="0" eaLnBrk="1" fontAlgn="auto" latinLnBrk="0" hangingPunct="1">
              <a:lnSpc>
                <a:spcPct val="100000"/>
              </a:lnSpc>
              <a:spcBef>
                <a:spcPts val="0"/>
              </a:spcBef>
              <a:spcAft>
                <a:spcPts val="0"/>
              </a:spcAft>
              <a:buClrTx/>
              <a:buSzTx/>
              <a:buFontTx/>
              <a:buNone/>
              <a:tabLst/>
              <a:defRPr/>
            </a:pPr>
            <a:endParaRPr lang="en-US" sz="900" b="0" kern="1200" cap="none" spc="0" dirty="0">
              <a:ln w="0"/>
              <a:solidFill>
                <a:schemeClr val="bg2"/>
              </a:solidFill>
              <a:effectLst>
                <a:outerShdw blurRad="38100" dist="19050" dir="2700000" algn="tl" rotWithShape="0">
                  <a:schemeClr val="dk1">
                    <a:alpha val="40000"/>
                  </a:schemeClr>
                </a:outerShdw>
              </a:effectLst>
            </a:endParaRPr>
          </a:p>
        </p:txBody>
      </p:sp>
      <p:sp>
        <p:nvSpPr>
          <p:cNvPr id="4" name="Slide Number Placeholder 3"/>
          <p:cNvSpPr>
            <a:spLocks noGrp="1"/>
          </p:cNvSpPr>
          <p:nvPr>
            <p:ph type="sldNum" sz="quarter" idx="5"/>
          </p:nvPr>
        </p:nvSpPr>
        <p:spPr/>
        <p:txBody>
          <a:bodyPr/>
          <a:lstStyle/>
          <a:p>
            <a:fld id="{006BE02D-20C0-F840-AFAC-BEA99C74FDC2}" type="slidenum">
              <a:rPr lang="en-US" smtClean="0"/>
              <a:pPr/>
              <a:t>4</a:t>
            </a:fld>
            <a:endParaRPr lang="en-US" dirty="0"/>
          </a:p>
        </p:txBody>
      </p:sp>
    </p:spTree>
    <p:extLst>
      <p:ext uri="{BB962C8B-B14F-4D97-AF65-F5344CB8AC3E}">
        <p14:creationId xmlns:p14="http://schemas.microsoft.com/office/powerpoint/2010/main" val="2201662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patients will require treatment at presentation because they already have symptoms from the disease.  </a:t>
            </a:r>
          </a:p>
          <a:p>
            <a:endParaRPr lang="en-US" dirty="0"/>
          </a:p>
          <a:p>
            <a:r>
              <a:rPr lang="en-US" dirty="0"/>
              <a:t>The use and availability of molecular testing to identify mutations has changed the treatment for histiocytosis. This led to the use of targeted therapies which are now being recommended first line when selecting treatments. </a:t>
            </a:r>
          </a:p>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5</a:t>
            </a:fld>
            <a:endParaRPr lang="en-US" dirty="0"/>
          </a:p>
        </p:txBody>
      </p:sp>
    </p:spTree>
    <p:extLst>
      <p:ext uri="{BB962C8B-B14F-4D97-AF65-F5344CB8AC3E}">
        <p14:creationId xmlns:p14="http://schemas.microsoft.com/office/powerpoint/2010/main" val="30009317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common two classes of medications are BRAF and MEK. </a:t>
            </a:r>
          </a:p>
        </p:txBody>
      </p:sp>
      <p:sp>
        <p:nvSpPr>
          <p:cNvPr id="4" name="Slide Number Placeholder 3"/>
          <p:cNvSpPr>
            <a:spLocks noGrp="1"/>
          </p:cNvSpPr>
          <p:nvPr>
            <p:ph type="sldNum" sz="quarter" idx="5"/>
          </p:nvPr>
        </p:nvSpPr>
        <p:spPr/>
        <p:txBody>
          <a:bodyPr/>
          <a:lstStyle/>
          <a:p>
            <a:fld id="{006BE02D-20C0-F840-AFAC-BEA99C74FDC2}" type="slidenum">
              <a:rPr lang="en-US" smtClean="0"/>
              <a:pPr/>
              <a:t>6</a:t>
            </a:fld>
            <a:endParaRPr lang="en-US" dirty="0"/>
          </a:p>
        </p:txBody>
      </p:sp>
    </p:spTree>
    <p:extLst>
      <p:ext uri="{BB962C8B-B14F-4D97-AF65-F5344CB8AC3E}">
        <p14:creationId xmlns:p14="http://schemas.microsoft.com/office/powerpoint/2010/main" val="10452460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Normal dosing in ECD would start at 40 mg (2 tablets) daily for 21 days on and 7 days off but the dose can be modified by increasing or decreasing the number of tablets or changing the days the medication is taken. (</a:t>
            </a:r>
            <a:r>
              <a:rPr lang="en-US" dirty="0" err="1"/>
              <a:t>eg</a:t>
            </a:r>
            <a:r>
              <a:rPr lang="en-US" dirty="0"/>
              <a:t> 14 days on and 7 days off, or 21 days on 3 days off)</a:t>
            </a:r>
          </a:p>
          <a:p>
            <a:endParaRPr lang="en-US" dirty="0"/>
          </a:p>
          <a:p>
            <a:r>
              <a:rPr lang="en-US" dirty="0"/>
              <a:t>All MEK inhibitors can cause cardiac function decreases and can cause reversible vision impairment. So, we recommend initially being assessed by cardiology and ophthalmology. </a:t>
            </a:r>
          </a:p>
          <a:p>
            <a:r>
              <a:rPr lang="en-US" dirty="0"/>
              <a:t>These drugs do cause blood counts to decrease and may cause other adverse effects</a:t>
            </a:r>
          </a:p>
        </p:txBody>
      </p:sp>
      <p:sp>
        <p:nvSpPr>
          <p:cNvPr id="4" name="Slide Number Placeholder 3"/>
          <p:cNvSpPr>
            <a:spLocks noGrp="1"/>
          </p:cNvSpPr>
          <p:nvPr>
            <p:ph type="sldNum" sz="quarter" idx="5"/>
          </p:nvPr>
        </p:nvSpPr>
        <p:spPr/>
        <p:txBody>
          <a:bodyPr/>
          <a:lstStyle/>
          <a:p>
            <a:fld id="{006BE02D-20C0-F840-AFAC-BEA99C74FDC2}" type="slidenum">
              <a:rPr lang="en-US" smtClean="0"/>
              <a:pPr/>
              <a:t>7</a:t>
            </a:fld>
            <a:endParaRPr lang="en-US" dirty="0"/>
          </a:p>
        </p:txBody>
      </p:sp>
    </p:spTree>
    <p:extLst>
      <p:ext uri="{BB962C8B-B14F-4D97-AF65-F5344CB8AC3E}">
        <p14:creationId xmlns:p14="http://schemas.microsoft.com/office/powerpoint/2010/main" val="990061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Usually starting at 1 mg (take two 0.5 mg tablets) daily. </a:t>
            </a:r>
          </a:p>
          <a:p>
            <a:endParaRPr lang="en-US" dirty="0"/>
          </a:p>
          <a:p>
            <a:r>
              <a:rPr lang="en-US" dirty="0"/>
              <a:t>Must be stored in the </a:t>
            </a:r>
            <a:r>
              <a:rPr lang="en-US" dirty="0" err="1"/>
              <a:t>refigerator</a:t>
            </a:r>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8</a:t>
            </a:fld>
            <a:endParaRPr lang="en-US" dirty="0"/>
          </a:p>
        </p:txBody>
      </p:sp>
    </p:spTree>
    <p:extLst>
      <p:ext uri="{BB962C8B-B14F-4D97-AF65-F5344CB8AC3E}">
        <p14:creationId xmlns:p14="http://schemas.microsoft.com/office/powerpoint/2010/main" val="19064427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 starting dose of 480 mg (2 tablets) twice daily</a:t>
            </a:r>
          </a:p>
          <a:p>
            <a:endParaRPr lang="en-US" dirty="0"/>
          </a:p>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9</a:t>
            </a:fld>
            <a:endParaRPr lang="en-US" dirty="0"/>
          </a:p>
        </p:txBody>
      </p:sp>
    </p:spTree>
    <p:extLst>
      <p:ext uri="{BB962C8B-B14F-4D97-AF65-F5344CB8AC3E}">
        <p14:creationId xmlns:p14="http://schemas.microsoft.com/office/powerpoint/2010/main" val="17306214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Usual starting dose of 75 mg twice daily (Capsules are 50 or 75 mg)</a:t>
            </a:r>
          </a:p>
          <a:p>
            <a:r>
              <a:rPr lang="en-US" dirty="0"/>
              <a:t>Less skin</a:t>
            </a:r>
            <a:r>
              <a:rPr lang="en-US" baseline="0" dirty="0"/>
              <a:t> reactions with </a:t>
            </a:r>
            <a:r>
              <a:rPr lang="en-US" baseline="0" dirty="0" err="1"/>
              <a:t>Tafinlar</a:t>
            </a:r>
            <a:r>
              <a:rPr lang="en-US" baseline="0" dirty="0"/>
              <a:t> than </a:t>
            </a:r>
            <a:r>
              <a:rPr lang="en-US" baseline="0" dirty="0" err="1"/>
              <a:t>Zelboraf</a:t>
            </a:r>
            <a:r>
              <a:rPr lang="en-US" baseline="0" dirty="0"/>
              <a:t> </a:t>
            </a:r>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10</a:t>
            </a:fld>
            <a:endParaRPr lang="en-US" dirty="0"/>
          </a:p>
        </p:txBody>
      </p:sp>
    </p:spTree>
    <p:extLst>
      <p:ext uri="{BB962C8B-B14F-4D97-AF65-F5344CB8AC3E}">
        <p14:creationId xmlns:p14="http://schemas.microsoft.com/office/powerpoint/2010/main" val="71177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11</a:t>
            </a:fld>
            <a:endParaRPr lang="en-US" dirty="0"/>
          </a:p>
        </p:txBody>
      </p:sp>
    </p:spTree>
    <p:extLst>
      <p:ext uri="{BB962C8B-B14F-4D97-AF65-F5344CB8AC3E}">
        <p14:creationId xmlns:p14="http://schemas.microsoft.com/office/powerpoint/2010/main" val="1078101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824" rtl="0" eaLnBrk="1" fontAlgn="auto" latinLnBrk="0" hangingPunct="1">
              <a:lnSpc>
                <a:spcPct val="100000"/>
              </a:lnSpc>
              <a:spcBef>
                <a:spcPts val="0"/>
              </a:spcBef>
              <a:spcAft>
                <a:spcPts val="0"/>
              </a:spcAft>
              <a:buClrTx/>
              <a:buSzTx/>
              <a:buFontTx/>
              <a:buNone/>
              <a:tabLst/>
              <a:defRPr/>
            </a:pPr>
            <a:r>
              <a:rPr lang="en-US" sz="900" b="0" i="0" baseline="0" dirty="0"/>
              <a:t>Generally, side effects are managed the same regardless of which medication is causing them.</a:t>
            </a:r>
            <a:endParaRPr lang="en-US" sz="900" dirty="0"/>
          </a:p>
          <a:p>
            <a:endParaRPr lang="en-US" sz="900" dirty="0"/>
          </a:p>
          <a:p>
            <a:pPr marL="0" marR="0" lvl="0" indent="0" algn="l" defTabSz="342824" rtl="0" eaLnBrk="1" fontAlgn="auto" latinLnBrk="0" hangingPunct="1">
              <a:lnSpc>
                <a:spcPct val="100000"/>
              </a:lnSpc>
              <a:spcBef>
                <a:spcPts val="0"/>
              </a:spcBef>
              <a:spcAft>
                <a:spcPts val="0"/>
              </a:spcAft>
              <a:buClrTx/>
              <a:buSzTx/>
              <a:buFontTx/>
              <a:buNone/>
              <a:tabLst/>
              <a:defRPr/>
            </a:pPr>
            <a:r>
              <a:rPr lang="en-US" sz="900" b="0" i="0" baseline="0" dirty="0"/>
              <a:t>Report side effects to your healthcare team  if they are new, worsening or limiting daily life. </a:t>
            </a:r>
            <a:endParaRPr lang="en-US" dirty="0"/>
          </a:p>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12</a:t>
            </a:fld>
            <a:endParaRPr lang="en-US" dirty="0"/>
          </a:p>
        </p:txBody>
      </p:sp>
    </p:spTree>
    <p:extLst>
      <p:ext uri="{BB962C8B-B14F-4D97-AF65-F5344CB8AC3E}">
        <p14:creationId xmlns:p14="http://schemas.microsoft.com/office/powerpoint/2010/main" val="34232270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Perform good hand hygiene, where a mask in crowds, and discuss precautions with your physician</a:t>
            </a:r>
          </a:p>
          <a:p>
            <a:endParaRPr lang="en-US" dirty="0"/>
          </a:p>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13</a:t>
            </a:fld>
            <a:endParaRPr lang="en-US" dirty="0"/>
          </a:p>
        </p:txBody>
      </p:sp>
    </p:spTree>
    <p:extLst>
      <p:ext uri="{BB962C8B-B14F-4D97-AF65-F5344CB8AC3E}">
        <p14:creationId xmlns:p14="http://schemas.microsoft.com/office/powerpoint/2010/main" val="41444329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3- Even indirect sunlight, even in the car</a:t>
            </a:r>
          </a:p>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14</a:t>
            </a:fld>
            <a:endParaRPr lang="en-US" dirty="0"/>
          </a:p>
        </p:txBody>
      </p:sp>
    </p:spTree>
    <p:extLst>
      <p:ext uri="{BB962C8B-B14F-4D97-AF65-F5344CB8AC3E}">
        <p14:creationId xmlns:p14="http://schemas.microsoft.com/office/powerpoint/2010/main" val="22777436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06BE02D-20C0-F840-AFAC-BEA99C74FDC2}" type="slidenum">
              <a:rPr lang="en-US" smtClean="0"/>
              <a:pPr/>
              <a:t>15</a:t>
            </a:fld>
            <a:endParaRPr lang="en-US" dirty="0"/>
          </a:p>
        </p:txBody>
      </p:sp>
    </p:spTree>
    <p:extLst>
      <p:ext uri="{BB962C8B-B14F-4D97-AF65-F5344CB8AC3E}">
        <p14:creationId xmlns:p14="http://schemas.microsoft.com/office/powerpoint/2010/main" val="2898778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Hot pads can be used on sore/stiff muscles. </a:t>
            </a:r>
          </a:p>
          <a:p>
            <a:r>
              <a:rPr lang="en-US" dirty="0"/>
              <a:t>Cold packs for painful or swollen joints or muscles. </a:t>
            </a:r>
          </a:p>
        </p:txBody>
      </p:sp>
      <p:sp>
        <p:nvSpPr>
          <p:cNvPr id="4" name="Slide Number Placeholder 3"/>
          <p:cNvSpPr>
            <a:spLocks noGrp="1"/>
          </p:cNvSpPr>
          <p:nvPr>
            <p:ph type="sldNum" sz="quarter" idx="5"/>
          </p:nvPr>
        </p:nvSpPr>
        <p:spPr/>
        <p:txBody>
          <a:bodyPr/>
          <a:lstStyle/>
          <a:p>
            <a:fld id="{006BE02D-20C0-F840-AFAC-BEA99C74FDC2}" type="slidenum">
              <a:rPr lang="en-US" smtClean="0"/>
              <a:pPr/>
              <a:t>16</a:t>
            </a:fld>
            <a:endParaRPr lang="en-US" dirty="0"/>
          </a:p>
        </p:txBody>
      </p:sp>
    </p:spTree>
    <p:extLst>
      <p:ext uri="{BB962C8B-B14F-4D97-AF65-F5344CB8AC3E}">
        <p14:creationId xmlns:p14="http://schemas.microsoft.com/office/powerpoint/2010/main" val="48866316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17</a:t>
            </a:fld>
            <a:endParaRPr lang="en-US" dirty="0"/>
          </a:p>
        </p:txBody>
      </p:sp>
    </p:spTree>
    <p:extLst>
      <p:ext uri="{BB962C8B-B14F-4D97-AF65-F5344CB8AC3E}">
        <p14:creationId xmlns:p14="http://schemas.microsoft.com/office/powerpoint/2010/main" val="34205675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342824" rtl="0" eaLnBrk="1" fontAlgn="auto" latinLnBrk="0" hangingPunct="1">
              <a:lnSpc>
                <a:spcPct val="100000"/>
              </a:lnSpc>
              <a:spcBef>
                <a:spcPts val="0"/>
              </a:spcBef>
              <a:spcAft>
                <a:spcPts val="0"/>
              </a:spcAft>
              <a:buClrTx/>
              <a:buSzTx/>
              <a:buFontTx/>
              <a:buNone/>
              <a:tabLst/>
              <a:defRPr/>
            </a:pPr>
            <a:r>
              <a:rPr lang="en-US" b="0" i="0" cap="none" spc="0" baseline="0" dirty="0">
                <a:ln w="0"/>
                <a:solidFill>
                  <a:schemeClr val="bg2"/>
                </a:solidFill>
                <a:effectLst>
                  <a:outerShdw blurRad="38100" dist="19050" dir="2700000" algn="tl" rotWithShape="0">
                    <a:schemeClr val="dk1">
                      <a:alpha val="40000"/>
                    </a:schemeClr>
                  </a:outerShdw>
                </a:effectLst>
              </a:rPr>
              <a:t>Grapefruit can increase the amount of medication your body absorbs which puts you at risk for side effects and toxicities.  </a:t>
            </a:r>
            <a:endParaRPr lang="en-US" b="0" cap="none" spc="0" dirty="0">
              <a:ln w="0"/>
              <a:solidFill>
                <a:schemeClr val="bg2"/>
              </a:solidFill>
              <a:effectLst>
                <a:outerShdw blurRad="38100" dist="19050" dir="2700000" algn="tl" rotWithShape="0">
                  <a:schemeClr val="dk1">
                    <a:alpha val="40000"/>
                  </a:schemeClr>
                </a:outerShdw>
              </a:effectLst>
            </a:endParaRPr>
          </a:p>
          <a:p>
            <a:endParaRPr lang="en-US" dirty="0"/>
          </a:p>
        </p:txBody>
      </p:sp>
      <p:sp>
        <p:nvSpPr>
          <p:cNvPr id="4" name="Slide Number Placeholder 3"/>
          <p:cNvSpPr>
            <a:spLocks noGrp="1"/>
          </p:cNvSpPr>
          <p:nvPr>
            <p:ph type="sldNum" sz="quarter" idx="5"/>
          </p:nvPr>
        </p:nvSpPr>
        <p:spPr/>
        <p:txBody>
          <a:bodyPr/>
          <a:lstStyle/>
          <a:p>
            <a:fld id="{006BE02D-20C0-F840-AFAC-BEA99C74FDC2}" type="slidenum">
              <a:rPr lang="en-US" smtClean="0"/>
              <a:pPr/>
              <a:t>19</a:t>
            </a:fld>
            <a:endParaRPr lang="en-US" dirty="0"/>
          </a:p>
        </p:txBody>
      </p:sp>
    </p:spTree>
    <p:extLst>
      <p:ext uri="{BB962C8B-B14F-4D97-AF65-F5344CB8AC3E}">
        <p14:creationId xmlns:p14="http://schemas.microsoft.com/office/powerpoint/2010/main" val="5159226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252527" y="964407"/>
            <a:ext cx="8382659" cy="1157288"/>
          </a:xfrm>
        </p:spPr>
        <p:txBody>
          <a:bodyPr>
            <a:normAutofit/>
          </a:bodyPr>
          <a:lstStyle>
            <a:lvl1pPr>
              <a:defRPr sz="3000">
                <a:solidFill>
                  <a:schemeClr val="bg2"/>
                </a:solidFill>
              </a:defRPr>
            </a:lvl1pPr>
          </a:lstStyle>
          <a:p>
            <a:r>
              <a:rPr lang="en-US" dirty="0"/>
              <a:t>PRESENTATION TITLE</a:t>
            </a:r>
          </a:p>
        </p:txBody>
      </p:sp>
      <p:sp>
        <p:nvSpPr>
          <p:cNvPr id="13" name="Text Placeholder 12">
            <a:extLst>
              <a:ext uri="{FF2B5EF4-FFF2-40B4-BE49-F238E27FC236}">
                <a16:creationId xmlns:a16="http://schemas.microsoft.com/office/drawing/2014/main" id="{D9C8BD0B-ED4C-534F-AA43-53914009668C}"/>
              </a:ext>
            </a:extLst>
          </p:cNvPr>
          <p:cNvSpPr>
            <a:spLocks noGrp="1"/>
          </p:cNvSpPr>
          <p:nvPr>
            <p:ph type="body" sz="quarter" idx="10" hasCustomPrompt="1"/>
          </p:nvPr>
        </p:nvSpPr>
        <p:spPr>
          <a:xfrm>
            <a:off x="252480" y="2292531"/>
            <a:ext cx="8382706" cy="945970"/>
          </a:xfrm>
        </p:spPr>
        <p:txBody>
          <a:bodyPr>
            <a:normAutofit/>
          </a:bodyPr>
          <a:lstStyle>
            <a:lvl1pPr>
              <a:lnSpc>
                <a:spcPts val="1600"/>
              </a:lnSpc>
              <a:defRPr sz="2000" b="1" spc="38" baseline="0">
                <a:solidFill>
                  <a:schemeClr val="bg2"/>
                </a:solidFill>
              </a:defRPr>
            </a:lvl1pPr>
          </a:lstStyle>
          <a:p>
            <a:pPr lvl="0"/>
            <a:r>
              <a:rPr lang="en-US" dirty="0"/>
              <a:t>Subtitle</a:t>
            </a:r>
          </a:p>
        </p:txBody>
      </p:sp>
    </p:spTree>
    <p:extLst>
      <p:ext uri="{BB962C8B-B14F-4D97-AF65-F5344CB8AC3E}">
        <p14:creationId xmlns:p14="http://schemas.microsoft.com/office/powerpoint/2010/main" val="1006847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80D3AFCF-4E79-A441-ACB0-F2BD32E5CC44}"/>
              </a:ext>
            </a:extLst>
          </p:cNvPr>
          <p:cNvSpPr>
            <a:spLocks noGrp="1"/>
          </p:cNvSpPr>
          <p:nvPr>
            <p:ph type="title" hasCustomPrompt="1"/>
          </p:nvPr>
        </p:nvSpPr>
        <p:spPr>
          <a:xfrm>
            <a:off x="252527" y="1509288"/>
            <a:ext cx="8609637" cy="1384223"/>
          </a:xfrm>
        </p:spPr>
        <p:txBody>
          <a:bodyPr>
            <a:normAutofit/>
          </a:bodyPr>
          <a:lstStyle>
            <a:lvl1pPr>
              <a:defRPr sz="3000">
                <a:solidFill>
                  <a:schemeClr val="bg2"/>
                </a:solidFill>
              </a:defRPr>
            </a:lvl1pPr>
          </a:lstStyle>
          <a:p>
            <a:r>
              <a:rPr lang="en-US" dirty="0"/>
              <a:t>Section Title</a:t>
            </a:r>
          </a:p>
        </p:txBody>
      </p:sp>
    </p:spTree>
    <p:extLst>
      <p:ext uri="{BB962C8B-B14F-4D97-AF65-F5344CB8AC3E}">
        <p14:creationId xmlns:p14="http://schemas.microsoft.com/office/powerpoint/2010/main" val="21973437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ext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2595484-053A-3441-A37F-BB98D92E7892}"/>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8382992" cy="3423256"/>
          </a:xfrm>
        </p:spPr>
        <p:txBody>
          <a:bodyPr/>
          <a:lstStyle>
            <a:lvl1pPr>
              <a:defRPr sz="1800" b="0" spc="19">
                <a:solidFill>
                  <a:schemeClr val="tx1"/>
                </a:solidFill>
              </a:defRPr>
            </a:lvl1pPr>
            <a:lvl2pPr>
              <a:defRPr spc="19">
                <a:solidFill>
                  <a:schemeClr val="tx1"/>
                </a:solidFill>
              </a:defRPr>
            </a:lvl2pPr>
            <a:lvl3pPr>
              <a:defRPr spc="19">
                <a:solidFill>
                  <a:schemeClr val="tx1"/>
                </a:solidFill>
              </a:defRPr>
            </a:lvl3pPr>
            <a:lvl4pPr>
              <a:defRPr spc="19">
                <a:solidFill>
                  <a:schemeClr val="tx1"/>
                </a:solidFill>
              </a:defRPr>
            </a:lvl4pPr>
            <a:lvl5pPr>
              <a:defRPr spc="19">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2" name="Footer Placeholder 1"/>
          <p:cNvSpPr>
            <a:spLocks noGrp="1"/>
          </p:cNvSpPr>
          <p:nvPr>
            <p:ph type="ftr" sz="quarter" idx="12"/>
          </p:nvPr>
        </p:nvSpPr>
        <p:spPr/>
        <p:txBody>
          <a:bodyPr/>
          <a:lstStyle/>
          <a:p>
            <a:r>
              <a:rPr lang="en-US"/>
              <a:t>Department of Pharmacy</a:t>
            </a:r>
            <a:endParaRPr lang="en-US" dirty="0"/>
          </a:p>
        </p:txBody>
      </p:sp>
      <p:sp>
        <p:nvSpPr>
          <p:cNvPr id="3" name="Slide Number Placeholder 2"/>
          <p:cNvSpPr>
            <a:spLocks noGrp="1"/>
          </p:cNvSpPr>
          <p:nvPr>
            <p:ph type="sldNum" sz="quarter" idx="13"/>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7355361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Standard text and 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2598620" cy="3400907"/>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1" name="Chart Placeholder 10">
            <a:extLst>
              <a:ext uri="{FF2B5EF4-FFF2-40B4-BE49-F238E27FC236}">
                <a16:creationId xmlns:a16="http://schemas.microsoft.com/office/drawing/2014/main" id="{6CABE372-7D29-7F47-9E52-0B330F54AFB9}"/>
              </a:ext>
            </a:extLst>
          </p:cNvPr>
          <p:cNvSpPr>
            <a:spLocks noGrp="1"/>
          </p:cNvSpPr>
          <p:nvPr>
            <p:ph type="chart" sz="quarter" idx="12"/>
          </p:nvPr>
        </p:nvSpPr>
        <p:spPr>
          <a:xfrm>
            <a:off x="3128554" y="1024647"/>
            <a:ext cx="5624536" cy="3400907"/>
          </a:xfrm>
        </p:spPr>
        <p:txBody>
          <a:bodyPr/>
          <a:lstStyle>
            <a:lvl1pPr>
              <a:defRPr b="0">
                <a:solidFill>
                  <a:schemeClr val="tx1"/>
                </a:solidFill>
              </a:defRPr>
            </a:lvl1pPr>
          </a:lstStyle>
          <a:p>
            <a:r>
              <a:rPr lang="en-US" dirty="0"/>
              <a:t>Click icon to add chart</a:t>
            </a:r>
          </a:p>
        </p:txBody>
      </p:sp>
      <p:sp>
        <p:nvSpPr>
          <p:cNvPr id="4" name="Footer Placeholder 3"/>
          <p:cNvSpPr>
            <a:spLocks noGrp="1"/>
          </p:cNvSpPr>
          <p:nvPr>
            <p:ph type="ftr" sz="quarter" idx="13"/>
          </p:nvPr>
        </p:nvSpPr>
        <p:spPr/>
        <p:txBody>
          <a:bodyPr/>
          <a:lstStyle/>
          <a:p>
            <a:r>
              <a:rPr lang="en-US"/>
              <a:t>Department of Pharmacy</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83040937-85CE-C445-B38F-767B04BAD134}"/>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21380376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Text and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18163"/>
            <a:ext cx="3820520" cy="3407392"/>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Picture Placeholder 3">
            <a:extLst>
              <a:ext uri="{FF2B5EF4-FFF2-40B4-BE49-F238E27FC236}">
                <a16:creationId xmlns:a16="http://schemas.microsoft.com/office/drawing/2014/main" id="{B79D376B-6DCD-DE4F-BB2E-4FF5F3747E04}"/>
              </a:ext>
            </a:extLst>
          </p:cNvPr>
          <p:cNvSpPr>
            <a:spLocks noGrp="1"/>
          </p:cNvSpPr>
          <p:nvPr>
            <p:ph type="pic" sz="quarter" idx="12"/>
          </p:nvPr>
        </p:nvSpPr>
        <p:spPr>
          <a:xfrm>
            <a:off x="4291013" y="1018163"/>
            <a:ext cx="4462360" cy="3407392"/>
          </a:xfrm>
        </p:spPr>
        <p:txBody>
          <a:bodyPr/>
          <a:lstStyle>
            <a:lvl1pPr>
              <a:defRPr b="0">
                <a:solidFill>
                  <a:schemeClr val="tx1"/>
                </a:solidFill>
              </a:defRPr>
            </a:lvl1pPr>
          </a:lstStyle>
          <a:p>
            <a:r>
              <a:rPr lang="en-US" dirty="0"/>
              <a:t>Click icon to add picture</a:t>
            </a:r>
          </a:p>
        </p:txBody>
      </p:sp>
      <p:sp>
        <p:nvSpPr>
          <p:cNvPr id="11" name="Footer Placeholder 10"/>
          <p:cNvSpPr>
            <a:spLocks noGrp="1"/>
          </p:cNvSpPr>
          <p:nvPr>
            <p:ph type="ftr" sz="quarter" idx="13"/>
          </p:nvPr>
        </p:nvSpPr>
        <p:spPr/>
        <p:txBody>
          <a:bodyPr/>
          <a:lstStyle/>
          <a:p>
            <a:r>
              <a:rPr lang="en-US"/>
              <a:t>Department of Pharmacy</a:t>
            </a:r>
            <a:endParaRPr lang="en-US" dirty="0"/>
          </a:p>
        </p:txBody>
      </p:sp>
      <p:sp>
        <p:nvSpPr>
          <p:cNvPr id="12" name="Slide Number Placeholder 11"/>
          <p:cNvSpPr>
            <a:spLocks noGrp="1"/>
          </p:cNvSpPr>
          <p:nvPr>
            <p:ph type="sldNum" sz="quarter" idx="14"/>
          </p:nvPr>
        </p:nvSpPr>
        <p:spPr/>
        <p:txBody>
          <a:bodyPr/>
          <a:lstStyle/>
          <a:p>
            <a:pPr algn="r"/>
            <a:fld id="{EE7355D6-6BA5-4920-A2EF-F4F527E42B6D}" type="slidenum">
              <a:rPr lang="en-US" smtClean="0"/>
              <a:pPr algn="r"/>
              <a:t>‹#›</a:t>
            </a:fld>
            <a:endParaRPr lang="en-US" sz="1200" dirty="0"/>
          </a:p>
        </p:txBody>
      </p:sp>
      <p:sp>
        <p:nvSpPr>
          <p:cNvPr id="8" name="Title 4">
            <a:extLst>
              <a:ext uri="{FF2B5EF4-FFF2-40B4-BE49-F238E27FC236}">
                <a16:creationId xmlns:a16="http://schemas.microsoft.com/office/drawing/2014/main" id="{95B2B395-3334-F64D-819A-2CE1207D0C22}"/>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330668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ircle images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13">
            <a:extLst>
              <a:ext uri="{FF2B5EF4-FFF2-40B4-BE49-F238E27FC236}">
                <a16:creationId xmlns:a16="http://schemas.microsoft.com/office/drawing/2014/main" id="{CAE73A23-21F5-CC4E-A6A2-C77E685FC1F2}"/>
              </a:ext>
            </a:extLst>
          </p:cNvPr>
          <p:cNvSpPr>
            <a:spLocks noGrp="1" noChangeAspect="1"/>
          </p:cNvSpPr>
          <p:nvPr>
            <p:ph type="pic" sz="quarter" idx="20"/>
          </p:nvPr>
        </p:nvSpPr>
        <p:spPr>
          <a:xfrm>
            <a:off x="434490"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dirty="0"/>
              <a:t>Click icon to add picture</a:t>
            </a:r>
          </a:p>
        </p:txBody>
      </p:sp>
      <p:sp>
        <p:nvSpPr>
          <p:cNvPr id="18" name="Text Placeholder 3">
            <a:extLst>
              <a:ext uri="{FF2B5EF4-FFF2-40B4-BE49-F238E27FC236}">
                <a16:creationId xmlns:a16="http://schemas.microsoft.com/office/drawing/2014/main" id="{8B7655B2-B3F8-CC41-AA7E-6CA5B73CA429}"/>
              </a:ext>
            </a:extLst>
          </p:cNvPr>
          <p:cNvSpPr>
            <a:spLocks noGrp="1"/>
          </p:cNvSpPr>
          <p:nvPr>
            <p:ph type="body" sz="quarter" idx="17"/>
          </p:nvPr>
        </p:nvSpPr>
        <p:spPr>
          <a:xfrm>
            <a:off x="370429" y="3167152"/>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
        <p:nvSpPr>
          <p:cNvPr id="22" name="Picture Placeholder 13">
            <a:extLst>
              <a:ext uri="{FF2B5EF4-FFF2-40B4-BE49-F238E27FC236}">
                <a16:creationId xmlns:a16="http://schemas.microsoft.com/office/drawing/2014/main" id="{4F9B2D1E-D3A5-4347-8E90-5F69A41F9B7B}"/>
              </a:ext>
            </a:extLst>
          </p:cNvPr>
          <p:cNvSpPr>
            <a:spLocks noGrp="1" noChangeAspect="1"/>
          </p:cNvSpPr>
          <p:nvPr>
            <p:ph type="pic" sz="quarter" idx="34"/>
          </p:nvPr>
        </p:nvSpPr>
        <p:spPr>
          <a:xfrm>
            <a:off x="2579753"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dirty="0"/>
              <a:t>Click icon to add picture</a:t>
            </a:r>
          </a:p>
        </p:txBody>
      </p:sp>
      <p:sp>
        <p:nvSpPr>
          <p:cNvPr id="23" name="Picture Placeholder 13">
            <a:extLst>
              <a:ext uri="{FF2B5EF4-FFF2-40B4-BE49-F238E27FC236}">
                <a16:creationId xmlns:a16="http://schemas.microsoft.com/office/drawing/2014/main" id="{F78ED30A-E670-B644-8056-2F88D22DC9FE}"/>
              </a:ext>
            </a:extLst>
          </p:cNvPr>
          <p:cNvSpPr>
            <a:spLocks noGrp="1" noChangeAspect="1"/>
          </p:cNvSpPr>
          <p:nvPr>
            <p:ph type="pic" sz="quarter" idx="35"/>
          </p:nvPr>
        </p:nvSpPr>
        <p:spPr>
          <a:xfrm>
            <a:off x="4699439"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a:t>Click icon to add picture</a:t>
            </a:r>
            <a:endParaRPr lang="en-US" dirty="0"/>
          </a:p>
        </p:txBody>
      </p:sp>
      <p:sp>
        <p:nvSpPr>
          <p:cNvPr id="24" name="Picture Placeholder 13">
            <a:extLst>
              <a:ext uri="{FF2B5EF4-FFF2-40B4-BE49-F238E27FC236}">
                <a16:creationId xmlns:a16="http://schemas.microsoft.com/office/drawing/2014/main" id="{DBF12017-5FD3-EE4C-B922-D14783ED107F}"/>
              </a:ext>
            </a:extLst>
          </p:cNvPr>
          <p:cNvSpPr>
            <a:spLocks noGrp="1" noChangeAspect="1"/>
          </p:cNvSpPr>
          <p:nvPr>
            <p:ph type="pic" sz="quarter" idx="36"/>
          </p:nvPr>
        </p:nvSpPr>
        <p:spPr>
          <a:xfrm>
            <a:off x="6819126" y="1114425"/>
            <a:ext cx="1843806" cy="1843326"/>
          </a:xfrm>
          <a:prstGeom prst="ellipse">
            <a:avLst/>
          </a:prstGeom>
          <a:effectLst/>
        </p:spPr>
        <p:txBody>
          <a:bodyPr>
            <a:normAutofit/>
          </a:bodyPr>
          <a:lstStyle>
            <a:lvl1pPr marL="0" indent="0" algn="ctr">
              <a:buNone/>
              <a:defRPr sz="1350" b="0" i="0">
                <a:ln>
                  <a:noFill/>
                </a:ln>
                <a:solidFill>
                  <a:schemeClr val="tx1"/>
                </a:solidFill>
              </a:defRPr>
            </a:lvl1pPr>
          </a:lstStyle>
          <a:p>
            <a:r>
              <a:rPr lang="en-US"/>
              <a:t>Click icon to add picture</a:t>
            </a:r>
            <a:endParaRPr lang="en-US" dirty="0"/>
          </a:p>
        </p:txBody>
      </p:sp>
      <p:sp>
        <p:nvSpPr>
          <p:cNvPr id="4" name="Footer Placeholder 3"/>
          <p:cNvSpPr>
            <a:spLocks noGrp="1"/>
          </p:cNvSpPr>
          <p:nvPr>
            <p:ph type="ftr" sz="quarter" idx="37"/>
          </p:nvPr>
        </p:nvSpPr>
        <p:spPr/>
        <p:txBody>
          <a:bodyPr/>
          <a:lstStyle>
            <a:lvl1pPr>
              <a:defRPr>
                <a:solidFill>
                  <a:schemeClr val="tx1">
                    <a:lumMod val="50000"/>
                    <a:lumOff val="50000"/>
                  </a:schemeClr>
                </a:solidFill>
              </a:defRPr>
            </a:lvl1pPr>
          </a:lstStyle>
          <a:p>
            <a:r>
              <a:rPr lang="en-US"/>
              <a:t>Department of Pharmacy</a:t>
            </a:r>
            <a:endParaRPr lang="en-US" dirty="0"/>
          </a:p>
        </p:txBody>
      </p:sp>
      <p:sp>
        <p:nvSpPr>
          <p:cNvPr id="7" name="Slide Number Placeholder 6"/>
          <p:cNvSpPr>
            <a:spLocks noGrp="1"/>
          </p:cNvSpPr>
          <p:nvPr>
            <p:ph type="sldNum" sz="quarter" idx="38"/>
          </p:nvPr>
        </p:nvSpPr>
        <p:spPr/>
        <p:txBody>
          <a:bodyPr/>
          <a:lstStyle/>
          <a:p>
            <a:pPr algn="r"/>
            <a:fld id="{1B840FF6-E8D8-114B-A197-6BDA5DAC0194}" type="slidenum">
              <a:rPr lang="en-US" smtClean="0"/>
              <a:pPr algn="r"/>
              <a:t>‹#›</a:t>
            </a:fld>
            <a:endParaRPr lang="en-US" sz="1200" dirty="0"/>
          </a:p>
        </p:txBody>
      </p:sp>
      <p:sp>
        <p:nvSpPr>
          <p:cNvPr id="13" name="Title 4">
            <a:extLst>
              <a:ext uri="{FF2B5EF4-FFF2-40B4-BE49-F238E27FC236}">
                <a16:creationId xmlns:a16="http://schemas.microsoft.com/office/drawing/2014/main" id="{07C1B5A3-D6E8-5345-A0E1-2DEE4934F084}"/>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
        <p:nvSpPr>
          <p:cNvPr id="15" name="Text Placeholder 3">
            <a:extLst>
              <a:ext uri="{FF2B5EF4-FFF2-40B4-BE49-F238E27FC236}">
                <a16:creationId xmlns:a16="http://schemas.microsoft.com/office/drawing/2014/main" id="{A67F369A-98F0-6849-98F0-1C410F087B22}"/>
              </a:ext>
            </a:extLst>
          </p:cNvPr>
          <p:cNvSpPr>
            <a:spLocks noGrp="1"/>
          </p:cNvSpPr>
          <p:nvPr>
            <p:ph type="body" sz="quarter" idx="39"/>
          </p:nvPr>
        </p:nvSpPr>
        <p:spPr>
          <a:xfrm>
            <a:off x="2519916" y="3172490"/>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
        <p:nvSpPr>
          <p:cNvPr id="16" name="Text Placeholder 3">
            <a:extLst>
              <a:ext uri="{FF2B5EF4-FFF2-40B4-BE49-F238E27FC236}">
                <a16:creationId xmlns:a16="http://schemas.microsoft.com/office/drawing/2014/main" id="{02E765DA-1605-0344-80B6-4E70734261B1}"/>
              </a:ext>
            </a:extLst>
          </p:cNvPr>
          <p:cNvSpPr>
            <a:spLocks noGrp="1"/>
          </p:cNvSpPr>
          <p:nvPr>
            <p:ph type="body" sz="quarter" idx="40"/>
          </p:nvPr>
        </p:nvSpPr>
        <p:spPr>
          <a:xfrm>
            <a:off x="4648200" y="3172490"/>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
        <p:nvSpPr>
          <p:cNvPr id="17" name="Text Placeholder 3">
            <a:extLst>
              <a:ext uri="{FF2B5EF4-FFF2-40B4-BE49-F238E27FC236}">
                <a16:creationId xmlns:a16="http://schemas.microsoft.com/office/drawing/2014/main" id="{54E44ACC-E5B9-BD49-B3A5-01110D71893A}"/>
              </a:ext>
            </a:extLst>
          </p:cNvPr>
          <p:cNvSpPr>
            <a:spLocks noGrp="1"/>
          </p:cNvSpPr>
          <p:nvPr>
            <p:ph type="body" sz="quarter" idx="41"/>
          </p:nvPr>
        </p:nvSpPr>
        <p:spPr>
          <a:xfrm>
            <a:off x="6781800" y="3172490"/>
            <a:ext cx="1971929" cy="1252449"/>
          </a:xfrm>
        </p:spPr>
        <p:txBody>
          <a:bodyPr>
            <a:noAutofit/>
          </a:bodyPr>
          <a:lstStyle>
            <a:lvl1pPr algn="ct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6pPr>
              <a:defRPr sz="1000">
                <a:solidFill>
                  <a:schemeClr val="bg2"/>
                </a:solidFill>
              </a:defRPr>
            </a:lvl6pPr>
          </a:lstStyle>
          <a:p>
            <a:pPr lvl="0"/>
            <a:endParaRPr lang="en-US" dirty="0"/>
          </a:p>
        </p:txBody>
      </p:sp>
    </p:spTree>
    <p:extLst>
      <p:ext uri="{BB962C8B-B14F-4D97-AF65-F5344CB8AC3E}">
        <p14:creationId xmlns:p14="http://schemas.microsoft.com/office/powerpoint/2010/main" val="29407280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ext and tab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24647"/>
            <a:ext cx="2598620" cy="3400907"/>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Table Placeholder 3">
            <a:extLst>
              <a:ext uri="{FF2B5EF4-FFF2-40B4-BE49-F238E27FC236}">
                <a16:creationId xmlns:a16="http://schemas.microsoft.com/office/drawing/2014/main" id="{6659C402-45CB-2846-AA17-24DDFD7CDD8D}"/>
              </a:ext>
            </a:extLst>
          </p:cNvPr>
          <p:cNvSpPr>
            <a:spLocks noGrp="1"/>
          </p:cNvSpPr>
          <p:nvPr>
            <p:ph type="tbl" sz="quarter" idx="12"/>
          </p:nvPr>
        </p:nvSpPr>
        <p:spPr>
          <a:xfrm>
            <a:off x="3148149" y="1024647"/>
            <a:ext cx="5605225" cy="3400907"/>
          </a:xfrm>
        </p:spPr>
        <p:txBody>
          <a:bodyPr/>
          <a:lstStyle>
            <a:lvl1pPr>
              <a:defRPr b="0">
                <a:solidFill>
                  <a:schemeClr val="tx1"/>
                </a:solidFill>
              </a:defRPr>
            </a:lvl1pPr>
          </a:lstStyle>
          <a:p>
            <a:r>
              <a:rPr lang="en-US" dirty="0"/>
              <a:t>Click icon to add table</a:t>
            </a:r>
          </a:p>
        </p:txBody>
      </p:sp>
      <p:sp>
        <p:nvSpPr>
          <p:cNvPr id="6" name="Footer Placeholder 5"/>
          <p:cNvSpPr>
            <a:spLocks noGrp="1"/>
          </p:cNvSpPr>
          <p:nvPr>
            <p:ph type="ftr" sz="quarter" idx="13"/>
          </p:nvPr>
        </p:nvSpPr>
        <p:spPr/>
        <p:txBody>
          <a:bodyPr/>
          <a:lstStyle/>
          <a:p>
            <a:r>
              <a:rPr lang="en-US"/>
              <a:t>Department of Pharmacy</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30D46BED-EF74-6845-A985-49F36CA3A18E}"/>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913149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Text and video or medi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370381" y="1031133"/>
            <a:ext cx="2598620" cy="3394422"/>
          </a:xfrm>
        </p:spPr>
        <p:txBody>
          <a:bodyPr/>
          <a:lstStyle>
            <a:lvl1pPr>
              <a:defRPr sz="1800" b="0">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6" name="Media Placeholder 5">
            <a:extLst>
              <a:ext uri="{FF2B5EF4-FFF2-40B4-BE49-F238E27FC236}">
                <a16:creationId xmlns:a16="http://schemas.microsoft.com/office/drawing/2014/main" id="{E4E7DB77-9088-2B40-B631-22A873F610E8}"/>
              </a:ext>
            </a:extLst>
          </p:cNvPr>
          <p:cNvSpPr>
            <a:spLocks noGrp="1"/>
          </p:cNvSpPr>
          <p:nvPr>
            <p:ph type="media" sz="quarter" idx="12"/>
          </p:nvPr>
        </p:nvSpPr>
        <p:spPr>
          <a:xfrm>
            <a:off x="3102429" y="1031133"/>
            <a:ext cx="5650945" cy="3394422"/>
          </a:xfrm>
        </p:spPr>
        <p:txBody>
          <a:bodyPr/>
          <a:lstStyle>
            <a:lvl1pPr>
              <a:defRPr b="0">
                <a:solidFill>
                  <a:schemeClr val="tx1"/>
                </a:solidFill>
              </a:defRPr>
            </a:lvl1pPr>
          </a:lstStyle>
          <a:p>
            <a:r>
              <a:rPr lang="en-US" dirty="0"/>
              <a:t>Click icon to add media</a:t>
            </a:r>
          </a:p>
        </p:txBody>
      </p:sp>
      <p:sp>
        <p:nvSpPr>
          <p:cNvPr id="4" name="Footer Placeholder 3"/>
          <p:cNvSpPr>
            <a:spLocks noGrp="1"/>
          </p:cNvSpPr>
          <p:nvPr>
            <p:ph type="ftr" sz="quarter" idx="13"/>
          </p:nvPr>
        </p:nvSpPr>
        <p:spPr/>
        <p:txBody>
          <a:bodyPr/>
          <a:lstStyle/>
          <a:p>
            <a:r>
              <a:rPr lang="en-US"/>
              <a:t>Department of Pharmacy</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6BD96255-EA14-6643-8FD5-2D14DA85D0BB}"/>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942909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Smart art and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B32BEFB1-1A0B-544C-A79D-0025EEC47681}"/>
              </a:ext>
            </a:extLst>
          </p:cNvPr>
          <p:cNvSpPr>
            <a:spLocks noGrp="1"/>
          </p:cNvSpPr>
          <p:nvPr>
            <p:ph type="body" sz="quarter" idx="11" hasCustomPrompt="1"/>
          </p:nvPr>
        </p:nvSpPr>
        <p:spPr>
          <a:xfrm>
            <a:off x="6629399" y="1031133"/>
            <a:ext cx="2123687" cy="3394422"/>
          </a:xfrm>
        </p:spPr>
        <p:txBody>
          <a:bodyPr/>
          <a:lstStyle>
            <a:lvl1pPr>
              <a:defRPr sz="1800" b="0">
                <a:solidFill>
                  <a:schemeClr val="tx1"/>
                </a:solidFill>
              </a:defRPr>
            </a:lvl1pPr>
            <a:lvl2pPr>
              <a:defRPr sz="1200">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SmartArt Placeholder 3">
            <a:extLst>
              <a:ext uri="{FF2B5EF4-FFF2-40B4-BE49-F238E27FC236}">
                <a16:creationId xmlns:a16="http://schemas.microsoft.com/office/drawing/2014/main" id="{780F30C0-F2C7-7A4C-BB67-2A96BA3B7BD0}"/>
              </a:ext>
            </a:extLst>
          </p:cNvPr>
          <p:cNvSpPr>
            <a:spLocks noGrp="1"/>
          </p:cNvSpPr>
          <p:nvPr>
            <p:ph type="dgm" sz="quarter" idx="12"/>
          </p:nvPr>
        </p:nvSpPr>
        <p:spPr>
          <a:xfrm>
            <a:off x="370430" y="1031133"/>
            <a:ext cx="6108747" cy="3394422"/>
          </a:xfrm>
        </p:spPr>
        <p:txBody>
          <a:bodyPr>
            <a:normAutofit/>
          </a:bodyPr>
          <a:lstStyle>
            <a:lvl1pPr>
              <a:defRPr sz="1200" b="0">
                <a:solidFill>
                  <a:schemeClr val="tx1"/>
                </a:solidFill>
              </a:defRPr>
            </a:lvl1pPr>
          </a:lstStyle>
          <a:p>
            <a:r>
              <a:rPr lang="en-US" dirty="0"/>
              <a:t>Click icon to add SmartArt graphic</a:t>
            </a:r>
          </a:p>
        </p:txBody>
      </p:sp>
      <p:sp>
        <p:nvSpPr>
          <p:cNvPr id="6" name="Footer Placeholder 5"/>
          <p:cNvSpPr>
            <a:spLocks noGrp="1"/>
          </p:cNvSpPr>
          <p:nvPr>
            <p:ph type="ftr" sz="quarter" idx="13"/>
          </p:nvPr>
        </p:nvSpPr>
        <p:spPr/>
        <p:txBody>
          <a:bodyPr/>
          <a:lstStyle/>
          <a:p>
            <a:r>
              <a:rPr lang="en-US"/>
              <a:t>Department of Pharmacy</a:t>
            </a:r>
            <a:endParaRPr lang="en-US" dirty="0"/>
          </a:p>
        </p:txBody>
      </p:sp>
      <p:sp>
        <p:nvSpPr>
          <p:cNvPr id="10" name="Slide Number Placeholder 9"/>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8" name="Title 4">
            <a:extLst>
              <a:ext uri="{FF2B5EF4-FFF2-40B4-BE49-F238E27FC236}">
                <a16:creationId xmlns:a16="http://schemas.microsoft.com/office/drawing/2014/main" id="{293D785B-E5FF-CA42-A391-65E074609115}"/>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1420008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9_Larg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370430" y="239232"/>
            <a:ext cx="8349647" cy="4218467"/>
          </a:xfrm>
        </p:spPr>
        <p:txBody>
          <a:bodyPr/>
          <a:lstStyle>
            <a:lvl1pPr>
              <a:defRPr b="0">
                <a:solidFill>
                  <a:schemeClr val="tx1"/>
                </a:solidFill>
              </a:defRPr>
            </a:lvl1pPr>
          </a:lstStyle>
          <a:p>
            <a:r>
              <a:rPr lang="en-US" dirty="0"/>
              <a:t>Click icon to add picture</a:t>
            </a:r>
          </a:p>
        </p:txBody>
      </p:sp>
      <p:sp>
        <p:nvSpPr>
          <p:cNvPr id="4" name="Footer Placeholder 3"/>
          <p:cNvSpPr>
            <a:spLocks noGrp="1"/>
          </p:cNvSpPr>
          <p:nvPr>
            <p:ph type="ftr" sz="quarter" idx="14"/>
          </p:nvPr>
        </p:nvSpPr>
        <p:spPr/>
        <p:txBody>
          <a:bodyPr/>
          <a:lstStyle/>
          <a:p>
            <a:r>
              <a:rPr lang="en-US"/>
              <a:t>Department of Pharmacy</a:t>
            </a:r>
            <a:endParaRPr lang="en-US" dirty="0"/>
          </a:p>
        </p:txBody>
      </p:sp>
      <p:sp>
        <p:nvSpPr>
          <p:cNvPr id="8" name="Slide Number Placeholder 7"/>
          <p:cNvSpPr>
            <a:spLocks noGrp="1"/>
          </p:cNvSpPr>
          <p:nvPr>
            <p:ph type="sldNum" sz="quarter" idx="15"/>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141561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wo Photo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46CB4972-03D7-6048-96B6-70E8C7F8397C}"/>
              </a:ext>
            </a:extLst>
          </p:cNvPr>
          <p:cNvSpPr>
            <a:spLocks noGrp="1"/>
          </p:cNvSpPr>
          <p:nvPr>
            <p:ph type="pic" sz="quarter" idx="13"/>
          </p:nvPr>
        </p:nvSpPr>
        <p:spPr>
          <a:xfrm>
            <a:off x="370429" y="248194"/>
            <a:ext cx="4077714" cy="4209506"/>
          </a:xfrm>
        </p:spPr>
        <p:txBody>
          <a:bodyPr/>
          <a:lstStyle>
            <a:lvl1pPr>
              <a:defRPr b="0">
                <a:solidFill>
                  <a:schemeClr val="tx1"/>
                </a:solidFill>
              </a:defRPr>
            </a:lvl1pPr>
          </a:lstStyle>
          <a:p>
            <a:r>
              <a:rPr lang="en-US" dirty="0"/>
              <a:t>Click icon to add picture</a:t>
            </a:r>
          </a:p>
        </p:txBody>
      </p:sp>
      <p:sp>
        <p:nvSpPr>
          <p:cNvPr id="4" name="Picture Placeholder 5">
            <a:extLst>
              <a:ext uri="{FF2B5EF4-FFF2-40B4-BE49-F238E27FC236}">
                <a16:creationId xmlns:a16="http://schemas.microsoft.com/office/drawing/2014/main" id="{0AD49BF9-4A1B-E241-9946-94710C23DF18}"/>
              </a:ext>
            </a:extLst>
          </p:cNvPr>
          <p:cNvSpPr>
            <a:spLocks noGrp="1"/>
          </p:cNvSpPr>
          <p:nvPr>
            <p:ph type="pic" sz="quarter" idx="14"/>
          </p:nvPr>
        </p:nvSpPr>
        <p:spPr>
          <a:xfrm>
            <a:off x="4650650" y="248194"/>
            <a:ext cx="4077714" cy="4209506"/>
          </a:xfrm>
        </p:spPr>
        <p:txBody>
          <a:bodyPr/>
          <a:lstStyle>
            <a:lvl1pPr>
              <a:defRPr b="0">
                <a:solidFill>
                  <a:schemeClr val="tx1"/>
                </a:solidFill>
              </a:defRPr>
            </a:lvl1pPr>
          </a:lstStyle>
          <a:p>
            <a:r>
              <a:rPr lang="en-US"/>
              <a:t>Click icon to add picture</a:t>
            </a:r>
            <a:endParaRPr lang="en-US" dirty="0"/>
          </a:p>
        </p:txBody>
      </p:sp>
      <p:sp>
        <p:nvSpPr>
          <p:cNvPr id="5" name="Footer Placeholder 4"/>
          <p:cNvSpPr>
            <a:spLocks noGrp="1"/>
          </p:cNvSpPr>
          <p:nvPr>
            <p:ph type="ftr" sz="quarter" idx="15"/>
          </p:nvPr>
        </p:nvSpPr>
        <p:spPr/>
        <p:txBody>
          <a:bodyPr/>
          <a:lstStyle/>
          <a:p>
            <a:r>
              <a:rPr lang="en-US"/>
              <a:t>Department of Pharmacy</a:t>
            </a:r>
            <a:endParaRPr lang="en-US" dirty="0"/>
          </a:p>
        </p:txBody>
      </p:sp>
      <p:sp>
        <p:nvSpPr>
          <p:cNvPr id="9" name="Slide Number Placeholder 8"/>
          <p:cNvSpPr>
            <a:spLocks noGrp="1"/>
          </p:cNvSpPr>
          <p:nvPr>
            <p:ph type="sldNum" sz="quarter" idx="16"/>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32003789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1_Two Any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Content Placeholder 8">
            <a:extLst>
              <a:ext uri="{FF2B5EF4-FFF2-40B4-BE49-F238E27FC236}">
                <a16:creationId xmlns:a16="http://schemas.microsoft.com/office/drawing/2014/main" id="{95FE3B6E-F860-8247-AFED-D0C910F80667}"/>
              </a:ext>
            </a:extLst>
          </p:cNvPr>
          <p:cNvSpPr>
            <a:spLocks noGrp="1"/>
          </p:cNvSpPr>
          <p:nvPr>
            <p:ph sz="quarter" idx="11" hasCustomPrompt="1"/>
          </p:nvPr>
        </p:nvSpPr>
        <p:spPr>
          <a:xfrm>
            <a:off x="370382" y="1018162"/>
            <a:ext cx="4051395" cy="3407394"/>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10" name="Content Placeholder 8">
            <a:extLst>
              <a:ext uri="{FF2B5EF4-FFF2-40B4-BE49-F238E27FC236}">
                <a16:creationId xmlns:a16="http://schemas.microsoft.com/office/drawing/2014/main" id="{8197C9B3-229A-4C4C-B1FA-0CC193E8216A}"/>
              </a:ext>
            </a:extLst>
          </p:cNvPr>
          <p:cNvSpPr>
            <a:spLocks noGrp="1"/>
          </p:cNvSpPr>
          <p:nvPr>
            <p:ph sz="quarter" idx="12" hasCustomPrompt="1"/>
          </p:nvPr>
        </p:nvSpPr>
        <p:spPr>
          <a:xfrm>
            <a:off x="4696097" y="1018162"/>
            <a:ext cx="4056992" cy="3407393"/>
          </a:xfrm>
        </p:spPr>
        <p:txBody>
          <a:bodyPr/>
          <a:lstStyle>
            <a:lvl1pPr>
              <a:defRPr sz="1800" b="0">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p:txBody>
      </p:sp>
      <p:sp>
        <p:nvSpPr>
          <p:cNvPr id="4" name="Footer Placeholder 3"/>
          <p:cNvSpPr>
            <a:spLocks noGrp="1"/>
          </p:cNvSpPr>
          <p:nvPr>
            <p:ph type="ftr" sz="quarter" idx="13"/>
          </p:nvPr>
        </p:nvSpPr>
        <p:spPr/>
        <p:txBody>
          <a:bodyPr/>
          <a:lstStyle/>
          <a:p>
            <a:r>
              <a:rPr lang="en-US"/>
              <a:t>Department of Pharmacy</a:t>
            </a:r>
            <a:endParaRPr lang="en-US" dirty="0"/>
          </a:p>
        </p:txBody>
      </p:sp>
      <p:sp>
        <p:nvSpPr>
          <p:cNvPr id="6" name="Slide Number Placeholder 5"/>
          <p:cNvSpPr>
            <a:spLocks noGrp="1"/>
          </p:cNvSpPr>
          <p:nvPr>
            <p:ph type="sldNum" sz="quarter" idx="14"/>
          </p:nvPr>
        </p:nvSpPr>
        <p:spPr/>
        <p:txBody>
          <a:bodyPr/>
          <a:lstStyle/>
          <a:p>
            <a:pPr algn="r"/>
            <a:fld id="{1B840FF6-E8D8-114B-A197-6BDA5DAC0194}" type="slidenum">
              <a:rPr lang="en-US" smtClean="0"/>
              <a:pPr algn="r"/>
              <a:t>‹#›</a:t>
            </a:fld>
            <a:endParaRPr lang="en-US" sz="1200" dirty="0"/>
          </a:p>
        </p:txBody>
      </p:sp>
      <p:sp>
        <p:nvSpPr>
          <p:cNvPr id="7" name="Title 4">
            <a:extLst>
              <a:ext uri="{FF2B5EF4-FFF2-40B4-BE49-F238E27FC236}">
                <a16:creationId xmlns:a16="http://schemas.microsoft.com/office/drawing/2014/main" id="{2C5EB0A5-90C3-034E-B678-FF7195234D67}"/>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707910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Quadrant Tex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A09EC6-9805-A743-AF35-E2524E7A70F8}"/>
              </a:ext>
            </a:extLst>
          </p:cNvPr>
          <p:cNvSpPr>
            <a:spLocks noGrp="1"/>
          </p:cNvSpPr>
          <p:nvPr>
            <p:ph type="body" sz="quarter" idx="11" hasCustomPrompt="1"/>
          </p:nvPr>
        </p:nvSpPr>
        <p:spPr>
          <a:xfrm>
            <a:off x="370382" y="1010742"/>
            <a:ext cx="4117063" cy="1664029"/>
          </a:xfrm>
        </p:spPr>
        <p:txBody>
          <a:bodyPr anchor="b"/>
          <a:lstStyle>
            <a:lvl1pPr algn="r">
              <a:defRPr b="0">
                <a:solidFill>
                  <a:schemeClr val="tx1"/>
                </a:solidFill>
              </a:defRPr>
            </a:lvl1pPr>
            <a:lvl2pPr algn="r">
              <a:defRPr/>
            </a:lvl2pPr>
            <a:lvl3pPr algn="r">
              <a:defRPr/>
            </a:lvl3pPr>
            <a:lvl4pPr algn="r">
              <a:defRPr/>
            </a:lvl4pPr>
            <a:lvl5pPr algn="r">
              <a:defRPr/>
            </a:lvl5pPr>
          </a:lstStyle>
          <a:p>
            <a:pPr lvl="0"/>
            <a:r>
              <a:rPr lang="en-US" dirty="0"/>
              <a:t>Quadrant 1</a:t>
            </a:r>
          </a:p>
        </p:txBody>
      </p:sp>
      <p:sp>
        <p:nvSpPr>
          <p:cNvPr id="10" name="Text Placeholder 3">
            <a:extLst>
              <a:ext uri="{FF2B5EF4-FFF2-40B4-BE49-F238E27FC236}">
                <a16:creationId xmlns:a16="http://schemas.microsoft.com/office/drawing/2014/main" id="{0D286311-F255-F44D-9812-810FDCC3C6E3}"/>
              </a:ext>
            </a:extLst>
          </p:cNvPr>
          <p:cNvSpPr>
            <a:spLocks noGrp="1"/>
          </p:cNvSpPr>
          <p:nvPr>
            <p:ph type="body" sz="quarter" idx="12" hasCustomPrompt="1"/>
          </p:nvPr>
        </p:nvSpPr>
        <p:spPr>
          <a:xfrm>
            <a:off x="4630356" y="1019073"/>
            <a:ext cx="4115872" cy="1664029"/>
          </a:xfrm>
        </p:spPr>
        <p:txBody>
          <a:bodyPr anchor="b"/>
          <a:lstStyle>
            <a:lvl1pPr algn="l">
              <a:defRPr b="0">
                <a:solidFill>
                  <a:schemeClr val="tx1"/>
                </a:solidFill>
              </a:defRPr>
            </a:lvl1pPr>
            <a:lvl2pPr algn="l">
              <a:defRPr/>
            </a:lvl2pPr>
            <a:lvl3pPr algn="l">
              <a:defRPr/>
            </a:lvl3pPr>
            <a:lvl4pPr algn="l">
              <a:defRPr/>
            </a:lvl4pPr>
            <a:lvl5pPr algn="l">
              <a:defRPr/>
            </a:lvl5pPr>
          </a:lstStyle>
          <a:p>
            <a:pPr lvl="0"/>
            <a:r>
              <a:rPr lang="en-US" dirty="0"/>
              <a:t>Quadrant 2</a:t>
            </a:r>
          </a:p>
        </p:txBody>
      </p:sp>
      <p:sp>
        <p:nvSpPr>
          <p:cNvPr id="12" name="Text Placeholder 3">
            <a:extLst>
              <a:ext uri="{FF2B5EF4-FFF2-40B4-BE49-F238E27FC236}">
                <a16:creationId xmlns:a16="http://schemas.microsoft.com/office/drawing/2014/main" id="{8DB84541-1E60-F845-803D-82F198B23800}"/>
              </a:ext>
            </a:extLst>
          </p:cNvPr>
          <p:cNvSpPr>
            <a:spLocks noGrp="1"/>
          </p:cNvSpPr>
          <p:nvPr>
            <p:ph type="body" sz="quarter" idx="13" hasCustomPrompt="1"/>
          </p:nvPr>
        </p:nvSpPr>
        <p:spPr>
          <a:xfrm>
            <a:off x="377166" y="2809097"/>
            <a:ext cx="4117063" cy="1678595"/>
          </a:xfrm>
        </p:spPr>
        <p:txBody>
          <a:bodyPr/>
          <a:lstStyle>
            <a:lvl1pPr algn="r">
              <a:defRPr b="0">
                <a:solidFill>
                  <a:schemeClr val="tx1"/>
                </a:solidFill>
              </a:defRPr>
            </a:lvl1pPr>
          </a:lstStyle>
          <a:p>
            <a:pPr lvl="0"/>
            <a:r>
              <a:rPr lang="en-US" dirty="0"/>
              <a:t>Quadrant 3</a:t>
            </a:r>
          </a:p>
        </p:txBody>
      </p:sp>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4637140" y="2807910"/>
            <a:ext cx="4115872" cy="1678595"/>
          </a:xfrm>
        </p:spPr>
        <p:txBody>
          <a:bodyPr/>
          <a:lstStyle>
            <a:lvl1pPr>
              <a:defRPr b="0">
                <a:solidFill>
                  <a:schemeClr val="tx1"/>
                </a:solidFill>
              </a:defRPr>
            </a:lvl1pPr>
          </a:lstStyle>
          <a:p>
            <a:pPr lvl="0"/>
            <a:r>
              <a:rPr lang="en-US" dirty="0"/>
              <a:t>Quadrant 4</a:t>
            </a:r>
          </a:p>
        </p:txBody>
      </p:sp>
      <p:sp>
        <p:nvSpPr>
          <p:cNvPr id="6" name="Footer Placeholder 5"/>
          <p:cNvSpPr>
            <a:spLocks noGrp="1"/>
          </p:cNvSpPr>
          <p:nvPr>
            <p:ph type="ftr" sz="quarter" idx="15"/>
          </p:nvPr>
        </p:nvSpPr>
        <p:spPr/>
        <p:txBody>
          <a:bodyPr/>
          <a:lstStyle/>
          <a:p>
            <a:r>
              <a:rPr lang="en-US"/>
              <a:t>Department of Pharmacy</a:t>
            </a:r>
            <a:endParaRPr lang="en-US" dirty="0"/>
          </a:p>
        </p:txBody>
      </p:sp>
      <p:sp>
        <p:nvSpPr>
          <p:cNvPr id="7" name="Slide Number Placeholder 6"/>
          <p:cNvSpPr>
            <a:spLocks noGrp="1"/>
          </p:cNvSpPr>
          <p:nvPr>
            <p:ph type="sldNum" sz="quarter" idx="16"/>
          </p:nvPr>
        </p:nvSpPr>
        <p:spPr/>
        <p:txBody>
          <a:bodyPr/>
          <a:lstStyle/>
          <a:p>
            <a:pPr algn="r"/>
            <a:fld id="{1B840FF6-E8D8-114B-A197-6BDA5DAC0194}" type="slidenum">
              <a:rPr lang="en-US" smtClean="0"/>
              <a:pPr algn="r"/>
              <a:t>‹#›</a:t>
            </a:fld>
            <a:endParaRPr lang="en-US" sz="1200" dirty="0"/>
          </a:p>
        </p:txBody>
      </p:sp>
      <p:sp>
        <p:nvSpPr>
          <p:cNvPr id="9" name="Title 4">
            <a:extLst>
              <a:ext uri="{FF2B5EF4-FFF2-40B4-BE49-F238E27FC236}">
                <a16:creationId xmlns:a16="http://schemas.microsoft.com/office/drawing/2014/main" id="{CC46BA42-A378-C142-B761-8B67C17452FA}"/>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Tree>
    <p:extLst>
      <p:ext uri="{BB962C8B-B14F-4D97-AF65-F5344CB8AC3E}">
        <p14:creationId xmlns:p14="http://schemas.microsoft.com/office/powerpoint/2010/main" val="31725876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3_Meet the Team">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294817BF-61FC-3847-B60C-3593D344A15F}"/>
              </a:ext>
            </a:extLst>
          </p:cNvPr>
          <p:cNvSpPr>
            <a:spLocks noGrp="1"/>
          </p:cNvSpPr>
          <p:nvPr>
            <p:ph type="body" sz="quarter" idx="14" hasCustomPrompt="1"/>
          </p:nvPr>
        </p:nvSpPr>
        <p:spPr>
          <a:xfrm>
            <a:off x="370688"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36" name="Text Placeholder 3">
            <a:extLst>
              <a:ext uri="{FF2B5EF4-FFF2-40B4-BE49-F238E27FC236}">
                <a16:creationId xmlns:a16="http://schemas.microsoft.com/office/drawing/2014/main" id="{F88509FE-EDDE-254C-AE75-408E0823C732}"/>
              </a:ext>
            </a:extLst>
          </p:cNvPr>
          <p:cNvSpPr>
            <a:spLocks noGrp="1"/>
          </p:cNvSpPr>
          <p:nvPr>
            <p:ph type="body" sz="quarter" idx="17" hasCustomPrompt="1"/>
          </p:nvPr>
        </p:nvSpPr>
        <p:spPr>
          <a:xfrm>
            <a:off x="370688"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
        <p:nvSpPr>
          <p:cNvPr id="6" name="Picture Placeholder 5">
            <a:extLst>
              <a:ext uri="{FF2B5EF4-FFF2-40B4-BE49-F238E27FC236}">
                <a16:creationId xmlns:a16="http://schemas.microsoft.com/office/drawing/2014/main" id="{28B5A0AD-8110-E347-9BE3-89174A02F3F6}"/>
              </a:ext>
            </a:extLst>
          </p:cNvPr>
          <p:cNvSpPr>
            <a:spLocks noGrp="1"/>
          </p:cNvSpPr>
          <p:nvPr>
            <p:ph type="pic" sz="quarter" idx="24"/>
          </p:nvPr>
        </p:nvSpPr>
        <p:spPr>
          <a:xfrm>
            <a:off x="370688" y="1033625"/>
            <a:ext cx="1971929" cy="1599826"/>
          </a:xfrm>
        </p:spPr>
        <p:txBody>
          <a:bodyPr>
            <a:normAutofit/>
          </a:bodyPr>
          <a:lstStyle>
            <a:lvl1pPr algn="ctr">
              <a:defRPr sz="1200">
                <a:solidFill>
                  <a:schemeClr val="tx1"/>
                </a:solidFill>
              </a:defRPr>
            </a:lvl1pPr>
          </a:lstStyle>
          <a:p>
            <a:r>
              <a:rPr lang="en-US" dirty="0"/>
              <a:t>Click icon to add picture</a:t>
            </a:r>
          </a:p>
        </p:txBody>
      </p:sp>
      <p:sp>
        <p:nvSpPr>
          <p:cNvPr id="49" name="Picture Placeholder 5">
            <a:extLst>
              <a:ext uri="{FF2B5EF4-FFF2-40B4-BE49-F238E27FC236}">
                <a16:creationId xmlns:a16="http://schemas.microsoft.com/office/drawing/2014/main" id="{5A8AB455-BCF7-7743-AB41-4EB28C0E7639}"/>
              </a:ext>
            </a:extLst>
          </p:cNvPr>
          <p:cNvSpPr>
            <a:spLocks noGrp="1"/>
          </p:cNvSpPr>
          <p:nvPr>
            <p:ph type="pic" sz="quarter" idx="25"/>
          </p:nvPr>
        </p:nvSpPr>
        <p:spPr>
          <a:xfrm>
            <a:off x="2519941" y="1033625"/>
            <a:ext cx="1971929" cy="1599826"/>
          </a:xfrm>
        </p:spPr>
        <p:txBody>
          <a:bodyPr>
            <a:normAutofit/>
          </a:bodyPr>
          <a:lstStyle>
            <a:lvl1pPr algn="ctr">
              <a:defRPr sz="1200">
                <a:solidFill>
                  <a:schemeClr val="tx1"/>
                </a:solidFill>
              </a:defRPr>
            </a:lvl1pPr>
          </a:lstStyle>
          <a:p>
            <a:r>
              <a:rPr lang="en-US"/>
              <a:t>Click icon to add picture</a:t>
            </a:r>
          </a:p>
        </p:txBody>
      </p:sp>
      <p:sp>
        <p:nvSpPr>
          <p:cNvPr id="50" name="Picture Placeholder 5">
            <a:extLst>
              <a:ext uri="{FF2B5EF4-FFF2-40B4-BE49-F238E27FC236}">
                <a16:creationId xmlns:a16="http://schemas.microsoft.com/office/drawing/2014/main" id="{0E2730A8-5109-B040-BC13-FD6952E18411}"/>
              </a:ext>
            </a:extLst>
          </p:cNvPr>
          <p:cNvSpPr>
            <a:spLocks noGrp="1"/>
          </p:cNvSpPr>
          <p:nvPr>
            <p:ph type="pic" sz="quarter" idx="26"/>
          </p:nvPr>
        </p:nvSpPr>
        <p:spPr>
          <a:xfrm>
            <a:off x="4658682" y="1033625"/>
            <a:ext cx="1971929" cy="1599826"/>
          </a:xfrm>
        </p:spPr>
        <p:txBody>
          <a:bodyPr>
            <a:normAutofit/>
          </a:bodyPr>
          <a:lstStyle>
            <a:lvl1pPr algn="ctr">
              <a:defRPr sz="1200">
                <a:solidFill>
                  <a:schemeClr val="tx1"/>
                </a:solidFill>
              </a:defRPr>
            </a:lvl1pPr>
          </a:lstStyle>
          <a:p>
            <a:r>
              <a:rPr lang="en-US"/>
              <a:t>Click icon to add picture</a:t>
            </a:r>
          </a:p>
        </p:txBody>
      </p:sp>
      <p:sp>
        <p:nvSpPr>
          <p:cNvPr id="51" name="Picture Placeholder 5">
            <a:extLst>
              <a:ext uri="{FF2B5EF4-FFF2-40B4-BE49-F238E27FC236}">
                <a16:creationId xmlns:a16="http://schemas.microsoft.com/office/drawing/2014/main" id="{2D1715B2-16A8-A046-9BBA-CB4390AE068A}"/>
              </a:ext>
            </a:extLst>
          </p:cNvPr>
          <p:cNvSpPr>
            <a:spLocks noGrp="1"/>
          </p:cNvSpPr>
          <p:nvPr>
            <p:ph type="pic" sz="quarter" idx="27"/>
          </p:nvPr>
        </p:nvSpPr>
        <p:spPr>
          <a:xfrm>
            <a:off x="6790717" y="1033625"/>
            <a:ext cx="1971929" cy="1599826"/>
          </a:xfrm>
        </p:spPr>
        <p:txBody>
          <a:bodyPr>
            <a:normAutofit/>
          </a:bodyPr>
          <a:lstStyle>
            <a:lvl1pPr algn="ctr">
              <a:defRPr sz="1200">
                <a:solidFill>
                  <a:schemeClr val="tx1"/>
                </a:solidFill>
              </a:defRPr>
            </a:lvl1pPr>
          </a:lstStyle>
          <a:p>
            <a:r>
              <a:rPr lang="en-US"/>
              <a:t>Click icon to add picture</a:t>
            </a:r>
          </a:p>
        </p:txBody>
      </p:sp>
      <p:sp>
        <p:nvSpPr>
          <p:cNvPr id="52" name="Text Placeholder 3">
            <a:extLst>
              <a:ext uri="{FF2B5EF4-FFF2-40B4-BE49-F238E27FC236}">
                <a16:creationId xmlns:a16="http://schemas.microsoft.com/office/drawing/2014/main" id="{7F491D4B-F389-354E-A0E2-04B489096393}"/>
              </a:ext>
            </a:extLst>
          </p:cNvPr>
          <p:cNvSpPr>
            <a:spLocks noGrp="1"/>
          </p:cNvSpPr>
          <p:nvPr>
            <p:ph type="body" sz="quarter" idx="28" hasCustomPrompt="1"/>
          </p:nvPr>
        </p:nvSpPr>
        <p:spPr>
          <a:xfrm>
            <a:off x="2519941"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54" name="Text Placeholder 3">
            <a:extLst>
              <a:ext uri="{FF2B5EF4-FFF2-40B4-BE49-F238E27FC236}">
                <a16:creationId xmlns:a16="http://schemas.microsoft.com/office/drawing/2014/main" id="{94DE2A80-47B4-9944-95C7-05CD67025F7E}"/>
              </a:ext>
            </a:extLst>
          </p:cNvPr>
          <p:cNvSpPr>
            <a:spLocks noGrp="1"/>
          </p:cNvSpPr>
          <p:nvPr>
            <p:ph type="body" sz="quarter" idx="30" hasCustomPrompt="1"/>
          </p:nvPr>
        </p:nvSpPr>
        <p:spPr>
          <a:xfrm>
            <a:off x="4658682"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56" name="Text Placeholder 3">
            <a:extLst>
              <a:ext uri="{FF2B5EF4-FFF2-40B4-BE49-F238E27FC236}">
                <a16:creationId xmlns:a16="http://schemas.microsoft.com/office/drawing/2014/main" id="{14B40714-D583-C548-B6BF-BAC08062747D}"/>
              </a:ext>
            </a:extLst>
          </p:cNvPr>
          <p:cNvSpPr>
            <a:spLocks noGrp="1"/>
          </p:cNvSpPr>
          <p:nvPr>
            <p:ph type="body" sz="quarter" idx="32" hasCustomPrompt="1"/>
          </p:nvPr>
        </p:nvSpPr>
        <p:spPr>
          <a:xfrm>
            <a:off x="6790717" y="2722090"/>
            <a:ext cx="1971929" cy="561838"/>
          </a:xfrm>
        </p:spPr>
        <p:txBody>
          <a:bodyPr>
            <a:normAutofit/>
          </a:bodyPr>
          <a:lstStyle>
            <a:lvl1pPr>
              <a:defRPr sz="1400" b="1" i="0" cap="all" baseline="0">
                <a:solidFill>
                  <a:schemeClr val="tx1"/>
                </a:solidFill>
                <a:latin typeface="Arial Narrow" panose="020B0606020202030204" pitchFamily="34" charset="0"/>
                <a:ea typeface="Arial Narrow" panose="020B0606020202030204" pitchFamily="34" charset="0"/>
                <a:cs typeface="Arial Narrow" panose="020B0606020202030204" pitchFamily="34" charset="0"/>
              </a:defRPr>
            </a:lvl1pPr>
          </a:lstStyle>
          <a:p>
            <a:pPr lvl="0"/>
            <a:r>
              <a:rPr lang="en-US" dirty="0"/>
              <a:t>FIRST NAME LAST NAME</a:t>
            </a:r>
          </a:p>
        </p:txBody>
      </p:sp>
      <p:sp>
        <p:nvSpPr>
          <p:cNvPr id="4" name="Footer Placeholder 3"/>
          <p:cNvSpPr>
            <a:spLocks noGrp="1"/>
          </p:cNvSpPr>
          <p:nvPr>
            <p:ph type="ftr" sz="quarter" idx="34"/>
          </p:nvPr>
        </p:nvSpPr>
        <p:spPr/>
        <p:txBody>
          <a:bodyPr/>
          <a:lstStyle/>
          <a:p>
            <a:r>
              <a:rPr lang="en-US"/>
              <a:t>Department of Pharmacy</a:t>
            </a:r>
            <a:endParaRPr lang="en-US" dirty="0"/>
          </a:p>
        </p:txBody>
      </p:sp>
      <p:sp>
        <p:nvSpPr>
          <p:cNvPr id="7" name="Slide Number Placeholder 6"/>
          <p:cNvSpPr>
            <a:spLocks noGrp="1"/>
          </p:cNvSpPr>
          <p:nvPr>
            <p:ph type="sldNum" sz="quarter" idx="35"/>
          </p:nvPr>
        </p:nvSpPr>
        <p:spPr/>
        <p:txBody>
          <a:bodyPr/>
          <a:lstStyle/>
          <a:p>
            <a:pPr algn="r"/>
            <a:fld id="{1B840FF6-E8D8-114B-A197-6BDA5DAC0194}" type="slidenum">
              <a:rPr lang="en-US" smtClean="0"/>
              <a:pPr algn="r"/>
              <a:t>‹#›</a:t>
            </a:fld>
            <a:endParaRPr lang="en-US" sz="1200" dirty="0"/>
          </a:p>
        </p:txBody>
      </p:sp>
      <p:sp>
        <p:nvSpPr>
          <p:cNvPr id="17" name="Title 4">
            <a:extLst>
              <a:ext uri="{FF2B5EF4-FFF2-40B4-BE49-F238E27FC236}">
                <a16:creationId xmlns:a16="http://schemas.microsoft.com/office/drawing/2014/main" id="{8512F671-341C-0F4D-BF7B-B19BC328EB85}"/>
              </a:ext>
            </a:extLst>
          </p:cNvPr>
          <p:cNvSpPr>
            <a:spLocks noGrp="1"/>
          </p:cNvSpPr>
          <p:nvPr>
            <p:ph type="title" hasCustomPrompt="1"/>
          </p:nvPr>
        </p:nvSpPr>
        <p:spPr>
          <a:xfrm>
            <a:off x="377166" y="77602"/>
            <a:ext cx="8382659" cy="790444"/>
          </a:xfrm>
        </p:spPr>
        <p:txBody>
          <a:bodyPr/>
          <a:lstStyle>
            <a:lvl1pPr>
              <a:defRPr>
                <a:solidFill>
                  <a:schemeClr val="accent2"/>
                </a:solidFill>
              </a:defRPr>
            </a:lvl1pPr>
          </a:lstStyle>
          <a:p>
            <a:r>
              <a:rPr lang="en-US" dirty="0"/>
              <a:t>Page Title</a:t>
            </a:r>
          </a:p>
        </p:txBody>
      </p:sp>
      <p:sp>
        <p:nvSpPr>
          <p:cNvPr id="18" name="Text Placeholder 3">
            <a:extLst>
              <a:ext uri="{FF2B5EF4-FFF2-40B4-BE49-F238E27FC236}">
                <a16:creationId xmlns:a16="http://schemas.microsoft.com/office/drawing/2014/main" id="{BE806371-9578-AD43-9867-82798A03E4B9}"/>
              </a:ext>
            </a:extLst>
          </p:cNvPr>
          <p:cNvSpPr>
            <a:spLocks noGrp="1"/>
          </p:cNvSpPr>
          <p:nvPr>
            <p:ph type="body" sz="quarter" idx="36" hasCustomPrompt="1"/>
          </p:nvPr>
        </p:nvSpPr>
        <p:spPr>
          <a:xfrm>
            <a:off x="2514600"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
        <p:nvSpPr>
          <p:cNvPr id="19" name="Text Placeholder 3">
            <a:extLst>
              <a:ext uri="{FF2B5EF4-FFF2-40B4-BE49-F238E27FC236}">
                <a16:creationId xmlns:a16="http://schemas.microsoft.com/office/drawing/2014/main" id="{E4631626-0E6F-664F-BA03-8A95A58E0A73}"/>
              </a:ext>
            </a:extLst>
          </p:cNvPr>
          <p:cNvSpPr>
            <a:spLocks noGrp="1"/>
          </p:cNvSpPr>
          <p:nvPr>
            <p:ph type="body" sz="quarter" idx="37" hasCustomPrompt="1"/>
          </p:nvPr>
        </p:nvSpPr>
        <p:spPr>
          <a:xfrm>
            <a:off x="4648200"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
        <p:nvSpPr>
          <p:cNvPr id="20" name="Text Placeholder 3">
            <a:extLst>
              <a:ext uri="{FF2B5EF4-FFF2-40B4-BE49-F238E27FC236}">
                <a16:creationId xmlns:a16="http://schemas.microsoft.com/office/drawing/2014/main" id="{8CEBF52F-547E-5E47-8A21-F04806C99B24}"/>
              </a:ext>
            </a:extLst>
          </p:cNvPr>
          <p:cNvSpPr>
            <a:spLocks noGrp="1"/>
          </p:cNvSpPr>
          <p:nvPr>
            <p:ph type="body" sz="quarter" idx="38" hasCustomPrompt="1"/>
          </p:nvPr>
        </p:nvSpPr>
        <p:spPr>
          <a:xfrm>
            <a:off x="6781800" y="3377352"/>
            <a:ext cx="1971929" cy="1110342"/>
          </a:xfrm>
        </p:spPr>
        <p:txBody>
          <a:bodyPr>
            <a:normAutofit/>
          </a:bodyPr>
          <a:lstStyle>
            <a:lvl1pPr>
              <a:defRPr sz="1600" b="0" i="0" cap="none" baseline="0">
                <a:solidFill>
                  <a:schemeClr val="tx1"/>
                </a:solidFill>
                <a:latin typeface="Arial" panose="020B0604020202020204" pitchFamily="34" charset="0"/>
                <a:ea typeface="Arial" panose="020B0604020202020204" pitchFamily="34" charset="0"/>
                <a:cs typeface="Arial" panose="020B0604020202020204" pitchFamily="34" charset="0"/>
              </a:defRPr>
            </a:lvl1pPr>
            <a:lvl2pPr>
              <a:defRPr sz="1400"/>
            </a:lvl2pPr>
            <a:lvl3pPr>
              <a:defRPr/>
            </a:lvl3pPr>
            <a:lvl4pPr>
              <a:defRPr/>
            </a:lvl4pPr>
            <a:lvl5pPr>
              <a:defRPr/>
            </a:lvl5pPr>
          </a:lstStyle>
          <a:p>
            <a:pPr lvl="0"/>
            <a:r>
              <a:rPr lang="en-US" dirty="0"/>
              <a:t>First line of text</a:t>
            </a:r>
          </a:p>
        </p:txBody>
      </p:sp>
    </p:spTree>
    <p:extLst>
      <p:ext uri="{BB962C8B-B14F-4D97-AF65-F5344CB8AC3E}">
        <p14:creationId xmlns:p14="http://schemas.microsoft.com/office/powerpoint/2010/main" val="6351084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4_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2B0A96D-3CA7-B44E-99A0-8193C359CB02}"/>
              </a:ext>
            </a:extLst>
          </p:cNvPr>
          <p:cNvSpPr/>
          <p:nvPr userDrawn="1"/>
        </p:nvSpPr>
        <p:spPr>
          <a:xfrm>
            <a:off x="370430" y="2"/>
            <a:ext cx="5856971" cy="4318397"/>
          </a:xfrm>
          <a:prstGeom prst="rect">
            <a:avLst/>
          </a:prstGeom>
          <a:solidFill>
            <a:schemeClr val="accent5">
              <a:alpha val="8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675"/>
          </a:p>
        </p:txBody>
      </p:sp>
      <p:sp>
        <p:nvSpPr>
          <p:cNvPr id="6" name="Title 5">
            <a:extLst>
              <a:ext uri="{FF2B5EF4-FFF2-40B4-BE49-F238E27FC236}">
                <a16:creationId xmlns:a16="http://schemas.microsoft.com/office/drawing/2014/main" id="{768C8E40-09A8-D94B-A7E2-822DBE0D3823}"/>
              </a:ext>
            </a:extLst>
          </p:cNvPr>
          <p:cNvSpPr>
            <a:spLocks noGrp="1"/>
          </p:cNvSpPr>
          <p:nvPr>
            <p:ph type="title" hasCustomPrompt="1"/>
          </p:nvPr>
        </p:nvSpPr>
        <p:spPr>
          <a:xfrm>
            <a:off x="761009" y="353617"/>
            <a:ext cx="5048374" cy="3675459"/>
          </a:xfrm>
        </p:spPr>
        <p:txBody>
          <a:bodyPr anchor="ctr">
            <a:normAutofit/>
          </a:bodyPr>
          <a:lstStyle>
            <a:lvl1pPr algn="ctr">
              <a:defRPr sz="3600" b="1" i="0">
                <a:solidFill>
                  <a:schemeClr val="bg2"/>
                </a:solidFill>
                <a:latin typeface="Arial" panose="020B0604020202020204" pitchFamily="34" charset="0"/>
                <a:ea typeface="Arial" panose="020B0604020202020204" pitchFamily="34" charset="0"/>
                <a:cs typeface="Arial" panose="020B0604020202020204" pitchFamily="34" charset="0"/>
              </a:defRPr>
            </a:lvl1pPr>
          </a:lstStyle>
          <a:p>
            <a:r>
              <a:rPr lang="en-US" dirty="0"/>
              <a:t>“Insert Quote Here”</a:t>
            </a:r>
          </a:p>
        </p:txBody>
      </p:sp>
      <p:sp>
        <p:nvSpPr>
          <p:cNvPr id="8" name="Text Placeholder 7">
            <a:extLst>
              <a:ext uri="{FF2B5EF4-FFF2-40B4-BE49-F238E27FC236}">
                <a16:creationId xmlns:a16="http://schemas.microsoft.com/office/drawing/2014/main" id="{04365024-BFF5-B943-B11B-E1AA53B114EC}"/>
              </a:ext>
            </a:extLst>
          </p:cNvPr>
          <p:cNvSpPr>
            <a:spLocks noGrp="1"/>
          </p:cNvSpPr>
          <p:nvPr>
            <p:ph type="body" sz="quarter" idx="11" hasCustomPrompt="1"/>
          </p:nvPr>
        </p:nvSpPr>
        <p:spPr>
          <a:xfrm>
            <a:off x="6435766" y="2415775"/>
            <a:ext cx="2310462" cy="1902623"/>
          </a:xfrm>
        </p:spPr>
        <p:txBody>
          <a:bodyPr anchor="b">
            <a:normAutofit/>
          </a:bodyPr>
          <a:lstStyle>
            <a:lvl1pPr algn="l">
              <a:defRPr sz="1350" b="0" i="1">
                <a:solidFill>
                  <a:schemeClr val="tx1"/>
                </a:solidFill>
                <a:latin typeface="Arial Narrow" panose="020B0606020202030204" pitchFamily="34" charset="0"/>
              </a:defRPr>
            </a:lvl1pPr>
          </a:lstStyle>
          <a:p>
            <a:pPr lvl="0"/>
            <a:r>
              <a:rPr lang="en-US" dirty="0"/>
              <a:t>-- Author Name or Citation</a:t>
            </a:r>
          </a:p>
        </p:txBody>
      </p:sp>
      <p:sp>
        <p:nvSpPr>
          <p:cNvPr id="5" name="Footer Placeholder 4"/>
          <p:cNvSpPr>
            <a:spLocks noGrp="1"/>
          </p:cNvSpPr>
          <p:nvPr>
            <p:ph type="ftr" sz="quarter" idx="12"/>
          </p:nvPr>
        </p:nvSpPr>
        <p:spPr/>
        <p:txBody>
          <a:bodyPr/>
          <a:lstStyle/>
          <a:p>
            <a:r>
              <a:rPr lang="en-US"/>
              <a:t>Department of Pharmacy</a:t>
            </a:r>
            <a:endParaRPr lang="en-US" dirty="0"/>
          </a:p>
        </p:txBody>
      </p:sp>
      <p:sp>
        <p:nvSpPr>
          <p:cNvPr id="10" name="Slide Number Placeholder 9"/>
          <p:cNvSpPr>
            <a:spLocks noGrp="1"/>
          </p:cNvSpPr>
          <p:nvPr>
            <p:ph type="sldNum" sz="quarter" idx="13"/>
          </p:nvPr>
        </p:nvSpPr>
        <p:spPr/>
        <p:txBody>
          <a:bodyPr/>
          <a:lstStyle/>
          <a:p>
            <a:pPr algn="r"/>
            <a:fld id="{1B840FF6-E8D8-114B-A197-6BDA5DAC0194}" type="slidenum">
              <a:rPr lang="en-US" smtClean="0"/>
              <a:pPr algn="r"/>
              <a:t>‹#›</a:t>
            </a:fld>
            <a:endParaRPr lang="en-US" sz="1200" dirty="0"/>
          </a:p>
        </p:txBody>
      </p:sp>
    </p:spTree>
    <p:extLst>
      <p:ext uri="{BB962C8B-B14F-4D97-AF65-F5344CB8AC3E}">
        <p14:creationId xmlns:p14="http://schemas.microsoft.com/office/powerpoint/2010/main" val="40042432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_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3519D40A-BC6E-3E4A-9A6E-B3BEBF7E9FFD}"/>
              </a:ext>
            </a:extLst>
          </p:cNvPr>
          <p:cNvSpPr>
            <a:spLocks noGrp="1"/>
          </p:cNvSpPr>
          <p:nvPr>
            <p:ph type="ftr" sz="quarter" idx="10"/>
          </p:nvPr>
        </p:nvSpPr>
        <p:spPr/>
        <p:txBody>
          <a:bodyPr/>
          <a:lstStyle/>
          <a:p>
            <a:r>
              <a:rPr lang="en-US"/>
              <a:t>Department of Pharmacy</a:t>
            </a:r>
            <a:endParaRPr lang="en-US" dirty="0"/>
          </a:p>
        </p:txBody>
      </p:sp>
      <p:sp>
        <p:nvSpPr>
          <p:cNvPr id="4" name="Slide Number Placeholder 3">
            <a:extLst>
              <a:ext uri="{FF2B5EF4-FFF2-40B4-BE49-F238E27FC236}">
                <a16:creationId xmlns:a16="http://schemas.microsoft.com/office/drawing/2014/main" id="{C82DA5EF-76E0-A64A-86F4-BEB58394F2D2}"/>
              </a:ext>
            </a:extLst>
          </p:cNvPr>
          <p:cNvSpPr>
            <a:spLocks noGrp="1"/>
          </p:cNvSpPr>
          <p:nvPr>
            <p:ph type="sldNum" sz="quarter" idx="11"/>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30877265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31B2E3-3DBB-7949-8B2B-3CE1B298033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2DB9465C-D4DF-2C43-93ED-50EEA15D4270}"/>
              </a:ext>
            </a:extLst>
          </p:cNvPr>
          <p:cNvSpPr>
            <a:spLocks noGrp="1"/>
          </p:cNvSpPr>
          <p:nvPr>
            <p:ph type="ftr" sz="quarter" idx="10"/>
          </p:nvPr>
        </p:nvSpPr>
        <p:spPr/>
        <p:txBody>
          <a:bodyPr/>
          <a:lstStyle/>
          <a:p>
            <a:r>
              <a:rPr lang="en-US"/>
              <a:t>Department of Pharmacy</a:t>
            </a:r>
            <a:endParaRPr lang="en-US" dirty="0"/>
          </a:p>
        </p:txBody>
      </p:sp>
      <p:sp>
        <p:nvSpPr>
          <p:cNvPr id="4" name="Slide Number Placeholder 3">
            <a:extLst>
              <a:ext uri="{FF2B5EF4-FFF2-40B4-BE49-F238E27FC236}">
                <a16:creationId xmlns:a16="http://schemas.microsoft.com/office/drawing/2014/main" id="{CAE4886E-8351-0C40-B7B7-66768245A6F1}"/>
              </a:ext>
            </a:extLst>
          </p:cNvPr>
          <p:cNvSpPr>
            <a:spLocks noGrp="1"/>
          </p:cNvSpPr>
          <p:nvPr>
            <p:ph type="sldNum" sz="quarter" idx="11"/>
          </p:nvPr>
        </p:nvSpPr>
        <p:spPr/>
        <p:txBody>
          <a:body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41894837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48276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70430" y="77919"/>
            <a:ext cx="8382659" cy="787000"/>
          </a:xfrm>
          <a:prstGeom prst="rect">
            <a:avLst/>
          </a:prstGeom>
        </p:spPr>
        <p:txBody>
          <a:bodyPr vert="horz" lIns="0" tIns="0" rIns="0" bIns="0" rtlCol="0" anchor="b">
            <a:normAutofit/>
          </a:bodyPr>
          <a:lstStyle/>
          <a:p>
            <a:r>
              <a:rPr lang="en-US" dirty="0"/>
              <a:t>Page Title</a:t>
            </a:r>
          </a:p>
        </p:txBody>
      </p:sp>
      <p:sp>
        <p:nvSpPr>
          <p:cNvPr id="3" name="Text Placeholder 2"/>
          <p:cNvSpPr>
            <a:spLocks noGrp="1"/>
          </p:cNvSpPr>
          <p:nvPr>
            <p:ph type="body" idx="1"/>
          </p:nvPr>
        </p:nvSpPr>
        <p:spPr>
          <a:xfrm>
            <a:off x="370430" y="1031133"/>
            <a:ext cx="8382659" cy="3423302"/>
          </a:xfrm>
          <a:prstGeom prst="rect">
            <a:avLst/>
          </a:prstGeom>
        </p:spPr>
        <p:txBody>
          <a:bodyPr vert="horz" lIns="0" tIns="0" rIns="0" bIns="0" rtlCol="0">
            <a:normAutofit/>
          </a:bodyPr>
          <a:lstStyle/>
          <a:p>
            <a:pPr lvl="0"/>
            <a:r>
              <a:rPr lang="en-US" dirty="0"/>
              <a:t>First line of text</a:t>
            </a:r>
          </a:p>
          <a:p>
            <a:pPr lvl="1"/>
            <a:r>
              <a:rPr lang="en-US" dirty="0"/>
              <a:t>Bullet point</a:t>
            </a:r>
          </a:p>
          <a:p>
            <a:pPr lvl="2"/>
            <a:r>
              <a:rPr lang="en-US" dirty="0"/>
              <a:t>Detail</a:t>
            </a:r>
          </a:p>
          <a:p>
            <a:pPr lvl="3"/>
            <a:r>
              <a:rPr lang="en-US" dirty="0"/>
              <a:t>Detail</a:t>
            </a:r>
          </a:p>
          <a:p>
            <a:pPr lvl="4"/>
            <a:r>
              <a:rPr lang="en-US" dirty="0"/>
              <a:t>Detail</a:t>
            </a:r>
          </a:p>
          <a:p>
            <a:pPr lvl="2"/>
            <a:endParaRPr lang="en-US" dirty="0"/>
          </a:p>
        </p:txBody>
      </p:sp>
      <p:sp>
        <p:nvSpPr>
          <p:cNvPr id="22" name="Footer Placeholder 21" title="Name of department, division, team, unit">
            <a:extLst>
              <a:ext uri="{FF2B5EF4-FFF2-40B4-BE49-F238E27FC236}">
                <a16:creationId xmlns:a16="http://schemas.microsoft.com/office/drawing/2014/main" id="{00DE4C75-8361-564B-BC8D-371C2210990A}"/>
              </a:ext>
            </a:extLst>
          </p:cNvPr>
          <p:cNvSpPr>
            <a:spLocks noGrp="1"/>
          </p:cNvSpPr>
          <p:nvPr>
            <p:ph type="ftr" sz="quarter" idx="3"/>
          </p:nvPr>
        </p:nvSpPr>
        <p:spPr>
          <a:xfrm>
            <a:off x="803366" y="4661298"/>
            <a:ext cx="6368294" cy="273844"/>
          </a:xfrm>
          <a:prstGeom prst="rect">
            <a:avLst/>
          </a:prstGeom>
        </p:spPr>
        <p:txBody>
          <a:bodyPr vert="horz" lIns="0" tIns="0" rIns="0" bIns="0" rtlCol="0" anchor="ctr"/>
          <a:lstStyle>
            <a:lvl1pPr algn="l">
              <a:defRPr sz="975" b="0" cap="none" spc="38" baseline="0">
                <a:solidFill>
                  <a:schemeClr val="tx1">
                    <a:lumMod val="50000"/>
                    <a:lumOff val="50000"/>
                  </a:schemeClr>
                </a:solidFill>
                <a:latin typeface="Arial" panose="020B0604020202020204" pitchFamily="34" charset="0"/>
                <a:ea typeface="Arial" panose="020B0604020202020204" pitchFamily="34" charset="0"/>
                <a:cs typeface="Arial" panose="020B0604020202020204" pitchFamily="34" charset="0"/>
              </a:defRPr>
            </a:lvl1pPr>
          </a:lstStyle>
          <a:p>
            <a:r>
              <a:rPr lang="en-US"/>
              <a:t>Department of Pharmacy</a:t>
            </a:r>
            <a:endParaRPr lang="en-US" dirty="0"/>
          </a:p>
        </p:txBody>
      </p:sp>
      <p:sp>
        <p:nvSpPr>
          <p:cNvPr id="23" name="Slide Number Placeholder 22">
            <a:extLst>
              <a:ext uri="{FF2B5EF4-FFF2-40B4-BE49-F238E27FC236}">
                <a16:creationId xmlns:a16="http://schemas.microsoft.com/office/drawing/2014/main" id="{36D7D0E3-AD13-2741-AB86-DF599B06A9B7}"/>
              </a:ext>
            </a:extLst>
          </p:cNvPr>
          <p:cNvSpPr>
            <a:spLocks noGrp="1"/>
          </p:cNvSpPr>
          <p:nvPr>
            <p:ph type="sldNum" sz="quarter" idx="4"/>
          </p:nvPr>
        </p:nvSpPr>
        <p:spPr>
          <a:xfrm>
            <a:off x="176349" y="4661298"/>
            <a:ext cx="502920" cy="273844"/>
          </a:xfrm>
          <a:prstGeom prst="rect">
            <a:avLst/>
          </a:prstGeom>
        </p:spPr>
        <p:txBody>
          <a:bodyPr vert="horz" lIns="0" tIns="0" rIns="0" bIns="0" rtlCol="0" anchor="ctr"/>
          <a:lstStyle>
            <a:lvl1pPr algn="l">
              <a:defRPr sz="900">
                <a:solidFill>
                  <a:schemeClr val="accent2"/>
                </a:solidFill>
                <a:latin typeface="Arial" panose="020B0604020202020204" pitchFamily="34" charset="0"/>
                <a:ea typeface="Arial" panose="020B0604020202020204" pitchFamily="34" charset="0"/>
                <a:cs typeface="Arial" panose="020B0604020202020204" pitchFamily="34" charset="0"/>
              </a:defRPr>
            </a:lvl1pPr>
          </a:lstStyle>
          <a:p>
            <a:pPr algn="r"/>
            <a:fld id="{EE7355D6-6BA5-4920-A2EF-F4F527E42B6D}" type="slidenum">
              <a:rPr lang="en-US" smtClean="0"/>
              <a:pPr algn="r"/>
              <a:t>‹#›</a:t>
            </a:fld>
            <a:endParaRPr lang="en-US" sz="1200" dirty="0"/>
          </a:p>
        </p:txBody>
      </p:sp>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757" r:id="rId1"/>
    <p:sldLayoutId id="2147483802" r:id="rId2"/>
    <p:sldLayoutId id="2147483752" r:id="rId3"/>
    <p:sldLayoutId id="2147483787" r:id="rId4"/>
    <p:sldLayoutId id="2147483786" r:id="rId5"/>
    <p:sldLayoutId id="2147483794" r:id="rId6"/>
    <p:sldLayoutId id="2147483788" r:id="rId7"/>
    <p:sldLayoutId id="2147483789" r:id="rId8"/>
    <p:sldLayoutId id="2147483790" r:id="rId9"/>
    <p:sldLayoutId id="2147483791" r:id="rId10"/>
    <p:sldLayoutId id="2147483792" r:id="rId11"/>
    <p:sldLayoutId id="2147483793" r:id="rId12"/>
    <p:sldLayoutId id="2147483795" r:id="rId13"/>
    <p:sldLayoutId id="2147483796" r:id="rId14"/>
    <p:sldLayoutId id="2147483797" r:id="rId15"/>
    <p:sldLayoutId id="2147483799" r:id="rId16"/>
    <p:sldLayoutId id="2147483801" r:id="rId17"/>
    <p:sldLayoutId id="2147483800" r:id="rId18"/>
  </p:sldLayoutIdLst>
  <p:hf hdr="0" ftr="0" dt="0"/>
  <p:txStyles>
    <p:titleStyle>
      <a:lvl1pPr algn="l" defTabSz="685646" rtl="0" eaLnBrk="1" latinLnBrk="0" hangingPunct="1">
        <a:lnSpc>
          <a:spcPct val="100000"/>
        </a:lnSpc>
        <a:spcBef>
          <a:spcPct val="0"/>
        </a:spcBef>
        <a:buNone/>
        <a:defRPr lang="en-US" sz="2400" b="1" i="0" kern="1200" spc="50" baseline="0">
          <a:solidFill>
            <a:schemeClr val="accent2"/>
          </a:solidFill>
          <a:latin typeface="Arial" panose="020B0604020202020204" pitchFamily="34" charset="0"/>
          <a:ea typeface="Arial" panose="020B0604020202020204" pitchFamily="34" charset="0"/>
          <a:cs typeface="Arial" panose="020B0604020202020204" pitchFamily="34" charset="0"/>
        </a:defRPr>
      </a:lvl1pPr>
    </p:titleStyle>
    <p:bodyStyle>
      <a:lvl1pPr marL="0" indent="0" algn="l" defTabSz="685646" rtl="0" eaLnBrk="1" latinLnBrk="0" hangingPunct="1">
        <a:lnSpc>
          <a:spcPct val="90000"/>
        </a:lnSpc>
        <a:spcBef>
          <a:spcPts val="750"/>
        </a:spcBef>
        <a:buFont typeface="Arial" panose="020B0604020202020204" pitchFamily="34" charset="0"/>
        <a:buNone/>
        <a:defRPr lang="en-US" sz="1600" b="1" i="0" kern="1200" spc="19" baseline="0" dirty="0" smtClean="0">
          <a:solidFill>
            <a:schemeClr val="bg2"/>
          </a:solidFill>
          <a:effectLst/>
          <a:latin typeface="Arial" panose="020B0604020202020204" pitchFamily="34" charset="0"/>
          <a:ea typeface="+mn-ea"/>
          <a:cs typeface="Arial" panose="020B0604020202020204" pitchFamily="34" charset="0"/>
        </a:defRPr>
      </a:lvl1pPr>
      <a:lvl2pPr marL="514269" indent="-171446" algn="l" defTabSz="685646" rtl="0" eaLnBrk="1" latinLnBrk="0" hangingPunct="1">
        <a:lnSpc>
          <a:spcPct val="90000"/>
        </a:lnSpc>
        <a:spcBef>
          <a:spcPts val="375"/>
        </a:spcBef>
        <a:buFont typeface="Arial" panose="020B0604020202020204" pitchFamily="34" charset="0"/>
        <a:buChar char="•"/>
        <a:defRPr lang="en-US" sz="1600" b="0" i="0" kern="1200" spc="19" baseline="0" dirty="0" smtClean="0">
          <a:solidFill>
            <a:schemeClr val="bg2"/>
          </a:solidFill>
          <a:effectLst/>
          <a:latin typeface="Arial" panose="020B0604020202020204" pitchFamily="34" charset="0"/>
          <a:ea typeface="+mn-ea"/>
          <a:cs typeface="Arial" panose="020B0604020202020204" pitchFamily="34" charset="0"/>
        </a:defRPr>
      </a:lvl2pPr>
      <a:lvl3pPr marL="857092" indent="-171446" algn="l" defTabSz="685646" rtl="0" eaLnBrk="1" latinLnBrk="0" hangingPunct="1">
        <a:lnSpc>
          <a:spcPct val="90000"/>
        </a:lnSpc>
        <a:spcBef>
          <a:spcPts val="375"/>
        </a:spcBef>
        <a:buFont typeface=".AppleSystemUIFont"/>
        <a:buChar char="-"/>
        <a:defRPr lang="en-US" sz="1400" b="0" i="0" kern="1200" spc="19" baseline="0" dirty="0" smtClean="0">
          <a:solidFill>
            <a:schemeClr val="bg2"/>
          </a:solidFill>
          <a:effectLst/>
          <a:latin typeface="Arial" panose="020B0604020202020204" pitchFamily="34" charset="0"/>
          <a:ea typeface="+mn-ea"/>
          <a:cs typeface="Arial" panose="020B0604020202020204" pitchFamily="34" charset="0"/>
        </a:defRPr>
      </a:lvl3pPr>
      <a:lvl4pPr marL="1199915" indent="-171446" algn="l" defTabSz="685646" rtl="0" eaLnBrk="1" latinLnBrk="0" hangingPunct="1">
        <a:lnSpc>
          <a:spcPct val="90000"/>
        </a:lnSpc>
        <a:spcBef>
          <a:spcPts val="375"/>
        </a:spcBef>
        <a:buFont typeface="Wingdings" pitchFamily="2" charset="2"/>
        <a:buChar char="§"/>
        <a:defRPr lang="en-US" sz="1200" b="0" i="0" kern="1200" spc="19" baseline="0" dirty="0" smtClean="0">
          <a:solidFill>
            <a:schemeClr val="bg2"/>
          </a:solidFill>
          <a:effectLst/>
          <a:latin typeface="Arial" panose="020B0604020202020204" pitchFamily="34" charset="0"/>
          <a:ea typeface="+mn-ea"/>
          <a:cs typeface="Arial" panose="020B0604020202020204" pitchFamily="34" charset="0"/>
        </a:defRPr>
      </a:lvl4pPr>
      <a:lvl5pPr marL="1542742" indent="-171450" algn="l" defTabSz="685646" rtl="0" eaLnBrk="1" latinLnBrk="0" hangingPunct="1">
        <a:lnSpc>
          <a:spcPct val="90000"/>
        </a:lnSpc>
        <a:spcBef>
          <a:spcPts val="375"/>
        </a:spcBef>
        <a:buFont typeface="Arial" panose="020B0604020202020204" pitchFamily="34" charset="0"/>
        <a:buChar char="•"/>
        <a:defRPr lang="en-US" sz="1000" b="0" i="0" kern="1200" dirty="0">
          <a:solidFill>
            <a:schemeClr val="bg2"/>
          </a:solidFill>
          <a:effectLst/>
          <a:latin typeface="Arial" panose="020B0604020202020204" pitchFamily="34" charset="0"/>
          <a:ea typeface="+mn-ea"/>
          <a:cs typeface="Arial" panose="020B0604020202020204" pitchFamily="34" charset="0"/>
        </a:defRPr>
      </a:lvl5pPr>
      <a:lvl6pPr marL="1885526"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349"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172"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3995" indent="-171412" algn="l" defTabSz="685646"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646" rtl="0" eaLnBrk="1" latinLnBrk="0" hangingPunct="1">
        <a:defRPr sz="1350" kern="1200">
          <a:solidFill>
            <a:schemeClr val="tx1"/>
          </a:solidFill>
          <a:latin typeface="+mn-lt"/>
          <a:ea typeface="+mn-ea"/>
          <a:cs typeface="+mn-cs"/>
        </a:defRPr>
      </a:lvl1pPr>
      <a:lvl2pPr marL="342824" algn="l" defTabSz="685646" rtl="0" eaLnBrk="1" latinLnBrk="0" hangingPunct="1">
        <a:defRPr sz="1350" kern="1200">
          <a:solidFill>
            <a:schemeClr val="tx1"/>
          </a:solidFill>
          <a:latin typeface="+mn-lt"/>
          <a:ea typeface="+mn-ea"/>
          <a:cs typeface="+mn-cs"/>
        </a:defRPr>
      </a:lvl2pPr>
      <a:lvl3pPr marL="685646" algn="l" defTabSz="685646" rtl="0" eaLnBrk="1" latinLnBrk="0" hangingPunct="1">
        <a:defRPr sz="1350" kern="1200">
          <a:solidFill>
            <a:schemeClr val="tx1"/>
          </a:solidFill>
          <a:latin typeface="+mn-lt"/>
          <a:ea typeface="+mn-ea"/>
          <a:cs typeface="+mn-cs"/>
        </a:defRPr>
      </a:lvl3pPr>
      <a:lvl4pPr marL="1028469" algn="l" defTabSz="685646" rtl="0" eaLnBrk="1" latinLnBrk="0" hangingPunct="1">
        <a:defRPr sz="1350" kern="1200">
          <a:solidFill>
            <a:schemeClr val="tx1"/>
          </a:solidFill>
          <a:latin typeface="+mn-lt"/>
          <a:ea typeface="+mn-ea"/>
          <a:cs typeface="+mn-cs"/>
        </a:defRPr>
      </a:lvl4pPr>
      <a:lvl5pPr marL="1371292" algn="l" defTabSz="685646" rtl="0" eaLnBrk="1" latinLnBrk="0" hangingPunct="1">
        <a:defRPr sz="1350" kern="1200">
          <a:solidFill>
            <a:schemeClr val="tx1"/>
          </a:solidFill>
          <a:latin typeface="+mn-lt"/>
          <a:ea typeface="+mn-ea"/>
          <a:cs typeface="+mn-cs"/>
        </a:defRPr>
      </a:lvl5pPr>
      <a:lvl6pPr marL="1714115" algn="l" defTabSz="685646" rtl="0" eaLnBrk="1" latinLnBrk="0" hangingPunct="1">
        <a:defRPr sz="1350" kern="1200">
          <a:solidFill>
            <a:schemeClr val="tx1"/>
          </a:solidFill>
          <a:latin typeface="+mn-lt"/>
          <a:ea typeface="+mn-ea"/>
          <a:cs typeface="+mn-cs"/>
        </a:defRPr>
      </a:lvl6pPr>
      <a:lvl7pPr marL="2056937" algn="l" defTabSz="685646" rtl="0" eaLnBrk="1" latinLnBrk="0" hangingPunct="1">
        <a:defRPr sz="1350" kern="1200">
          <a:solidFill>
            <a:schemeClr val="tx1"/>
          </a:solidFill>
          <a:latin typeface="+mn-lt"/>
          <a:ea typeface="+mn-ea"/>
          <a:cs typeface="+mn-cs"/>
        </a:defRPr>
      </a:lvl7pPr>
      <a:lvl8pPr marL="2399760" algn="l" defTabSz="685646" rtl="0" eaLnBrk="1" latinLnBrk="0" hangingPunct="1">
        <a:defRPr sz="1350" kern="1200">
          <a:solidFill>
            <a:schemeClr val="tx1"/>
          </a:solidFill>
          <a:latin typeface="+mn-lt"/>
          <a:ea typeface="+mn-ea"/>
          <a:cs typeface="+mn-cs"/>
        </a:defRPr>
      </a:lvl8pPr>
      <a:lvl9pPr marL="2742584" algn="l" defTabSz="685646"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5.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1.xml.rels><?xml version="1.0" encoding="UTF-8" standalone="yes"?>
<Relationships xmlns="http://schemas.openxmlformats.org/package/2006/relationships"><Relationship Id="rId8" Type="http://schemas.openxmlformats.org/officeDocument/2006/relationships/diagramData" Target="../diagrams/data8.xml"/><Relationship Id="rId3" Type="http://schemas.openxmlformats.org/officeDocument/2006/relationships/diagramData" Target="../diagrams/data7.xml"/><Relationship Id="rId7" Type="http://schemas.microsoft.com/office/2007/relationships/diagramDrawing" Target="../diagrams/drawing7.xml"/><Relationship Id="rId12" Type="http://schemas.microsoft.com/office/2007/relationships/diagramDrawing" Target="../diagrams/drawing8.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7.xml"/><Relationship Id="rId11" Type="http://schemas.openxmlformats.org/officeDocument/2006/relationships/diagramColors" Target="../diagrams/colors8.xml"/><Relationship Id="rId5" Type="http://schemas.openxmlformats.org/officeDocument/2006/relationships/diagramQuickStyle" Target="../diagrams/quickStyle7.xml"/><Relationship Id="rId10" Type="http://schemas.openxmlformats.org/officeDocument/2006/relationships/diagramQuickStyle" Target="../diagrams/quickStyle8.xml"/><Relationship Id="rId4" Type="http://schemas.openxmlformats.org/officeDocument/2006/relationships/diagramLayout" Target="../diagrams/layout7.xml"/><Relationship Id="rId9" Type="http://schemas.openxmlformats.org/officeDocument/2006/relationships/diagramLayout" Target="../diagrams/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diagramColors" Target="../diagrams/colors9.xml"/><Relationship Id="rId11" Type="http://schemas.microsoft.com/office/2007/relationships/hdphoto" Target="../media/hdphoto4.wdp"/><Relationship Id="rId5" Type="http://schemas.openxmlformats.org/officeDocument/2006/relationships/diagramQuickStyle" Target="../diagrams/quickStyle9.xml"/><Relationship Id="rId10" Type="http://schemas.openxmlformats.org/officeDocument/2006/relationships/image" Target="../media/image10.png"/><Relationship Id="rId4" Type="http://schemas.openxmlformats.org/officeDocument/2006/relationships/diagramLayout" Target="../diagrams/layout9.xml"/><Relationship Id="rId9"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microsoft.com/office/2007/relationships/hdphoto" Target="../media/hdphoto1.wdp"/></Relationships>
</file>

<file path=ppt/slides/_rels/slide1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11.xml"/><Relationship Id="rId7" Type="http://schemas.microsoft.com/office/2007/relationships/diagramDrawing" Target="../diagrams/drawing11.xml"/><Relationship Id="rId2" Type="http://schemas.openxmlformats.org/officeDocument/2006/relationships/notesSlide" Target="../notesSlides/notesSlide16.xml"/><Relationship Id="rId1" Type="http://schemas.openxmlformats.org/officeDocument/2006/relationships/slideLayout" Target="../slideLayouts/slideLayout3.xml"/><Relationship Id="rId6" Type="http://schemas.openxmlformats.org/officeDocument/2006/relationships/diagramColors" Target="../diagrams/colors11.xml"/><Relationship Id="rId11" Type="http://schemas.microsoft.com/office/2007/relationships/hdphoto" Target="../media/hdphoto5.wdp"/><Relationship Id="rId5" Type="http://schemas.openxmlformats.org/officeDocument/2006/relationships/diagramQuickStyle" Target="../diagrams/quickStyle11.xml"/><Relationship Id="rId10" Type="http://schemas.openxmlformats.org/officeDocument/2006/relationships/image" Target="../media/image13.png"/><Relationship Id="rId4" Type="http://schemas.openxmlformats.org/officeDocument/2006/relationships/diagramLayout" Target="../diagrams/layout11.xml"/><Relationship Id="rId9"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Data" Target="../diagrams/data12.xml"/><Relationship Id="rId7" Type="http://schemas.microsoft.com/office/2007/relationships/diagramDrawing" Target="../diagrams/drawing12.xml"/><Relationship Id="rId2" Type="http://schemas.openxmlformats.org/officeDocument/2006/relationships/notesSlide" Target="../notesSlides/notesSlide18.xml"/><Relationship Id="rId1" Type="http://schemas.openxmlformats.org/officeDocument/2006/relationships/slideLayout" Target="../slideLayouts/slideLayout3.xml"/><Relationship Id="rId6" Type="http://schemas.openxmlformats.org/officeDocument/2006/relationships/diagramColors" Target="../diagrams/colors12.xml"/><Relationship Id="rId5" Type="http://schemas.openxmlformats.org/officeDocument/2006/relationships/diagramQuickStyle" Target="../diagrams/quickStyle12.xml"/><Relationship Id="rId4" Type="http://schemas.openxmlformats.org/officeDocument/2006/relationships/diagramLayout" Target="../diagrams/layout1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3.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3.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02DF2-3A67-9D49-96F9-02206CF85453}"/>
              </a:ext>
            </a:extLst>
          </p:cNvPr>
          <p:cNvSpPr>
            <a:spLocks noGrp="1"/>
          </p:cNvSpPr>
          <p:nvPr>
            <p:ph type="title"/>
          </p:nvPr>
        </p:nvSpPr>
        <p:spPr>
          <a:xfrm>
            <a:off x="291027" y="964407"/>
            <a:ext cx="8382659" cy="1157288"/>
          </a:xfrm>
        </p:spPr>
        <p:txBody>
          <a:bodyPr/>
          <a:lstStyle/>
          <a:p>
            <a:r>
              <a:rPr lang="en-US" dirty="0">
                <a:effectLst>
                  <a:outerShdw blurRad="38100" dist="38100" dir="2700000" algn="tl">
                    <a:srgbClr val="000000">
                      <a:alpha val="43137"/>
                    </a:srgbClr>
                  </a:outerShdw>
                </a:effectLst>
              </a:rPr>
              <a:t>Targeted Therapies: The Good, the Bad, and the Unaffordable</a:t>
            </a:r>
          </a:p>
        </p:txBody>
      </p:sp>
      <p:sp>
        <p:nvSpPr>
          <p:cNvPr id="3" name="Text Placeholder 2">
            <a:extLst>
              <a:ext uri="{FF2B5EF4-FFF2-40B4-BE49-F238E27FC236}">
                <a16:creationId xmlns:a16="http://schemas.microsoft.com/office/drawing/2014/main" id="{FA2ADF93-8E3B-354A-8E8B-E7328FF92A69}"/>
              </a:ext>
            </a:extLst>
          </p:cNvPr>
          <p:cNvSpPr>
            <a:spLocks noGrp="1"/>
          </p:cNvSpPr>
          <p:nvPr>
            <p:ph type="body" sz="quarter" idx="10"/>
          </p:nvPr>
        </p:nvSpPr>
        <p:spPr>
          <a:xfrm>
            <a:off x="290980" y="2292531"/>
            <a:ext cx="8382706" cy="945970"/>
          </a:xfrm>
        </p:spPr>
        <p:txBody>
          <a:bodyPr/>
          <a:lstStyle/>
          <a:p>
            <a:r>
              <a:rPr lang="en-US" dirty="0">
                <a:effectLst>
                  <a:outerShdw blurRad="38100" dist="38100" dir="2700000" algn="tl">
                    <a:srgbClr val="000000">
                      <a:alpha val="43137"/>
                    </a:srgbClr>
                  </a:outerShdw>
                </a:effectLst>
              </a:rPr>
              <a:t>Daniel Sokolowski, PharmD</a:t>
            </a:r>
          </a:p>
        </p:txBody>
      </p:sp>
    </p:spTree>
    <p:extLst>
      <p:ext uri="{BB962C8B-B14F-4D97-AF65-F5344CB8AC3E}">
        <p14:creationId xmlns:p14="http://schemas.microsoft.com/office/powerpoint/2010/main" val="2269082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4E03A-8B81-5141-A7C8-7DCE87CE167E}"/>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Disclosure</a:t>
            </a:r>
          </a:p>
        </p:txBody>
      </p:sp>
      <p:sp>
        <p:nvSpPr>
          <p:cNvPr id="3" name="Text Placeholder 2">
            <a:extLst>
              <a:ext uri="{FF2B5EF4-FFF2-40B4-BE49-F238E27FC236}">
                <a16:creationId xmlns:a16="http://schemas.microsoft.com/office/drawing/2014/main" id="{E9CA4DCA-94BE-064C-9406-5211A53FCB34}"/>
              </a:ext>
            </a:extLst>
          </p:cNvPr>
          <p:cNvSpPr>
            <a:spLocks noGrp="1"/>
          </p:cNvSpPr>
          <p:nvPr>
            <p:ph type="body" sz="quarter" idx="11"/>
          </p:nvPr>
        </p:nvSpPr>
        <p:spPr/>
        <p:txBody>
          <a:bodyPr/>
          <a:lstStyle/>
          <a:p>
            <a:r>
              <a:rPr lang="en-US" dirty="0"/>
              <a:t>I have nothing to disclose. </a:t>
            </a:r>
          </a:p>
        </p:txBody>
      </p:sp>
      <p:sp>
        <p:nvSpPr>
          <p:cNvPr id="5" name="Slide Number Placeholder 4">
            <a:extLst>
              <a:ext uri="{FF2B5EF4-FFF2-40B4-BE49-F238E27FC236}">
                <a16:creationId xmlns:a16="http://schemas.microsoft.com/office/drawing/2014/main" id="{387294E9-99FB-5C4F-AA1B-8A728CF35A06}"/>
              </a:ext>
            </a:extLst>
          </p:cNvPr>
          <p:cNvSpPr>
            <a:spLocks noGrp="1"/>
          </p:cNvSpPr>
          <p:nvPr>
            <p:ph type="sldNum" sz="quarter" idx="13"/>
          </p:nvPr>
        </p:nvSpPr>
        <p:spPr/>
        <p:txBody>
          <a:bodyPr/>
          <a:lstStyle/>
          <a:p>
            <a:pPr algn="r"/>
            <a:fld id="{EE7355D6-6BA5-4920-A2EF-F4F527E42B6D}" type="slidenum">
              <a:rPr lang="en-US" smtClean="0"/>
              <a:pPr algn="r"/>
              <a:t>2</a:t>
            </a:fld>
            <a:endParaRPr lang="en-US" sz="1200" dirty="0"/>
          </a:p>
        </p:txBody>
      </p:sp>
    </p:spTree>
    <p:extLst>
      <p:ext uri="{BB962C8B-B14F-4D97-AF65-F5344CB8AC3E}">
        <p14:creationId xmlns:p14="http://schemas.microsoft.com/office/powerpoint/2010/main" val="3440132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Treatment Risks vs. Benefit </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3</a:t>
            </a:fld>
            <a:endParaRPr lang="en-US" sz="1200" dirty="0"/>
          </a:p>
        </p:txBody>
      </p:sp>
      <p:graphicFrame>
        <p:nvGraphicFramePr>
          <p:cNvPr id="6" name="Diagram 5"/>
          <p:cNvGraphicFramePr/>
          <p:nvPr>
            <p:extLst>
              <p:ext uri="{D42A27DB-BD31-4B8C-83A1-F6EECF244321}">
                <p14:modId xmlns:p14="http://schemas.microsoft.com/office/powerpoint/2010/main" val="403991063"/>
              </p:ext>
            </p:extLst>
          </p:nvPr>
        </p:nvGraphicFramePr>
        <p:xfrm>
          <a:off x="-185695" y="950282"/>
          <a:ext cx="5863563" cy="36564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Content Placeholder 4">
            <a:extLst>
              <a:ext uri="{FF2B5EF4-FFF2-40B4-BE49-F238E27FC236}">
                <a16:creationId xmlns:a16="http://schemas.microsoft.com/office/drawing/2014/main" id="{9D784651-54AD-A94C-22D8-FACAF50895F3}"/>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100000" l="26172" r="68906"/>
                    </a14:imgEffect>
                  </a14:imgLayer>
                </a14:imgProps>
              </a:ext>
              <a:ext uri="{28A0092B-C50C-407E-A947-70E740481C1C}">
                <a14:useLocalDpi xmlns:a14="http://schemas.microsoft.com/office/drawing/2010/main" val="0"/>
              </a:ext>
            </a:extLst>
          </a:blip>
          <a:srcRect l="32711" t="2163" r="36411"/>
          <a:stretch>
            <a:fillRect/>
          </a:stretch>
        </p:blipFill>
        <p:spPr>
          <a:xfrm>
            <a:off x="5587996" y="886086"/>
            <a:ext cx="2143821" cy="3820931"/>
          </a:xfrm>
          <a:prstGeom prst="rect">
            <a:avLst/>
          </a:prstGeom>
        </p:spPr>
      </p:pic>
      <p:pic>
        <p:nvPicPr>
          <p:cNvPr id="4" name="Picture 10" descr="Target Market Analysis Line Icon Animation With Alpha Stock Video -  Download Video Clip Now - iStock">
            <a:extLst>
              <a:ext uri="{FF2B5EF4-FFF2-40B4-BE49-F238E27FC236}">
                <a16:creationId xmlns:a16="http://schemas.microsoft.com/office/drawing/2014/main" id="{5BDB4CAC-AF88-7050-4735-261C1F34FD84}"/>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7222" b="93056" l="10000" r="90000"/>
                    </a14:imgEffect>
                  </a14:imgLayer>
                </a14:imgProps>
              </a:ext>
              <a:ext uri="{28A0092B-C50C-407E-A947-70E740481C1C}">
                <a14:useLocalDpi xmlns:a14="http://schemas.microsoft.com/office/drawing/2010/main" val="0"/>
              </a:ext>
            </a:extLst>
          </a:blip>
          <a:srcRect/>
          <a:stretch>
            <a:fillRect/>
          </a:stretch>
        </p:blipFill>
        <p:spPr bwMode="auto">
          <a:xfrm>
            <a:off x="6030226" y="1783952"/>
            <a:ext cx="1468464" cy="8260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9676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Targeted Therapies</a:t>
            </a:r>
          </a:p>
        </p:txBody>
      </p:sp>
      <p:graphicFrame>
        <p:nvGraphicFramePr>
          <p:cNvPr id="6" name="Diagram 5"/>
          <p:cNvGraphicFramePr/>
          <p:nvPr>
            <p:extLst>
              <p:ext uri="{D42A27DB-BD31-4B8C-83A1-F6EECF244321}">
                <p14:modId xmlns:p14="http://schemas.microsoft.com/office/powerpoint/2010/main" val="7300310"/>
              </p:ext>
            </p:extLst>
          </p:nvPr>
        </p:nvGraphicFramePr>
        <p:xfrm>
          <a:off x="370381" y="1024647"/>
          <a:ext cx="8382992" cy="3423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4</a:t>
            </a:fld>
            <a:endParaRPr lang="en-US" sz="1200" dirty="0"/>
          </a:p>
        </p:txBody>
      </p:sp>
      <p:sp>
        <p:nvSpPr>
          <p:cNvPr id="7" name="TextBox 6"/>
          <p:cNvSpPr txBox="1"/>
          <p:nvPr/>
        </p:nvSpPr>
        <p:spPr>
          <a:xfrm>
            <a:off x="679269" y="4690498"/>
            <a:ext cx="4724370" cy="215444"/>
          </a:xfrm>
          <a:prstGeom prst="rect">
            <a:avLst/>
          </a:prstGeom>
          <a:noFill/>
        </p:spPr>
        <p:txBody>
          <a:bodyPr wrap="none" rtlCol="0">
            <a:spAutoFit/>
          </a:bodyPr>
          <a:lstStyle/>
          <a:p>
            <a:r>
              <a:rPr lang="en-US" sz="800" dirty="0"/>
              <a:t>ECD: </a:t>
            </a:r>
            <a:r>
              <a:rPr lang="en-US" sz="800" dirty="0" err="1"/>
              <a:t>Erdheim</a:t>
            </a:r>
            <a:r>
              <a:rPr lang="en-US" sz="800" dirty="0"/>
              <a:t>-Chester Disease; CNS: Central Nervous System; Blood (2020) 135 (22): 1929–1945.</a:t>
            </a:r>
          </a:p>
        </p:txBody>
      </p:sp>
      <p:grpSp>
        <p:nvGrpSpPr>
          <p:cNvPr id="3" name="Group 2">
            <a:extLst>
              <a:ext uri="{FF2B5EF4-FFF2-40B4-BE49-F238E27FC236}">
                <a16:creationId xmlns:a16="http://schemas.microsoft.com/office/drawing/2014/main" id="{9DEEEEF1-E480-1D4E-C85A-E30E86295CEF}"/>
              </a:ext>
            </a:extLst>
          </p:cNvPr>
          <p:cNvGrpSpPr/>
          <p:nvPr/>
        </p:nvGrpSpPr>
        <p:grpSpPr>
          <a:xfrm>
            <a:off x="6390791" y="749136"/>
            <a:ext cx="2478504" cy="3645227"/>
            <a:chOff x="6272895" y="940712"/>
            <a:chExt cx="2343748" cy="3523232"/>
          </a:xfrm>
        </p:grpSpPr>
        <p:pic>
          <p:nvPicPr>
            <p:cNvPr id="4" name="Picture 3">
              <a:extLst>
                <a:ext uri="{FF2B5EF4-FFF2-40B4-BE49-F238E27FC236}">
                  <a16:creationId xmlns:a16="http://schemas.microsoft.com/office/drawing/2014/main" id="{ABDE762D-2ABE-8D16-C9A2-CF34B848FF89}"/>
                </a:ext>
              </a:extLst>
            </p:cNvPr>
            <p:cNvPicPr>
              <a:picLocks noChangeAspect="1"/>
            </p:cNvPicPr>
            <p:nvPr/>
          </p:nvPicPr>
          <p:blipFill>
            <a:blip r:embed="rId8"/>
            <a:stretch>
              <a:fillRect/>
            </a:stretch>
          </p:blipFill>
          <p:spPr>
            <a:xfrm>
              <a:off x="6272895" y="940712"/>
              <a:ext cx="2343748" cy="352323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Rectangle 7">
              <a:extLst>
                <a:ext uri="{FF2B5EF4-FFF2-40B4-BE49-F238E27FC236}">
                  <a16:creationId xmlns:a16="http://schemas.microsoft.com/office/drawing/2014/main" id="{0221F2D5-5ABB-37EA-4CB8-8FE00F65DAF0}"/>
                </a:ext>
              </a:extLst>
            </p:cNvPr>
            <p:cNvSpPr/>
            <p:nvPr/>
          </p:nvSpPr>
          <p:spPr>
            <a:xfrm>
              <a:off x="6341594" y="4282550"/>
              <a:ext cx="171039" cy="181394"/>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173808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0243303-FB0F-BA14-D77E-7A023BDEEAF7}"/>
              </a:ext>
            </a:extLst>
          </p:cNvPr>
          <p:cNvPicPr>
            <a:picLocks noChangeAspect="1"/>
          </p:cNvPicPr>
          <p:nvPr/>
        </p:nvPicPr>
        <p:blipFill>
          <a:blip r:embed="rId3"/>
          <a:stretch>
            <a:fillRect/>
          </a:stretch>
        </p:blipFill>
        <p:spPr>
          <a:xfrm>
            <a:off x="1405299" y="1919851"/>
            <a:ext cx="6167821" cy="2695337"/>
          </a:xfrm>
          <a:prstGeom prst="rect">
            <a:avLst/>
          </a:prstGeom>
        </p:spPr>
      </p:pic>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Treatment for </a:t>
            </a:r>
            <a:r>
              <a:rPr lang="en-US" dirty="0" err="1">
                <a:effectLst>
                  <a:outerShdw blurRad="38100" dist="38100" dir="2700000" algn="tl">
                    <a:srgbClr val="000000">
                      <a:alpha val="43137"/>
                    </a:srgbClr>
                  </a:outerShdw>
                </a:effectLst>
              </a:rPr>
              <a:t>Erdheim</a:t>
            </a:r>
            <a:r>
              <a:rPr lang="en-US" dirty="0">
                <a:effectLst>
                  <a:outerShdw blurRad="38100" dist="38100" dir="2700000" algn="tl">
                    <a:srgbClr val="000000">
                      <a:alpha val="43137"/>
                    </a:srgbClr>
                  </a:outerShdw>
                </a:effectLst>
              </a:rPr>
              <a:t>-Chester Disease </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5</a:t>
            </a:fld>
            <a:endParaRPr lang="en-US" sz="1200" dirty="0"/>
          </a:p>
        </p:txBody>
      </p:sp>
      <p:sp>
        <p:nvSpPr>
          <p:cNvPr id="10" name="TextBox 9"/>
          <p:cNvSpPr txBox="1"/>
          <p:nvPr/>
        </p:nvSpPr>
        <p:spPr>
          <a:xfrm>
            <a:off x="768981" y="4698192"/>
            <a:ext cx="3244799" cy="200055"/>
          </a:xfrm>
          <a:prstGeom prst="rect">
            <a:avLst/>
          </a:prstGeom>
          <a:noFill/>
        </p:spPr>
        <p:txBody>
          <a:bodyPr wrap="none" rtlCol="0">
            <a:spAutoFit/>
          </a:bodyPr>
          <a:lstStyle/>
          <a:p>
            <a:r>
              <a:rPr lang="en-US" sz="700" dirty="0"/>
              <a:t>Blood (2020) 135 (22): 1929–1945.; NCCN Guidelines: Histiocytic Neoplasms</a:t>
            </a:r>
          </a:p>
        </p:txBody>
      </p:sp>
      <p:sp>
        <p:nvSpPr>
          <p:cNvPr id="11" name="Rectangle 10"/>
          <p:cNvSpPr/>
          <p:nvPr/>
        </p:nvSpPr>
        <p:spPr>
          <a:xfrm>
            <a:off x="1405300" y="995642"/>
            <a:ext cx="6167821" cy="940175"/>
          </a:xfrm>
          <a:prstGeom prst="rect">
            <a:avLst/>
          </a:prstGeom>
          <a:solidFill>
            <a:srgbClr val="2596A0">
              <a:alpha val="50000"/>
            </a:srgbClr>
          </a:solidFill>
          <a:ln>
            <a:noFill/>
          </a:ln>
        </p:spPr>
        <p:style>
          <a:lnRef idx="0">
            <a:scrgbClr r="0" g="0" b="0"/>
          </a:lnRef>
          <a:fillRef idx="0">
            <a:scrgbClr r="0" g="0" b="0"/>
          </a:fillRef>
          <a:effectRef idx="0">
            <a:scrgbClr r="0" g="0" b="0"/>
          </a:effectRef>
          <a:fontRef idx="minor">
            <a:schemeClr val="lt1"/>
          </a:fontRef>
        </p:style>
        <p:txBody>
          <a:bodyPr rtlCol="0" anchor="ctr"/>
          <a:lstStyle/>
          <a:p>
            <a:pPr marL="285750" indent="-285750">
              <a:buFont typeface="Arial" panose="020B0604020202020204" pitchFamily="34" charset="0"/>
              <a:buChar char="•"/>
            </a:pPr>
            <a:r>
              <a:rPr lang="en-US" sz="1200" dirty="0">
                <a:ln w="0"/>
                <a:solidFill>
                  <a:schemeClr val="tx1"/>
                </a:solidFill>
                <a:effectLst>
                  <a:outerShdw blurRad="38100" dist="19050" dir="2700000" algn="tl" rotWithShape="0">
                    <a:schemeClr val="dk1">
                      <a:alpha val="40000"/>
                    </a:schemeClr>
                  </a:outerShdw>
                </a:effectLst>
              </a:rPr>
              <a:t>Most patients require treatment at diagnosis.</a:t>
            </a:r>
          </a:p>
          <a:p>
            <a:pPr marL="628574" lvl="1" indent="-285750">
              <a:buFont typeface="Arial" panose="020B0604020202020204" pitchFamily="34" charset="0"/>
              <a:buChar char="•"/>
            </a:pPr>
            <a:r>
              <a:rPr lang="en-US" sz="1200" dirty="0">
                <a:ln w="0"/>
                <a:solidFill>
                  <a:schemeClr val="tx1"/>
                </a:solidFill>
                <a:effectLst>
                  <a:outerShdw blurRad="38100" dist="19050" dir="2700000" algn="tl" rotWithShape="0">
                    <a:schemeClr val="dk1">
                      <a:alpha val="40000"/>
                    </a:schemeClr>
                  </a:outerShdw>
                </a:effectLst>
              </a:rPr>
              <a:t>For patients without symptoms or disease involvement in critical sites, we may watch and wait.</a:t>
            </a:r>
          </a:p>
          <a:p>
            <a:pPr marL="285750" indent="-285750">
              <a:buFont typeface="Arial" panose="020B0604020202020204" pitchFamily="34" charset="0"/>
              <a:buChar char="•"/>
            </a:pPr>
            <a:r>
              <a:rPr lang="en-US" sz="1200" dirty="0">
                <a:ln w="0"/>
                <a:solidFill>
                  <a:schemeClr val="tx1"/>
                </a:solidFill>
                <a:effectLst>
                  <a:outerShdw blurRad="38100" dist="19050" dir="2700000" algn="tl" rotWithShape="0">
                    <a:schemeClr val="dk1">
                      <a:alpha val="40000"/>
                    </a:schemeClr>
                  </a:outerShdw>
                </a:effectLst>
              </a:rPr>
              <a:t>Treatment options have changed over the years due to molecular assessment for alterations/mutations, which has allowed for the development of targeted therapies.</a:t>
            </a:r>
          </a:p>
        </p:txBody>
      </p:sp>
      <p:sp>
        <p:nvSpPr>
          <p:cNvPr id="8" name="Rectangle 7">
            <a:extLst>
              <a:ext uri="{FF2B5EF4-FFF2-40B4-BE49-F238E27FC236}">
                <a16:creationId xmlns:a16="http://schemas.microsoft.com/office/drawing/2014/main" id="{5B1A1E9B-14E8-6894-E368-53EAA0357CCA}"/>
              </a:ext>
            </a:extLst>
          </p:cNvPr>
          <p:cNvSpPr/>
          <p:nvPr/>
        </p:nvSpPr>
        <p:spPr>
          <a:xfrm>
            <a:off x="1405299" y="3012707"/>
            <a:ext cx="4225480" cy="940175"/>
          </a:xfrm>
          <a:prstGeom prst="rect">
            <a:avLst/>
          </a:prstGeom>
          <a:noFill/>
          <a:ln w="38100">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53313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Common Medications</a:t>
            </a:r>
          </a:p>
        </p:txBody>
      </p:sp>
      <p:pic>
        <p:nvPicPr>
          <p:cNvPr id="1028" name="Picture 4" descr="Background of a large group of assorted capsules, pills and blisters Health themes: Background of a large group of assorted capsules, pills and blisters. Drug abuse. medication stock pictures, royalty-free photos &amp; images">
            <a:extLst>
              <a:ext uri="{FF2B5EF4-FFF2-40B4-BE49-F238E27FC236}">
                <a16:creationId xmlns:a16="http://schemas.microsoft.com/office/drawing/2014/main" id="{F1918023-730F-A29B-4D5E-D5E79025FE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3583" y="1261909"/>
            <a:ext cx="3664053" cy="24427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5324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outerShdw blurRad="38100" dist="38100" dir="2700000" algn="tl">
                    <a:srgbClr val="000000">
                      <a:alpha val="43137"/>
                    </a:srgbClr>
                  </a:outerShdw>
                </a:effectLst>
              </a:rPr>
              <a:t>Cotellic</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cobimetinib</a:t>
            </a:r>
            <a:r>
              <a:rPr lang="en-US" dirty="0">
                <a:effectLst>
                  <a:outerShdw blurRad="38100" dist="38100" dir="2700000" algn="tl">
                    <a:srgbClr val="000000">
                      <a:alpha val="43137"/>
                    </a:srgbClr>
                  </a:outerShdw>
                </a:effectLst>
              </a:rPr>
              <a:t>)</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7</a:t>
            </a:fld>
            <a:endParaRPr lang="en-US" sz="1200" dirty="0"/>
          </a:p>
        </p:txBody>
      </p:sp>
      <p:graphicFrame>
        <p:nvGraphicFramePr>
          <p:cNvPr id="7" name="Diagram 6"/>
          <p:cNvGraphicFramePr/>
          <p:nvPr>
            <p:extLst>
              <p:ext uri="{D42A27DB-BD31-4B8C-83A1-F6EECF244321}">
                <p14:modId xmlns:p14="http://schemas.microsoft.com/office/powerpoint/2010/main" val="562653633"/>
              </p:ext>
            </p:extLst>
          </p:nvPr>
        </p:nvGraphicFramePr>
        <p:xfrm>
          <a:off x="370381" y="954590"/>
          <a:ext cx="8382992" cy="3579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679269" y="4690498"/>
            <a:ext cx="2908168" cy="215444"/>
          </a:xfrm>
          <a:prstGeom prst="rect">
            <a:avLst/>
          </a:prstGeom>
          <a:noFill/>
        </p:spPr>
        <p:txBody>
          <a:bodyPr wrap="none" rtlCol="0">
            <a:spAutoFit/>
          </a:bodyPr>
          <a:lstStyle/>
          <a:p>
            <a:r>
              <a:rPr lang="en-US" sz="800" dirty="0" err="1"/>
              <a:t>Cotellic</a:t>
            </a:r>
            <a:r>
              <a:rPr lang="en-US" sz="800" dirty="0"/>
              <a:t> Package Insert; Blood (2020) 135 (22): 1929–1945 </a:t>
            </a:r>
          </a:p>
        </p:txBody>
      </p:sp>
    </p:spTree>
    <p:extLst>
      <p:ext uri="{BB962C8B-B14F-4D97-AF65-F5344CB8AC3E}">
        <p14:creationId xmlns:p14="http://schemas.microsoft.com/office/powerpoint/2010/main" val="3938133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outerShdw blurRad="38100" dist="38100" dir="2700000" algn="tl">
                    <a:srgbClr val="000000">
                      <a:alpha val="43137"/>
                    </a:srgbClr>
                  </a:outerShdw>
                </a:effectLst>
              </a:rPr>
              <a:t>Mekinist</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trametinib</a:t>
            </a:r>
            <a:r>
              <a:rPr lang="en-US" dirty="0">
                <a:effectLst>
                  <a:outerShdw blurRad="38100" dist="38100" dir="2700000" algn="tl">
                    <a:srgbClr val="000000">
                      <a:alpha val="43137"/>
                    </a:srgbClr>
                  </a:outerShdw>
                </a:effectLst>
              </a:rPr>
              <a:t>)</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8</a:t>
            </a:fld>
            <a:endParaRPr lang="en-US" sz="1200" dirty="0"/>
          </a:p>
        </p:txBody>
      </p:sp>
      <p:graphicFrame>
        <p:nvGraphicFramePr>
          <p:cNvPr id="8" name="Diagram 7"/>
          <p:cNvGraphicFramePr/>
          <p:nvPr>
            <p:extLst>
              <p:ext uri="{D42A27DB-BD31-4B8C-83A1-F6EECF244321}">
                <p14:modId xmlns:p14="http://schemas.microsoft.com/office/powerpoint/2010/main" val="2860567745"/>
              </p:ext>
            </p:extLst>
          </p:nvPr>
        </p:nvGraphicFramePr>
        <p:xfrm>
          <a:off x="370381" y="897246"/>
          <a:ext cx="8389444" cy="36425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679269" y="4690498"/>
            <a:ext cx="2948243" cy="215444"/>
          </a:xfrm>
          <a:prstGeom prst="rect">
            <a:avLst/>
          </a:prstGeom>
          <a:noFill/>
        </p:spPr>
        <p:txBody>
          <a:bodyPr wrap="none" rtlCol="0">
            <a:spAutoFit/>
          </a:bodyPr>
          <a:lstStyle/>
          <a:p>
            <a:r>
              <a:rPr lang="en-US" sz="800" dirty="0" err="1"/>
              <a:t>Mekinist</a:t>
            </a:r>
            <a:r>
              <a:rPr lang="en-US" sz="800" dirty="0"/>
              <a:t> Package Insert; Blood (2020) 135 (22): 1929–1945 </a:t>
            </a:r>
          </a:p>
        </p:txBody>
      </p:sp>
      <p:pic>
        <p:nvPicPr>
          <p:cNvPr id="4" name="Picture 3" descr="Refrigerator clipart Images, Stock Photos &amp; Vectors | Shutterstock">
            <a:extLst>
              <a:ext uri="{FF2B5EF4-FFF2-40B4-BE49-F238E27FC236}">
                <a16:creationId xmlns:a16="http://schemas.microsoft.com/office/drawing/2014/main" id="{E5F02ECD-5676-500C-A312-FB810F7C7454}"/>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0" b="93214" l="9426" r="89344"/>
                    </a14:imgEffect>
                  </a14:imgLayer>
                </a14:imgProps>
              </a:ext>
              <a:ext uri="{28A0092B-C50C-407E-A947-70E740481C1C}">
                <a14:useLocalDpi xmlns:a14="http://schemas.microsoft.com/office/drawing/2010/main" val="0"/>
              </a:ext>
            </a:extLst>
          </a:blip>
          <a:srcRect/>
          <a:stretch>
            <a:fillRect/>
          </a:stretch>
        </p:blipFill>
        <p:spPr bwMode="auto">
          <a:xfrm>
            <a:off x="5517374" y="1375522"/>
            <a:ext cx="790575" cy="9074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936556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outerShdw blurRad="38100" dist="38100" dir="2700000" algn="tl">
                    <a:srgbClr val="000000">
                      <a:alpha val="43137"/>
                    </a:srgbClr>
                  </a:outerShdw>
                </a:effectLst>
              </a:rPr>
              <a:t>Zelboraf</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vemurafenib</a:t>
            </a:r>
            <a:r>
              <a:rPr lang="en-US" dirty="0">
                <a:effectLst>
                  <a:outerShdw blurRad="38100" dist="38100" dir="2700000" algn="tl">
                    <a:srgbClr val="000000">
                      <a:alpha val="43137"/>
                    </a:srgbClr>
                  </a:outerShdw>
                </a:effectLst>
              </a:rPr>
              <a:t>) </a:t>
            </a:r>
          </a:p>
        </p:txBody>
      </p:sp>
      <p:graphicFrame>
        <p:nvGraphicFramePr>
          <p:cNvPr id="7" name="Diagram 6"/>
          <p:cNvGraphicFramePr/>
          <p:nvPr>
            <p:extLst>
              <p:ext uri="{D42A27DB-BD31-4B8C-83A1-F6EECF244321}">
                <p14:modId xmlns:p14="http://schemas.microsoft.com/office/powerpoint/2010/main" val="2437466187"/>
              </p:ext>
            </p:extLst>
          </p:nvPr>
        </p:nvGraphicFramePr>
        <p:xfrm>
          <a:off x="370380" y="868046"/>
          <a:ext cx="8396453" cy="37932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9</a:t>
            </a:fld>
            <a:endParaRPr lang="en-US" sz="1200" dirty="0"/>
          </a:p>
        </p:txBody>
      </p:sp>
      <p:sp>
        <p:nvSpPr>
          <p:cNvPr id="6" name="TextBox 5"/>
          <p:cNvSpPr txBox="1"/>
          <p:nvPr/>
        </p:nvSpPr>
        <p:spPr>
          <a:xfrm>
            <a:off x="679269" y="4661298"/>
            <a:ext cx="6261651" cy="215444"/>
          </a:xfrm>
          <a:prstGeom prst="rect">
            <a:avLst/>
          </a:prstGeom>
          <a:noFill/>
        </p:spPr>
        <p:txBody>
          <a:bodyPr wrap="none" rtlCol="0">
            <a:spAutoFit/>
          </a:bodyPr>
          <a:lstStyle/>
          <a:p>
            <a:r>
              <a:rPr lang="en-US" sz="800" dirty="0"/>
              <a:t>ECD: </a:t>
            </a:r>
            <a:r>
              <a:rPr lang="en-US" sz="800" dirty="0" err="1"/>
              <a:t>Erdheim</a:t>
            </a:r>
            <a:r>
              <a:rPr lang="en-US" sz="800" dirty="0"/>
              <a:t>-Chester Disease; </a:t>
            </a:r>
            <a:r>
              <a:rPr lang="en-US" sz="800" dirty="0" err="1"/>
              <a:t>Zelboraf</a:t>
            </a:r>
            <a:r>
              <a:rPr lang="en-US" sz="800" dirty="0"/>
              <a:t> Package Insert; JAMA </a:t>
            </a:r>
            <a:r>
              <a:rPr lang="en-US" sz="800" dirty="0" err="1"/>
              <a:t>Oncol</a:t>
            </a:r>
            <a:r>
              <a:rPr lang="en-US" sz="800" dirty="0"/>
              <a:t> 2018 Mar 1;4(3):384-388; Blood (2020) 135 (22): 1929–1945 </a:t>
            </a:r>
          </a:p>
        </p:txBody>
      </p:sp>
    </p:spTree>
    <p:extLst>
      <p:ext uri="{BB962C8B-B14F-4D97-AF65-F5344CB8AC3E}">
        <p14:creationId xmlns:p14="http://schemas.microsoft.com/office/powerpoint/2010/main" val="2178081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outerShdw blurRad="38100" dist="38100" dir="2700000" algn="tl">
                    <a:srgbClr val="000000">
                      <a:alpha val="43137"/>
                    </a:srgbClr>
                  </a:outerShdw>
                </a:effectLst>
              </a:rPr>
              <a:t>Tafinlar</a:t>
            </a:r>
            <a:r>
              <a:rPr lang="en-US" dirty="0">
                <a:effectLst>
                  <a:outerShdw blurRad="38100" dist="38100" dir="2700000" algn="tl">
                    <a:srgbClr val="000000">
                      <a:alpha val="43137"/>
                    </a:srgbClr>
                  </a:outerShdw>
                </a:effectLst>
              </a:rPr>
              <a:t> (</a:t>
            </a:r>
            <a:r>
              <a:rPr lang="en-US" dirty="0" err="1">
                <a:effectLst>
                  <a:outerShdw blurRad="38100" dist="38100" dir="2700000" algn="tl">
                    <a:srgbClr val="000000">
                      <a:alpha val="43137"/>
                    </a:srgbClr>
                  </a:outerShdw>
                </a:effectLst>
              </a:rPr>
              <a:t>dabrafenib</a:t>
            </a:r>
            <a:r>
              <a:rPr lang="en-US" dirty="0">
                <a:effectLst>
                  <a:outerShdw blurRad="38100" dist="38100" dir="2700000" algn="tl">
                    <a:srgbClr val="000000">
                      <a:alpha val="43137"/>
                    </a:srgbClr>
                  </a:outerShdw>
                </a:effectLst>
              </a:rPr>
              <a:t>)</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10</a:t>
            </a:fld>
            <a:endParaRPr lang="en-US" sz="1200" dirty="0"/>
          </a:p>
        </p:txBody>
      </p:sp>
      <p:graphicFrame>
        <p:nvGraphicFramePr>
          <p:cNvPr id="6" name="Diagram 5"/>
          <p:cNvGraphicFramePr/>
          <p:nvPr>
            <p:extLst>
              <p:ext uri="{D42A27DB-BD31-4B8C-83A1-F6EECF244321}">
                <p14:modId xmlns:p14="http://schemas.microsoft.com/office/powerpoint/2010/main" val="1503929524"/>
              </p:ext>
            </p:extLst>
          </p:nvPr>
        </p:nvGraphicFramePr>
        <p:xfrm>
          <a:off x="370713" y="868046"/>
          <a:ext cx="8382659" cy="36717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679269" y="4661298"/>
            <a:ext cx="3783408" cy="215444"/>
          </a:xfrm>
          <a:prstGeom prst="rect">
            <a:avLst/>
          </a:prstGeom>
          <a:noFill/>
        </p:spPr>
        <p:txBody>
          <a:bodyPr wrap="none" rtlCol="0">
            <a:spAutoFit/>
          </a:bodyPr>
          <a:lstStyle/>
          <a:p>
            <a:r>
              <a:rPr lang="en-US" sz="800" dirty="0" err="1"/>
              <a:t>Tafinlar</a:t>
            </a:r>
            <a:r>
              <a:rPr lang="en-US" sz="800" dirty="0"/>
              <a:t> Package Insert; Blood (2020) 135 (22): 1929–1945 ; NCCN Guidelines</a:t>
            </a:r>
          </a:p>
        </p:txBody>
      </p:sp>
    </p:spTree>
    <p:extLst>
      <p:ext uri="{BB962C8B-B14F-4D97-AF65-F5344CB8AC3E}">
        <p14:creationId xmlns:p14="http://schemas.microsoft.com/office/powerpoint/2010/main" val="23946841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Medications Useful in Certain Circumstances</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11</a:t>
            </a:fld>
            <a:endParaRPr lang="en-US" sz="1200" dirty="0"/>
          </a:p>
        </p:txBody>
      </p:sp>
      <p:graphicFrame>
        <p:nvGraphicFramePr>
          <p:cNvPr id="3" name="Diagram 2"/>
          <p:cNvGraphicFramePr/>
          <p:nvPr>
            <p:extLst>
              <p:ext uri="{D42A27DB-BD31-4B8C-83A1-F6EECF244321}">
                <p14:modId xmlns:p14="http://schemas.microsoft.com/office/powerpoint/2010/main" val="1993774375"/>
              </p:ext>
            </p:extLst>
          </p:nvPr>
        </p:nvGraphicFramePr>
        <p:xfrm>
          <a:off x="-54278" y="866768"/>
          <a:ext cx="5605072" cy="37094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679269" y="4687522"/>
            <a:ext cx="995785" cy="215444"/>
          </a:xfrm>
          <a:prstGeom prst="rect">
            <a:avLst/>
          </a:prstGeom>
          <a:noFill/>
        </p:spPr>
        <p:txBody>
          <a:bodyPr wrap="none" rtlCol="0">
            <a:spAutoFit/>
          </a:bodyPr>
          <a:lstStyle/>
          <a:p>
            <a:r>
              <a:rPr lang="en-US" sz="800" dirty="0"/>
              <a:t>NCCN Guidelines</a:t>
            </a:r>
          </a:p>
        </p:txBody>
      </p:sp>
      <p:graphicFrame>
        <p:nvGraphicFramePr>
          <p:cNvPr id="4" name="Diagram 3">
            <a:extLst>
              <a:ext uri="{FF2B5EF4-FFF2-40B4-BE49-F238E27FC236}">
                <a16:creationId xmlns:a16="http://schemas.microsoft.com/office/drawing/2014/main" id="{3B16BEF9-0E54-A12A-69A1-AC5F27096D04}"/>
              </a:ext>
            </a:extLst>
          </p:cNvPr>
          <p:cNvGraphicFramePr/>
          <p:nvPr>
            <p:extLst>
              <p:ext uri="{D42A27DB-BD31-4B8C-83A1-F6EECF244321}">
                <p14:modId xmlns:p14="http://schemas.microsoft.com/office/powerpoint/2010/main" val="2828795539"/>
              </p:ext>
            </p:extLst>
          </p:nvPr>
        </p:nvGraphicFramePr>
        <p:xfrm>
          <a:off x="5318976" y="1591387"/>
          <a:ext cx="3580326" cy="226024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42025153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Side Effect Management</a:t>
            </a:r>
          </a:p>
        </p:txBody>
      </p:sp>
    </p:spTree>
    <p:extLst>
      <p:ext uri="{BB962C8B-B14F-4D97-AF65-F5344CB8AC3E}">
        <p14:creationId xmlns:p14="http://schemas.microsoft.com/office/powerpoint/2010/main" val="19943575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Side Effect: Low Blood Counts</a:t>
            </a:r>
          </a:p>
        </p:txBody>
      </p:sp>
      <p:graphicFrame>
        <p:nvGraphicFramePr>
          <p:cNvPr id="7" name="Diagram 6"/>
          <p:cNvGraphicFramePr/>
          <p:nvPr>
            <p:extLst>
              <p:ext uri="{D42A27DB-BD31-4B8C-83A1-F6EECF244321}">
                <p14:modId xmlns:p14="http://schemas.microsoft.com/office/powerpoint/2010/main" val="3411398927"/>
              </p:ext>
            </p:extLst>
          </p:nvPr>
        </p:nvGraphicFramePr>
        <p:xfrm>
          <a:off x="2622291" y="1035742"/>
          <a:ext cx="6243070" cy="3423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13</a:t>
            </a:fld>
            <a:endParaRPr lang="en-US" sz="1200" dirty="0"/>
          </a:p>
        </p:txBody>
      </p:sp>
      <p:sp>
        <p:nvSpPr>
          <p:cNvPr id="8" name="AutoShape 2" descr="blood transfusion clip art - Clip Art Libra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13" name="Group 12"/>
          <p:cNvGrpSpPr/>
          <p:nvPr/>
        </p:nvGrpSpPr>
        <p:grpSpPr>
          <a:xfrm>
            <a:off x="278639" y="718877"/>
            <a:ext cx="2610448" cy="3978361"/>
            <a:chOff x="6370968" y="682937"/>
            <a:chExt cx="2610448" cy="3978361"/>
          </a:xfrm>
        </p:grpSpPr>
        <p:pic>
          <p:nvPicPr>
            <p:cNvPr id="6" name="Content Placeholder 4"/>
            <p:cNvPicPr>
              <a:picLocks noChangeAspect="1"/>
            </p:cNvPicPr>
            <p:nvPr/>
          </p:nvPicPr>
          <p:blipFill>
            <a:blip r:embed="rId8">
              <a:extLst>
                <a:ext uri="{BEBA8EAE-BF5A-486C-A8C5-ECC9F3942E4B}">
                  <a14:imgProps xmlns:a14="http://schemas.microsoft.com/office/drawing/2010/main">
                    <a14:imgLayer r:embed="rId9">
                      <a14:imgEffect>
                        <a14:backgroundRemoval t="0" b="100000" l="26172" r="68906"/>
                      </a14:imgEffect>
                    </a14:imgLayer>
                  </a14:imgProps>
                </a:ext>
                <a:ext uri="{28A0092B-C50C-407E-A947-70E740481C1C}">
                  <a14:useLocalDpi xmlns:a14="http://schemas.microsoft.com/office/drawing/2010/main" val="0"/>
                </a:ext>
              </a:extLst>
            </a:blip>
            <a:srcRect l="32849" t="251" r="33395"/>
            <a:stretch>
              <a:fillRect/>
            </a:stretch>
          </p:blipFill>
          <p:spPr>
            <a:xfrm>
              <a:off x="6370968" y="765673"/>
              <a:ext cx="2343652" cy="3895625"/>
            </a:xfrm>
            <a:prstGeom prst="rect">
              <a:avLst/>
            </a:prstGeom>
          </p:spPr>
        </p:pic>
        <p:pic>
          <p:nvPicPr>
            <p:cNvPr id="2054" name="Picture 6" descr="768 Empty Blood Bag Illustrations &amp; Clip Art - iStock"/>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a:off x="7648890" y="682937"/>
              <a:ext cx="1332526" cy="1332527"/>
            </a:xfrm>
            <a:prstGeom prst="rect">
              <a:avLst/>
            </a:prstGeom>
            <a:noFill/>
            <a:extLst>
              <a:ext uri="{909E8E84-426E-40DD-AFC4-6F175D3DCCD1}">
                <a14:hiddenFill xmlns:a14="http://schemas.microsoft.com/office/drawing/2010/main">
                  <a:solidFill>
                    <a:srgbClr val="FFFFFF"/>
                  </a:solidFill>
                </a14:hiddenFill>
              </a:ext>
            </a:extLst>
          </p:spPr>
        </p:pic>
        <p:cxnSp>
          <p:nvCxnSpPr>
            <p:cNvPr id="12" name="Curved Connector 11"/>
            <p:cNvCxnSpPr/>
            <p:nvPr/>
          </p:nvCxnSpPr>
          <p:spPr>
            <a:xfrm rot="5400000">
              <a:off x="7809615" y="2014870"/>
              <a:ext cx="744279" cy="244549"/>
            </a:xfrm>
            <a:prstGeom prst="curvedConnector3">
              <a:avLst/>
            </a:prstGeom>
            <a:ln w="28575">
              <a:solidFill>
                <a:srgbClr val="D6403F"/>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57579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Side Effects: Dermatology </a:t>
            </a:r>
          </a:p>
        </p:txBody>
      </p:sp>
      <p:grpSp>
        <p:nvGrpSpPr>
          <p:cNvPr id="3" name="Group 2"/>
          <p:cNvGrpSpPr/>
          <p:nvPr/>
        </p:nvGrpSpPr>
        <p:grpSpPr>
          <a:xfrm>
            <a:off x="370380" y="998110"/>
            <a:ext cx="6462017" cy="3423675"/>
            <a:chOff x="370380" y="1024228"/>
            <a:chExt cx="6462017" cy="3423675"/>
          </a:xfrm>
        </p:grpSpPr>
        <p:sp>
          <p:nvSpPr>
            <p:cNvPr id="8" name="Rectangle 7"/>
            <p:cNvSpPr/>
            <p:nvPr/>
          </p:nvSpPr>
          <p:spPr>
            <a:xfrm>
              <a:off x="370380" y="1024647"/>
              <a:ext cx="6462017" cy="3423256"/>
            </a:xfrm>
            <a:prstGeom prst="rect">
              <a:avLst/>
            </a:prstGeom>
            <a:ln>
              <a:noFill/>
            </a:ln>
          </p:spPr>
          <p:txBody>
            <a:bodyPr/>
            <a:lstStyle/>
            <a:p>
              <a:endParaRPr lang="en-US"/>
            </a:p>
          </p:txBody>
        </p:sp>
        <p:sp>
          <p:nvSpPr>
            <p:cNvPr id="9" name="Freeform 8"/>
            <p:cNvSpPr/>
            <p:nvPr/>
          </p:nvSpPr>
          <p:spPr>
            <a:xfrm>
              <a:off x="2955186" y="1024228"/>
              <a:ext cx="3877210" cy="526526"/>
            </a:xfrm>
            <a:custGeom>
              <a:avLst/>
              <a:gdLst>
                <a:gd name="connsiteX0" fmla="*/ 0 w 3877210"/>
                <a:gd name="connsiteY0" fmla="*/ 65816 h 526526"/>
                <a:gd name="connsiteX1" fmla="*/ 3613947 w 3877210"/>
                <a:gd name="connsiteY1" fmla="*/ 65816 h 526526"/>
                <a:gd name="connsiteX2" fmla="*/ 3613947 w 3877210"/>
                <a:gd name="connsiteY2" fmla="*/ 0 h 526526"/>
                <a:gd name="connsiteX3" fmla="*/ 3877210 w 3877210"/>
                <a:gd name="connsiteY3" fmla="*/ 263263 h 526526"/>
                <a:gd name="connsiteX4" fmla="*/ 3613947 w 3877210"/>
                <a:gd name="connsiteY4" fmla="*/ 526526 h 526526"/>
                <a:gd name="connsiteX5" fmla="*/ 3613947 w 3877210"/>
                <a:gd name="connsiteY5" fmla="*/ 460710 h 526526"/>
                <a:gd name="connsiteX6" fmla="*/ 0 w 3877210"/>
                <a:gd name="connsiteY6" fmla="*/ 460710 h 526526"/>
                <a:gd name="connsiteX7" fmla="*/ 0 w 3877210"/>
                <a:gd name="connsiteY7" fmla="*/ 6581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7210" h="526526">
                  <a:moveTo>
                    <a:pt x="0" y="65816"/>
                  </a:moveTo>
                  <a:lnTo>
                    <a:pt x="3613947" y="65816"/>
                  </a:lnTo>
                  <a:lnTo>
                    <a:pt x="3613947" y="0"/>
                  </a:lnTo>
                  <a:lnTo>
                    <a:pt x="3877210" y="263263"/>
                  </a:lnTo>
                  <a:lnTo>
                    <a:pt x="3613947" y="526526"/>
                  </a:lnTo>
                  <a:lnTo>
                    <a:pt x="3613947" y="460710"/>
                  </a:lnTo>
                  <a:lnTo>
                    <a:pt x="0" y="460710"/>
                  </a:lnTo>
                  <a:lnTo>
                    <a:pt x="0" y="65816"/>
                  </a:lnTo>
                  <a:close/>
                </a:path>
              </a:pathLst>
            </a:custGeom>
            <a:ln>
              <a:noFill/>
            </a:ln>
            <a:effectLst>
              <a:outerShdw blurRad="50800" dist="38100" dir="5400000" algn="t" rotWithShape="0">
                <a:prstClr val="black">
                  <a:alpha val="40000"/>
                </a:prstClr>
              </a:outerShdw>
            </a:effectLst>
          </p:spPr>
          <p:style>
            <a:lnRef idx="2">
              <a:scrgbClr r="0" g="0" b="0"/>
            </a:lnRef>
            <a:fillRef idx="1">
              <a:schemeClr val="accent3">
                <a:alpha val="90000"/>
                <a:tint val="40000"/>
                <a:hueOff val="0"/>
                <a:satOff val="0"/>
                <a:lumOff val="0"/>
                <a:alphaOff val="0"/>
              </a:schemeClr>
            </a:fillRef>
            <a:effectRef idx="0">
              <a:scrgbClr r="0" g="0" b="0"/>
            </a:effectRef>
            <a:fontRef idx="minor">
              <a:schemeClr val="dk1">
                <a:hueOff val="0"/>
                <a:satOff val="0"/>
                <a:lumOff val="0"/>
                <a:alphaOff val="0"/>
              </a:schemeClr>
            </a:fontRef>
          </p:style>
          <p:txBody>
            <a:bodyPr spcFirstLastPara="0" vert="horz" wrap="square" lIns="7620" tIns="73436" rIns="205067" bIns="73436" numCol="1" spcCol="1270" anchor="ctr" anchorCtr="0">
              <a:noAutofit/>
            </a:bodyPr>
            <a:lstStyle/>
            <a:p>
              <a:pPr marL="114300" lvl="1" indent="-114300" defTabSz="533400">
                <a:lnSpc>
                  <a:spcPct val="90000"/>
                </a:lnSpc>
                <a:spcBef>
                  <a:spcPct val="0"/>
                </a:spcBef>
                <a:spcAft>
                  <a:spcPct val="15000"/>
                </a:spcAft>
                <a:buChar char="••"/>
              </a:pPr>
              <a:r>
                <a:rPr lang="en-US" sz="1200" dirty="0">
                  <a:ln w="0"/>
                  <a:solidFill>
                    <a:schemeClr val="tx1"/>
                  </a:solidFill>
                </a:rPr>
                <a:t>Topical creams and/or antihistamines</a:t>
              </a:r>
              <a:endParaRPr lang="en-US" sz="1200" b="0" kern="1200" cap="none" spc="0" dirty="0">
                <a:ln w="0"/>
                <a:solidFill>
                  <a:schemeClr val="tx1"/>
                </a:solidFill>
                <a:effectLst/>
              </a:endParaRPr>
            </a:p>
          </p:txBody>
        </p:sp>
        <p:sp>
          <p:nvSpPr>
            <p:cNvPr id="10" name="Freeform 9"/>
            <p:cNvSpPr/>
            <p:nvPr/>
          </p:nvSpPr>
          <p:spPr>
            <a:xfrm>
              <a:off x="370380" y="1025064"/>
              <a:ext cx="2584806" cy="526526"/>
            </a:xfrm>
            <a:custGeom>
              <a:avLst/>
              <a:gdLst>
                <a:gd name="connsiteX0" fmla="*/ 0 w 2584806"/>
                <a:gd name="connsiteY0" fmla="*/ 87756 h 526526"/>
                <a:gd name="connsiteX1" fmla="*/ 87756 w 2584806"/>
                <a:gd name="connsiteY1" fmla="*/ 0 h 526526"/>
                <a:gd name="connsiteX2" fmla="*/ 2497050 w 2584806"/>
                <a:gd name="connsiteY2" fmla="*/ 0 h 526526"/>
                <a:gd name="connsiteX3" fmla="*/ 2584806 w 2584806"/>
                <a:gd name="connsiteY3" fmla="*/ 87756 h 526526"/>
                <a:gd name="connsiteX4" fmla="*/ 2584806 w 2584806"/>
                <a:gd name="connsiteY4" fmla="*/ 438770 h 526526"/>
                <a:gd name="connsiteX5" fmla="*/ 2497050 w 2584806"/>
                <a:gd name="connsiteY5" fmla="*/ 526526 h 526526"/>
                <a:gd name="connsiteX6" fmla="*/ 87756 w 2584806"/>
                <a:gd name="connsiteY6" fmla="*/ 526526 h 526526"/>
                <a:gd name="connsiteX7" fmla="*/ 0 w 2584806"/>
                <a:gd name="connsiteY7" fmla="*/ 438770 h 526526"/>
                <a:gd name="connsiteX8" fmla="*/ 0 w 2584806"/>
                <a:gd name="connsiteY8" fmla="*/ 8775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4806" h="526526">
                  <a:moveTo>
                    <a:pt x="0" y="87756"/>
                  </a:moveTo>
                  <a:cubicBezTo>
                    <a:pt x="0" y="39290"/>
                    <a:pt x="39290" y="0"/>
                    <a:pt x="87756" y="0"/>
                  </a:cubicBezTo>
                  <a:lnTo>
                    <a:pt x="2497050" y="0"/>
                  </a:lnTo>
                  <a:cubicBezTo>
                    <a:pt x="2545516" y="0"/>
                    <a:pt x="2584806" y="39290"/>
                    <a:pt x="2584806" y="87756"/>
                  </a:cubicBezTo>
                  <a:lnTo>
                    <a:pt x="2584806" y="438770"/>
                  </a:lnTo>
                  <a:cubicBezTo>
                    <a:pt x="2584806" y="487236"/>
                    <a:pt x="2545516" y="526526"/>
                    <a:pt x="2497050" y="526526"/>
                  </a:cubicBezTo>
                  <a:lnTo>
                    <a:pt x="87756" y="526526"/>
                  </a:lnTo>
                  <a:cubicBezTo>
                    <a:pt x="39290" y="526526"/>
                    <a:pt x="0" y="487236"/>
                    <a:pt x="0" y="438770"/>
                  </a:cubicBezTo>
                  <a:lnTo>
                    <a:pt x="0" y="87756"/>
                  </a:lnTo>
                  <a:close/>
                </a:path>
              </a:pathLst>
            </a:custGeom>
            <a:ln>
              <a:solidFill>
                <a:schemeClr val="bg2"/>
              </a:solidFill>
            </a:ln>
            <a:effectLst>
              <a:outerShdw blurRad="50800" dist="38100" dir="5400000" algn="t" rotWithShape="0">
                <a:prstClr val="black">
                  <a:alpha val="40000"/>
                </a:prstClr>
              </a:outerShdw>
            </a:effectLst>
          </p:spPr>
          <p:style>
            <a:lnRef idx="2">
              <a:scrgbClr r="0" g="0" b="0"/>
            </a:lnRef>
            <a:fillRef idx="1">
              <a:schemeClr val="accent3">
                <a:shade val="80000"/>
                <a:hueOff val="0"/>
                <a:satOff val="0"/>
                <a:lumOff val="0"/>
                <a:alphaOff val="0"/>
              </a:schemeClr>
            </a:fillRef>
            <a:effectRef idx="0">
              <a:scrgbClr r="0" g="0" b="0"/>
            </a:effectRef>
            <a:fontRef idx="minor">
              <a:schemeClr val="lt1"/>
            </a:fontRef>
          </p:style>
          <p:txBody>
            <a:bodyPr spcFirstLastPara="0" vert="horz" wrap="square" lIns="82853" tIns="54278" rIns="82853" bIns="54278" numCol="1" spcCol="1270" anchor="ctr" anchorCtr="0">
              <a:noAutofit/>
            </a:bodyPr>
            <a:lstStyle/>
            <a:p>
              <a:pPr algn="ctr" defTabSz="666750">
                <a:lnSpc>
                  <a:spcPct val="90000"/>
                </a:lnSpc>
                <a:spcBef>
                  <a:spcPct val="0"/>
                </a:spcBef>
                <a:spcAft>
                  <a:spcPct val="35000"/>
                </a:spcAft>
              </a:pPr>
              <a:r>
                <a:rPr lang="en-US" sz="1500" dirty="0">
                  <a:ln w="0"/>
                  <a:solidFill>
                    <a:schemeClr val="bg2"/>
                  </a:solidFill>
                  <a:effectLst>
                    <a:outerShdw blurRad="38100" dist="19050" dir="2700000" algn="tl" rotWithShape="0">
                      <a:schemeClr val="dk1">
                        <a:alpha val="40000"/>
                      </a:schemeClr>
                    </a:outerShdw>
                  </a:effectLst>
                </a:rPr>
                <a:t>Rash treatment </a:t>
              </a:r>
            </a:p>
          </p:txBody>
        </p:sp>
        <p:sp>
          <p:nvSpPr>
            <p:cNvPr id="11" name="Right Arrow 10"/>
            <p:cNvSpPr/>
            <p:nvPr/>
          </p:nvSpPr>
          <p:spPr>
            <a:xfrm>
              <a:off x="2955186" y="1604243"/>
              <a:ext cx="3877210" cy="526526"/>
            </a:xfrm>
            <a:prstGeom prst="rightArrow">
              <a:avLst>
                <a:gd name="adj1" fmla="val 75000"/>
                <a:gd name="adj2" fmla="val 50000"/>
              </a:avLst>
            </a:prstGeom>
            <a:ln>
              <a:noFill/>
            </a:ln>
          </p:spPr>
          <p:style>
            <a:lnRef idx="2">
              <a:scrgbClr r="0" g="0" b="0"/>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nchor="ctr"/>
            <a:lstStyle/>
            <a:p>
              <a:pPr marL="114300" marR="0" lvl="1" indent="-114300" algn="l" defTabSz="533400" rtl="0" eaLnBrk="1" fontAlgn="auto" latinLnBrk="0" hangingPunct="1">
                <a:lnSpc>
                  <a:spcPct val="90000"/>
                </a:lnSpc>
                <a:spcBef>
                  <a:spcPct val="0"/>
                </a:spcBef>
                <a:spcAft>
                  <a:spcPct val="15000"/>
                </a:spcAft>
                <a:buClrTx/>
                <a:buSzTx/>
                <a:buFontTx/>
                <a:buChar char="••"/>
                <a:tabLst/>
                <a:defRPr/>
              </a:pPr>
              <a:r>
                <a:rPr kumimoji="0" lang="en-US" sz="1200" b="0" i="0" u="none" strike="noStrike" kern="1200" cap="none" spc="0" normalizeH="0" baseline="0" noProof="0" dirty="0">
                  <a:ln w="0"/>
                  <a:solidFill>
                    <a:srgbClr val="000000"/>
                  </a:solidFill>
                  <a:effectLst/>
                  <a:uLnTx/>
                  <a:uFillTx/>
                  <a:ea typeface="+mn-ea"/>
                  <a:cs typeface="+mn-cs"/>
                </a:rPr>
                <a:t>Use fragrance-free creams- Apply after each shower and as needed several times a day</a:t>
              </a:r>
            </a:p>
          </p:txBody>
        </p:sp>
        <p:sp>
          <p:nvSpPr>
            <p:cNvPr id="12" name="Freeform 11"/>
            <p:cNvSpPr/>
            <p:nvPr/>
          </p:nvSpPr>
          <p:spPr>
            <a:xfrm>
              <a:off x="370380" y="1604243"/>
              <a:ext cx="2584806" cy="526526"/>
            </a:xfrm>
            <a:custGeom>
              <a:avLst/>
              <a:gdLst>
                <a:gd name="connsiteX0" fmla="*/ 0 w 2584806"/>
                <a:gd name="connsiteY0" fmla="*/ 87756 h 526526"/>
                <a:gd name="connsiteX1" fmla="*/ 87756 w 2584806"/>
                <a:gd name="connsiteY1" fmla="*/ 0 h 526526"/>
                <a:gd name="connsiteX2" fmla="*/ 2497050 w 2584806"/>
                <a:gd name="connsiteY2" fmla="*/ 0 h 526526"/>
                <a:gd name="connsiteX3" fmla="*/ 2584806 w 2584806"/>
                <a:gd name="connsiteY3" fmla="*/ 87756 h 526526"/>
                <a:gd name="connsiteX4" fmla="*/ 2584806 w 2584806"/>
                <a:gd name="connsiteY4" fmla="*/ 438770 h 526526"/>
                <a:gd name="connsiteX5" fmla="*/ 2497050 w 2584806"/>
                <a:gd name="connsiteY5" fmla="*/ 526526 h 526526"/>
                <a:gd name="connsiteX6" fmla="*/ 87756 w 2584806"/>
                <a:gd name="connsiteY6" fmla="*/ 526526 h 526526"/>
                <a:gd name="connsiteX7" fmla="*/ 0 w 2584806"/>
                <a:gd name="connsiteY7" fmla="*/ 438770 h 526526"/>
                <a:gd name="connsiteX8" fmla="*/ 0 w 2584806"/>
                <a:gd name="connsiteY8" fmla="*/ 8775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4806" h="526526">
                  <a:moveTo>
                    <a:pt x="0" y="87756"/>
                  </a:moveTo>
                  <a:cubicBezTo>
                    <a:pt x="0" y="39290"/>
                    <a:pt x="39290" y="0"/>
                    <a:pt x="87756" y="0"/>
                  </a:cubicBezTo>
                  <a:lnTo>
                    <a:pt x="2497050" y="0"/>
                  </a:lnTo>
                  <a:cubicBezTo>
                    <a:pt x="2545516" y="0"/>
                    <a:pt x="2584806" y="39290"/>
                    <a:pt x="2584806" y="87756"/>
                  </a:cubicBezTo>
                  <a:lnTo>
                    <a:pt x="2584806" y="438770"/>
                  </a:lnTo>
                  <a:cubicBezTo>
                    <a:pt x="2584806" y="487236"/>
                    <a:pt x="2545516" y="526526"/>
                    <a:pt x="2497050" y="526526"/>
                  </a:cubicBezTo>
                  <a:lnTo>
                    <a:pt x="87756" y="526526"/>
                  </a:lnTo>
                  <a:cubicBezTo>
                    <a:pt x="39290" y="526526"/>
                    <a:pt x="0" y="487236"/>
                    <a:pt x="0" y="438770"/>
                  </a:cubicBezTo>
                  <a:lnTo>
                    <a:pt x="0" y="87756"/>
                  </a:lnTo>
                  <a:close/>
                </a:path>
              </a:pathLst>
            </a:custGeom>
            <a:ln>
              <a:solidFill>
                <a:schemeClr val="bg2"/>
              </a:solidFill>
            </a:ln>
            <a:effectLst>
              <a:outerShdw blurRad="50800" dist="38100" dir="5400000" algn="t" rotWithShape="0">
                <a:prstClr val="black">
                  <a:alpha val="40000"/>
                </a:prstClr>
              </a:outerShdw>
            </a:effectLst>
          </p:spPr>
          <p:style>
            <a:lnRef idx="2">
              <a:scrgbClr r="0" g="0" b="0"/>
            </a:lnRef>
            <a:fillRef idx="1">
              <a:schemeClr val="accent3">
                <a:shade val="80000"/>
                <a:hueOff val="27613"/>
                <a:satOff val="-5671"/>
                <a:lumOff val="6275"/>
                <a:alphaOff val="0"/>
              </a:schemeClr>
            </a:fillRef>
            <a:effectRef idx="0">
              <a:scrgbClr r="0" g="0" b="0"/>
            </a:effectRef>
            <a:fontRef idx="minor">
              <a:schemeClr val="lt1"/>
            </a:fontRef>
          </p:style>
          <p:txBody>
            <a:bodyPr spcFirstLastPara="0" vert="horz" wrap="square" lIns="82853" tIns="54278" rIns="82853" bIns="54278" numCol="1" spcCol="1270" anchor="ctr" anchorCtr="0">
              <a:noAutofit/>
            </a:bodyPr>
            <a:lstStyle/>
            <a:p>
              <a:pPr lvl="0" algn="ctr" defTabSz="666750" rtl="0">
                <a:lnSpc>
                  <a:spcPct val="90000"/>
                </a:lnSpc>
                <a:spcBef>
                  <a:spcPct val="0"/>
                </a:spcBef>
                <a:spcAft>
                  <a:spcPct val="35000"/>
                </a:spcAft>
              </a:pPr>
              <a:r>
                <a:rPr lang="en-US" sz="1500" b="0" i="0" kern="1200" cap="none" spc="0" baseline="0" dirty="0">
                  <a:ln w="0"/>
                  <a:solidFill>
                    <a:schemeClr val="bg2"/>
                  </a:solidFill>
                  <a:effectLst>
                    <a:outerShdw blurRad="38100" dist="19050" dir="2700000" algn="tl" rotWithShape="0">
                      <a:schemeClr val="dk1">
                        <a:alpha val="40000"/>
                      </a:schemeClr>
                    </a:outerShdw>
                  </a:effectLst>
                </a:rPr>
                <a:t>Dry or Irritated Skin</a:t>
              </a:r>
              <a:endParaRPr lang="en-US" sz="1500" b="0" kern="1200" cap="none" spc="0" dirty="0">
                <a:ln w="0"/>
                <a:solidFill>
                  <a:schemeClr val="bg2"/>
                </a:solidFill>
                <a:effectLst>
                  <a:outerShdw blurRad="38100" dist="19050" dir="2700000" algn="tl" rotWithShape="0">
                    <a:schemeClr val="dk1">
                      <a:alpha val="40000"/>
                    </a:schemeClr>
                  </a:outerShdw>
                </a:effectLst>
              </a:endParaRPr>
            </a:p>
          </p:txBody>
        </p:sp>
        <p:sp>
          <p:nvSpPr>
            <p:cNvPr id="13" name="Freeform 12"/>
            <p:cNvSpPr/>
            <p:nvPr/>
          </p:nvSpPr>
          <p:spPr>
            <a:xfrm>
              <a:off x="2955186" y="2183422"/>
              <a:ext cx="3877210" cy="526526"/>
            </a:xfrm>
            <a:custGeom>
              <a:avLst/>
              <a:gdLst>
                <a:gd name="connsiteX0" fmla="*/ 0 w 3877210"/>
                <a:gd name="connsiteY0" fmla="*/ 65816 h 526526"/>
                <a:gd name="connsiteX1" fmla="*/ 3613947 w 3877210"/>
                <a:gd name="connsiteY1" fmla="*/ 65816 h 526526"/>
                <a:gd name="connsiteX2" fmla="*/ 3613947 w 3877210"/>
                <a:gd name="connsiteY2" fmla="*/ 0 h 526526"/>
                <a:gd name="connsiteX3" fmla="*/ 3877210 w 3877210"/>
                <a:gd name="connsiteY3" fmla="*/ 263263 h 526526"/>
                <a:gd name="connsiteX4" fmla="*/ 3613947 w 3877210"/>
                <a:gd name="connsiteY4" fmla="*/ 526526 h 526526"/>
                <a:gd name="connsiteX5" fmla="*/ 3613947 w 3877210"/>
                <a:gd name="connsiteY5" fmla="*/ 460710 h 526526"/>
                <a:gd name="connsiteX6" fmla="*/ 0 w 3877210"/>
                <a:gd name="connsiteY6" fmla="*/ 460710 h 526526"/>
                <a:gd name="connsiteX7" fmla="*/ 0 w 3877210"/>
                <a:gd name="connsiteY7" fmla="*/ 6581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7210" h="526526">
                  <a:moveTo>
                    <a:pt x="0" y="65816"/>
                  </a:moveTo>
                  <a:lnTo>
                    <a:pt x="3613947" y="65816"/>
                  </a:lnTo>
                  <a:lnTo>
                    <a:pt x="3613947" y="0"/>
                  </a:lnTo>
                  <a:lnTo>
                    <a:pt x="3877210" y="263263"/>
                  </a:lnTo>
                  <a:lnTo>
                    <a:pt x="3613947" y="526526"/>
                  </a:lnTo>
                  <a:lnTo>
                    <a:pt x="3613947" y="460710"/>
                  </a:lnTo>
                  <a:lnTo>
                    <a:pt x="0" y="460710"/>
                  </a:lnTo>
                  <a:lnTo>
                    <a:pt x="0" y="65816"/>
                  </a:lnTo>
                  <a:close/>
                </a:path>
              </a:pathLst>
            </a:custGeom>
            <a:ln>
              <a:noFill/>
            </a:ln>
          </p:spPr>
          <p:style>
            <a:lnRef idx="2">
              <a:scrgbClr r="0" g="0" b="0"/>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73436" rIns="205067" bIns="73436" numCol="1" spcCol="1270" anchor="ctr" anchorCtr="0">
              <a:noAutofit/>
            </a:bodyPr>
            <a:lstStyle/>
            <a:p>
              <a:pPr marL="114300" lvl="1" indent="-114300" defTabSz="533400">
                <a:lnSpc>
                  <a:spcPct val="90000"/>
                </a:lnSpc>
                <a:spcBef>
                  <a:spcPct val="0"/>
                </a:spcBef>
                <a:spcAft>
                  <a:spcPct val="15000"/>
                </a:spcAft>
                <a:buFontTx/>
                <a:buChar char="••"/>
              </a:pPr>
              <a:r>
                <a:rPr lang="en-US" sz="1200" dirty="0">
                  <a:ln w="0"/>
                  <a:solidFill>
                    <a:schemeClr val="tx1"/>
                  </a:solidFill>
                </a:rPr>
                <a:t>Wear UV protection- clothing, sunscreen (SPF 30+) and other protective measures when in sunlight</a:t>
              </a:r>
              <a:endParaRPr lang="en-US" sz="1200" b="0" kern="1200" cap="none" spc="0" dirty="0">
                <a:ln w="0"/>
                <a:solidFill>
                  <a:schemeClr val="tx1"/>
                </a:solidFill>
                <a:effectLst/>
              </a:endParaRPr>
            </a:p>
          </p:txBody>
        </p:sp>
        <p:sp>
          <p:nvSpPr>
            <p:cNvPr id="14" name="Freeform 13"/>
            <p:cNvSpPr/>
            <p:nvPr/>
          </p:nvSpPr>
          <p:spPr>
            <a:xfrm>
              <a:off x="370380" y="2183422"/>
              <a:ext cx="2584806" cy="526526"/>
            </a:xfrm>
            <a:custGeom>
              <a:avLst/>
              <a:gdLst>
                <a:gd name="connsiteX0" fmla="*/ 0 w 2584806"/>
                <a:gd name="connsiteY0" fmla="*/ 87756 h 526526"/>
                <a:gd name="connsiteX1" fmla="*/ 87756 w 2584806"/>
                <a:gd name="connsiteY1" fmla="*/ 0 h 526526"/>
                <a:gd name="connsiteX2" fmla="*/ 2497050 w 2584806"/>
                <a:gd name="connsiteY2" fmla="*/ 0 h 526526"/>
                <a:gd name="connsiteX3" fmla="*/ 2584806 w 2584806"/>
                <a:gd name="connsiteY3" fmla="*/ 87756 h 526526"/>
                <a:gd name="connsiteX4" fmla="*/ 2584806 w 2584806"/>
                <a:gd name="connsiteY4" fmla="*/ 438770 h 526526"/>
                <a:gd name="connsiteX5" fmla="*/ 2497050 w 2584806"/>
                <a:gd name="connsiteY5" fmla="*/ 526526 h 526526"/>
                <a:gd name="connsiteX6" fmla="*/ 87756 w 2584806"/>
                <a:gd name="connsiteY6" fmla="*/ 526526 h 526526"/>
                <a:gd name="connsiteX7" fmla="*/ 0 w 2584806"/>
                <a:gd name="connsiteY7" fmla="*/ 438770 h 526526"/>
                <a:gd name="connsiteX8" fmla="*/ 0 w 2584806"/>
                <a:gd name="connsiteY8" fmla="*/ 8775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4806" h="526526">
                  <a:moveTo>
                    <a:pt x="0" y="87756"/>
                  </a:moveTo>
                  <a:cubicBezTo>
                    <a:pt x="0" y="39290"/>
                    <a:pt x="39290" y="0"/>
                    <a:pt x="87756" y="0"/>
                  </a:cubicBezTo>
                  <a:lnTo>
                    <a:pt x="2497050" y="0"/>
                  </a:lnTo>
                  <a:cubicBezTo>
                    <a:pt x="2545516" y="0"/>
                    <a:pt x="2584806" y="39290"/>
                    <a:pt x="2584806" y="87756"/>
                  </a:cubicBezTo>
                  <a:lnTo>
                    <a:pt x="2584806" y="438770"/>
                  </a:lnTo>
                  <a:cubicBezTo>
                    <a:pt x="2584806" y="487236"/>
                    <a:pt x="2545516" y="526526"/>
                    <a:pt x="2497050" y="526526"/>
                  </a:cubicBezTo>
                  <a:lnTo>
                    <a:pt x="87756" y="526526"/>
                  </a:lnTo>
                  <a:cubicBezTo>
                    <a:pt x="39290" y="526526"/>
                    <a:pt x="0" y="487236"/>
                    <a:pt x="0" y="438770"/>
                  </a:cubicBezTo>
                  <a:lnTo>
                    <a:pt x="0" y="87756"/>
                  </a:lnTo>
                  <a:close/>
                </a:path>
              </a:pathLst>
            </a:custGeom>
            <a:ln>
              <a:solidFill>
                <a:schemeClr val="bg2"/>
              </a:solidFill>
            </a:ln>
            <a:effectLst>
              <a:outerShdw blurRad="50800" dist="38100" dir="5400000" algn="t" rotWithShape="0">
                <a:prstClr val="black">
                  <a:alpha val="40000"/>
                </a:prstClr>
              </a:outerShdw>
            </a:effectLst>
          </p:spPr>
          <p:style>
            <a:lnRef idx="2">
              <a:scrgbClr r="0" g="0" b="0"/>
            </a:lnRef>
            <a:fillRef idx="1">
              <a:schemeClr val="accent3">
                <a:shade val="80000"/>
                <a:hueOff val="55226"/>
                <a:satOff val="-11342"/>
                <a:lumOff val="12550"/>
                <a:alphaOff val="0"/>
              </a:schemeClr>
            </a:fillRef>
            <a:effectRef idx="0">
              <a:scrgbClr r="0" g="0" b="0"/>
            </a:effectRef>
            <a:fontRef idx="minor">
              <a:schemeClr val="lt1"/>
            </a:fontRef>
          </p:style>
          <p:txBody>
            <a:bodyPr spcFirstLastPara="0" vert="horz" wrap="square" lIns="82853" tIns="54278" rIns="82853" bIns="54278" numCol="1" spcCol="1270" anchor="ctr" anchorCtr="0">
              <a:noAutofit/>
            </a:bodyPr>
            <a:lstStyle/>
            <a:p>
              <a:pPr algn="ctr" defTabSz="666750">
                <a:lnSpc>
                  <a:spcPct val="90000"/>
                </a:lnSpc>
                <a:spcBef>
                  <a:spcPct val="0"/>
                </a:spcBef>
                <a:spcAft>
                  <a:spcPct val="35000"/>
                </a:spcAft>
              </a:pPr>
              <a:r>
                <a:rPr lang="en-US" sz="1500" dirty="0">
                  <a:ln w="0"/>
                  <a:solidFill>
                    <a:schemeClr val="bg2"/>
                  </a:solidFill>
                  <a:effectLst>
                    <a:outerShdw blurRad="38100" dist="19050" dir="2700000" algn="tl" rotWithShape="0">
                      <a:schemeClr val="dk1">
                        <a:alpha val="40000"/>
                      </a:schemeClr>
                    </a:outerShdw>
                  </a:effectLst>
                </a:rPr>
                <a:t>Increased sensitivity to sun</a:t>
              </a:r>
            </a:p>
          </p:txBody>
        </p:sp>
        <p:sp>
          <p:nvSpPr>
            <p:cNvPr id="15" name="Freeform 14"/>
            <p:cNvSpPr/>
            <p:nvPr/>
          </p:nvSpPr>
          <p:spPr>
            <a:xfrm>
              <a:off x="2955186" y="2762601"/>
              <a:ext cx="3877210" cy="526526"/>
            </a:xfrm>
            <a:custGeom>
              <a:avLst/>
              <a:gdLst>
                <a:gd name="connsiteX0" fmla="*/ 0 w 3877210"/>
                <a:gd name="connsiteY0" fmla="*/ 65816 h 526526"/>
                <a:gd name="connsiteX1" fmla="*/ 3613947 w 3877210"/>
                <a:gd name="connsiteY1" fmla="*/ 65816 h 526526"/>
                <a:gd name="connsiteX2" fmla="*/ 3613947 w 3877210"/>
                <a:gd name="connsiteY2" fmla="*/ 0 h 526526"/>
                <a:gd name="connsiteX3" fmla="*/ 3877210 w 3877210"/>
                <a:gd name="connsiteY3" fmla="*/ 263263 h 526526"/>
                <a:gd name="connsiteX4" fmla="*/ 3613947 w 3877210"/>
                <a:gd name="connsiteY4" fmla="*/ 526526 h 526526"/>
                <a:gd name="connsiteX5" fmla="*/ 3613947 w 3877210"/>
                <a:gd name="connsiteY5" fmla="*/ 460710 h 526526"/>
                <a:gd name="connsiteX6" fmla="*/ 0 w 3877210"/>
                <a:gd name="connsiteY6" fmla="*/ 460710 h 526526"/>
                <a:gd name="connsiteX7" fmla="*/ 0 w 3877210"/>
                <a:gd name="connsiteY7" fmla="*/ 6581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7210" h="526526">
                  <a:moveTo>
                    <a:pt x="0" y="65816"/>
                  </a:moveTo>
                  <a:lnTo>
                    <a:pt x="3613947" y="65816"/>
                  </a:lnTo>
                  <a:lnTo>
                    <a:pt x="3613947" y="0"/>
                  </a:lnTo>
                  <a:lnTo>
                    <a:pt x="3877210" y="263263"/>
                  </a:lnTo>
                  <a:lnTo>
                    <a:pt x="3613947" y="526526"/>
                  </a:lnTo>
                  <a:lnTo>
                    <a:pt x="3613947" y="460710"/>
                  </a:lnTo>
                  <a:lnTo>
                    <a:pt x="0" y="460710"/>
                  </a:lnTo>
                  <a:lnTo>
                    <a:pt x="0" y="65816"/>
                  </a:lnTo>
                  <a:close/>
                </a:path>
              </a:pathLst>
            </a:custGeom>
            <a:ln>
              <a:noFill/>
            </a:ln>
          </p:spPr>
          <p:style>
            <a:lnRef idx="2">
              <a:scrgbClr r="0" g="0" b="0"/>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73436" rIns="205067" bIns="73436" numCol="1" spcCol="1270" anchor="ctr" anchorCtr="0">
              <a:noAutofit/>
            </a:bodyPr>
            <a:lstStyle/>
            <a:p>
              <a:pPr marL="114300" lvl="1" indent="-114300" defTabSz="533400">
                <a:lnSpc>
                  <a:spcPct val="90000"/>
                </a:lnSpc>
                <a:spcBef>
                  <a:spcPct val="0"/>
                </a:spcBef>
                <a:spcAft>
                  <a:spcPct val="15000"/>
                </a:spcAft>
                <a:buFontTx/>
                <a:buChar char="••"/>
              </a:pPr>
              <a:r>
                <a:rPr lang="en-US" sz="1200" dirty="0">
                  <a:ln w="0"/>
                  <a:solidFill>
                    <a:schemeClr val="tx1"/>
                  </a:solidFill>
                </a:rPr>
                <a:t>Over the counter products like benzoyl peroxide</a:t>
              </a:r>
            </a:p>
            <a:p>
              <a:pPr marL="114300" lvl="1" indent="-114300" algn="l" defTabSz="533400">
                <a:lnSpc>
                  <a:spcPct val="90000"/>
                </a:lnSpc>
                <a:spcBef>
                  <a:spcPct val="0"/>
                </a:spcBef>
                <a:spcAft>
                  <a:spcPct val="15000"/>
                </a:spcAft>
                <a:buChar char="••"/>
              </a:pPr>
              <a:r>
                <a:rPr lang="en-US" sz="1200" dirty="0">
                  <a:ln w="0"/>
                  <a:solidFill>
                    <a:schemeClr val="tx1"/>
                  </a:solidFill>
                </a:rPr>
                <a:t>Prophylaxis or t</a:t>
              </a:r>
              <a:r>
                <a:rPr lang="en-US" sz="1200" b="0" kern="1200" cap="none" spc="0" dirty="0">
                  <a:ln w="0"/>
                  <a:solidFill>
                    <a:schemeClr val="tx1"/>
                  </a:solidFill>
                  <a:effectLst/>
                </a:rPr>
                <a:t>reat with antibiotics</a:t>
              </a:r>
            </a:p>
          </p:txBody>
        </p:sp>
        <p:sp>
          <p:nvSpPr>
            <p:cNvPr id="16" name="Freeform 15"/>
            <p:cNvSpPr/>
            <p:nvPr/>
          </p:nvSpPr>
          <p:spPr>
            <a:xfrm>
              <a:off x="370380" y="2762601"/>
              <a:ext cx="2584806" cy="526526"/>
            </a:xfrm>
            <a:custGeom>
              <a:avLst/>
              <a:gdLst>
                <a:gd name="connsiteX0" fmla="*/ 0 w 2584806"/>
                <a:gd name="connsiteY0" fmla="*/ 87756 h 526526"/>
                <a:gd name="connsiteX1" fmla="*/ 87756 w 2584806"/>
                <a:gd name="connsiteY1" fmla="*/ 0 h 526526"/>
                <a:gd name="connsiteX2" fmla="*/ 2497050 w 2584806"/>
                <a:gd name="connsiteY2" fmla="*/ 0 h 526526"/>
                <a:gd name="connsiteX3" fmla="*/ 2584806 w 2584806"/>
                <a:gd name="connsiteY3" fmla="*/ 87756 h 526526"/>
                <a:gd name="connsiteX4" fmla="*/ 2584806 w 2584806"/>
                <a:gd name="connsiteY4" fmla="*/ 438770 h 526526"/>
                <a:gd name="connsiteX5" fmla="*/ 2497050 w 2584806"/>
                <a:gd name="connsiteY5" fmla="*/ 526526 h 526526"/>
                <a:gd name="connsiteX6" fmla="*/ 87756 w 2584806"/>
                <a:gd name="connsiteY6" fmla="*/ 526526 h 526526"/>
                <a:gd name="connsiteX7" fmla="*/ 0 w 2584806"/>
                <a:gd name="connsiteY7" fmla="*/ 438770 h 526526"/>
                <a:gd name="connsiteX8" fmla="*/ 0 w 2584806"/>
                <a:gd name="connsiteY8" fmla="*/ 8775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4806" h="526526">
                  <a:moveTo>
                    <a:pt x="0" y="87756"/>
                  </a:moveTo>
                  <a:cubicBezTo>
                    <a:pt x="0" y="39290"/>
                    <a:pt x="39290" y="0"/>
                    <a:pt x="87756" y="0"/>
                  </a:cubicBezTo>
                  <a:lnTo>
                    <a:pt x="2497050" y="0"/>
                  </a:lnTo>
                  <a:cubicBezTo>
                    <a:pt x="2545516" y="0"/>
                    <a:pt x="2584806" y="39290"/>
                    <a:pt x="2584806" y="87756"/>
                  </a:cubicBezTo>
                  <a:lnTo>
                    <a:pt x="2584806" y="438770"/>
                  </a:lnTo>
                  <a:cubicBezTo>
                    <a:pt x="2584806" y="487236"/>
                    <a:pt x="2545516" y="526526"/>
                    <a:pt x="2497050" y="526526"/>
                  </a:cubicBezTo>
                  <a:lnTo>
                    <a:pt x="87756" y="526526"/>
                  </a:lnTo>
                  <a:cubicBezTo>
                    <a:pt x="39290" y="526526"/>
                    <a:pt x="0" y="487236"/>
                    <a:pt x="0" y="438770"/>
                  </a:cubicBezTo>
                  <a:lnTo>
                    <a:pt x="0" y="87756"/>
                  </a:lnTo>
                  <a:close/>
                </a:path>
              </a:pathLst>
            </a:custGeom>
            <a:ln>
              <a:solidFill>
                <a:schemeClr val="bg2"/>
              </a:solidFill>
            </a:ln>
          </p:spPr>
          <p:style>
            <a:lnRef idx="2">
              <a:scrgbClr r="0" g="0" b="0"/>
            </a:lnRef>
            <a:fillRef idx="1">
              <a:schemeClr val="accent3">
                <a:shade val="80000"/>
                <a:hueOff val="82840"/>
                <a:satOff val="-17013"/>
                <a:lumOff val="18825"/>
                <a:alphaOff val="0"/>
              </a:schemeClr>
            </a:fillRef>
            <a:effectRef idx="0">
              <a:schemeClr val="accent3">
                <a:shade val="80000"/>
                <a:hueOff val="82840"/>
                <a:satOff val="-17013"/>
                <a:lumOff val="18825"/>
                <a:alphaOff val="0"/>
              </a:schemeClr>
            </a:effectRef>
            <a:fontRef idx="minor">
              <a:schemeClr val="lt1"/>
            </a:fontRef>
          </p:style>
          <p:txBody>
            <a:bodyPr spcFirstLastPara="0" vert="horz" wrap="square" lIns="82853" tIns="54278" rIns="82853" bIns="54278" numCol="1" spcCol="1270" anchor="ctr" anchorCtr="0">
              <a:noAutofit/>
            </a:bodyPr>
            <a:lstStyle/>
            <a:p>
              <a:pPr lvl="0" algn="ctr" defTabSz="666750">
                <a:lnSpc>
                  <a:spcPct val="90000"/>
                </a:lnSpc>
                <a:spcBef>
                  <a:spcPct val="0"/>
                </a:spcBef>
                <a:spcAft>
                  <a:spcPct val="35000"/>
                </a:spcAft>
              </a:pPr>
              <a:r>
                <a:rPr lang="en-US" sz="1500" b="0" kern="1200" cap="none" spc="0" dirty="0">
                  <a:ln w="0"/>
                  <a:solidFill>
                    <a:schemeClr val="bg2"/>
                  </a:solidFill>
                  <a:effectLst>
                    <a:outerShdw blurRad="38100" dist="19050" dir="2700000" algn="tl" rotWithShape="0">
                      <a:schemeClr val="dk1">
                        <a:alpha val="40000"/>
                      </a:schemeClr>
                    </a:outerShdw>
                  </a:effectLst>
                </a:rPr>
                <a:t>Acneiform rash</a:t>
              </a:r>
              <a:r>
                <a:rPr lang="en-US" sz="1500" dirty="0">
                  <a:ln w="0"/>
                  <a:solidFill>
                    <a:schemeClr val="bg2"/>
                  </a:solidFill>
                  <a:effectLst>
                    <a:outerShdw blurRad="38100" dist="19050" dir="2700000" algn="tl" rotWithShape="0">
                      <a:schemeClr val="dk1">
                        <a:alpha val="40000"/>
                      </a:schemeClr>
                    </a:outerShdw>
                  </a:effectLst>
                </a:rPr>
                <a:t> </a:t>
              </a:r>
              <a:br>
                <a:rPr lang="en-US" sz="1500" dirty="0">
                  <a:ln w="0"/>
                  <a:solidFill>
                    <a:schemeClr val="bg2"/>
                  </a:solidFill>
                  <a:effectLst>
                    <a:outerShdw blurRad="38100" dist="19050" dir="2700000" algn="tl" rotWithShape="0">
                      <a:schemeClr val="dk1">
                        <a:alpha val="40000"/>
                      </a:schemeClr>
                    </a:outerShdw>
                  </a:effectLst>
                </a:rPr>
              </a:br>
              <a:r>
                <a:rPr lang="en-US" sz="1500" dirty="0">
                  <a:ln w="0"/>
                  <a:solidFill>
                    <a:schemeClr val="bg2"/>
                  </a:solidFill>
                  <a:effectLst>
                    <a:outerShdw blurRad="38100" dist="19050" dir="2700000" algn="tl" rotWithShape="0">
                      <a:schemeClr val="dk1">
                        <a:alpha val="40000"/>
                      </a:schemeClr>
                    </a:outerShdw>
                  </a:effectLst>
                </a:rPr>
                <a:t>(MEK-inhibitors) </a:t>
              </a:r>
              <a:endParaRPr lang="en-US" sz="1500" b="0" kern="1200" cap="none" spc="0" dirty="0">
                <a:ln w="0"/>
                <a:solidFill>
                  <a:schemeClr val="bg2"/>
                </a:solidFill>
                <a:effectLst>
                  <a:outerShdw blurRad="38100" dist="19050" dir="2700000" algn="tl" rotWithShape="0">
                    <a:schemeClr val="dk1">
                      <a:alpha val="40000"/>
                    </a:schemeClr>
                  </a:outerShdw>
                </a:effectLst>
              </a:endParaRPr>
            </a:p>
          </p:txBody>
        </p:sp>
        <p:sp>
          <p:nvSpPr>
            <p:cNvPr id="17" name="Right Arrow 16"/>
            <p:cNvSpPr/>
            <p:nvPr/>
          </p:nvSpPr>
          <p:spPr>
            <a:xfrm>
              <a:off x="2955186" y="3341780"/>
              <a:ext cx="3877210" cy="526526"/>
            </a:xfrm>
            <a:prstGeom prst="rightArrow">
              <a:avLst>
                <a:gd name="adj1" fmla="val 75000"/>
                <a:gd name="adj2" fmla="val 50000"/>
              </a:avLst>
            </a:prstGeom>
            <a:ln>
              <a:noFill/>
            </a:ln>
          </p:spPr>
          <p:style>
            <a:lnRef idx="2">
              <a:scrgbClr r="0" g="0" b="0"/>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anchor="ctr"/>
            <a:lstStyle/>
            <a:p>
              <a:pPr marL="114300" marR="0" lvl="1" indent="-114300" algn="l" defTabSz="533400" rtl="0" eaLnBrk="1" fontAlgn="auto" latinLnBrk="0" hangingPunct="1">
                <a:lnSpc>
                  <a:spcPct val="90000"/>
                </a:lnSpc>
                <a:spcBef>
                  <a:spcPct val="0"/>
                </a:spcBef>
                <a:buClrTx/>
                <a:buSzTx/>
                <a:buFontTx/>
                <a:buChar char="••"/>
                <a:tabLst/>
                <a:defRPr/>
              </a:pPr>
              <a:r>
                <a:rPr kumimoji="0" lang="en-US" sz="1200" b="0" i="0" u="none" strike="noStrike" kern="1200" cap="none" spc="0" normalizeH="0" baseline="0" noProof="0" dirty="0">
                  <a:ln w="0"/>
                  <a:solidFill>
                    <a:srgbClr val="000000"/>
                  </a:solidFill>
                  <a:effectLst/>
                  <a:uLnTx/>
                  <a:uFillTx/>
                  <a:ea typeface="+mn-ea"/>
                  <a:cs typeface="+mn-cs"/>
                </a:rPr>
                <a:t>Asymmetry, Border irregularity, Color changes, Diameter/size, and Evolving/changes </a:t>
              </a:r>
            </a:p>
          </p:txBody>
        </p:sp>
        <p:sp>
          <p:nvSpPr>
            <p:cNvPr id="18" name="Freeform 17"/>
            <p:cNvSpPr/>
            <p:nvPr/>
          </p:nvSpPr>
          <p:spPr>
            <a:xfrm>
              <a:off x="370380" y="3341780"/>
              <a:ext cx="2584806" cy="526526"/>
            </a:xfrm>
            <a:custGeom>
              <a:avLst/>
              <a:gdLst>
                <a:gd name="connsiteX0" fmla="*/ 0 w 2584806"/>
                <a:gd name="connsiteY0" fmla="*/ 87756 h 526526"/>
                <a:gd name="connsiteX1" fmla="*/ 87756 w 2584806"/>
                <a:gd name="connsiteY1" fmla="*/ 0 h 526526"/>
                <a:gd name="connsiteX2" fmla="*/ 2497050 w 2584806"/>
                <a:gd name="connsiteY2" fmla="*/ 0 h 526526"/>
                <a:gd name="connsiteX3" fmla="*/ 2584806 w 2584806"/>
                <a:gd name="connsiteY3" fmla="*/ 87756 h 526526"/>
                <a:gd name="connsiteX4" fmla="*/ 2584806 w 2584806"/>
                <a:gd name="connsiteY4" fmla="*/ 438770 h 526526"/>
                <a:gd name="connsiteX5" fmla="*/ 2497050 w 2584806"/>
                <a:gd name="connsiteY5" fmla="*/ 526526 h 526526"/>
                <a:gd name="connsiteX6" fmla="*/ 87756 w 2584806"/>
                <a:gd name="connsiteY6" fmla="*/ 526526 h 526526"/>
                <a:gd name="connsiteX7" fmla="*/ 0 w 2584806"/>
                <a:gd name="connsiteY7" fmla="*/ 438770 h 526526"/>
                <a:gd name="connsiteX8" fmla="*/ 0 w 2584806"/>
                <a:gd name="connsiteY8" fmla="*/ 8775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4806" h="526526">
                  <a:moveTo>
                    <a:pt x="0" y="87756"/>
                  </a:moveTo>
                  <a:cubicBezTo>
                    <a:pt x="0" y="39290"/>
                    <a:pt x="39290" y="0"/>
                    <a:pt x="87756" y="0"/>
                  </a:cubicBezTo>
                  <a:lnTo>
                    <a:pt x="2497050" y="0"/>
                  </a:lnTo>
                  <a:cubicBezTo>
                    <a:pt x="2545516" y="0"/>
                    <a:pt x="2584806" y="39290"/>
                    <a:pt x="2584806" y="87756"/>
                  </a:cubicBezTo>
                  <a:lnTo>
                    <a:pt x="2584806" y="438770"/>
                  </a:lnTo>
                  <a:cubicBezTo>
                    <a:pt x="2584806" y="487236"/>
                    <a:pt x="2545516" y="526526"/>
                    <a:pt x="2497050" y="526526"/>
                  </a:cubicBezTo>
                  <a:lnTo>
                    <a:pt x="87756" y="526526"/>
                  </a:lnTo>
                  <a:cubicBezTo>
                    <a:pt x="39290" y="526526"/>
                    <a:pt x="0" y="487236"/>
                    <a:pt x="0" y="438770"/>
                  </a:cubicBezTo>
                  <a:lnTo>
                    <a:pt x="0" y="87756"/>
                  </a:lnTo>
                  <a:close/>
                </a:path>
              </a:pathLst>
            </a:custGeom>
            <a:ln>
              <a:solidFill>
                <a:schemeClr val="bg2"/>
              </a:solidFill>
            </a:ln>
            <a:effectLst>
              <a:outerShdw blurRad="50800" dist="38100" dir="5400000" algn="t" rotWithShape="0">
                <a:prstClr val="black">
                  <a:alpha val="40000"/>
                </a:prstClr>
              </a:outerShdw>
            </a:effectLst>
          </p:spPr>
          <p:style>
            <a:lnRef idx="2">
              <a:scrgbClr r="0" g="0" b="0"/>
            </a:lnRef>
            <a:fillRef idx="1">
              <a:schemeClr val="accent3">
                <a:shade val="80000"/>
                <a:hueOff val="110453"/>
                <a:satOff val="-22684"/>
                <a:lumOff val="25100"/>
                <a:alphaOff val="0"/>
              </a:schemeClr>
            </a:fillRef>
            <a:effectRef idx="0">
              <a:scrgbClr r="0" g="0" b="0"/>
            </a:effectRef>
            <a:fontRef idx="minor">
              <a:schemeClr val="lt1"/>
            </a:fontRef>
          </p:style>
          <p:txBody>
            <a:bodyPr spcFirstLastPara="0" vert="horz" wrap="square" lIns="82853" tIns="54278" rIns="82853" bIns="54278" numCol="1" spcCol="1270" anchor="ctr" anchorCtr="0">
              <a:noAutofit/>
            </a:bodyPr>
            <a:lstStyle/>
            <a:p>
              <a:pPr lvl="0" algn="ctr" defTabSz="666750" rtl="0">
                <a:lnSpc>
                  <a:spcPct val="90000"/>
                </a:lnSpc>
                <a:spcBef>
                  <a:spcPct val="0"/>
                </a:spcBef>
                <a:spcAft>
                  <a:spcPct val="35000"/>
                </a:spcAft>
              </a:pPr>
              <a:r>
                <a:rPr lang="en-US" sz="1500" b="0" i="0" kern="1200" cap="none" spc="0" baseline="0" dirty="0">
                  <a:ln w="0"/>
                  <a:solidFill>
                    <a:schemeClr val="bg2"/>
                  </a:solidFill>
                  <a:effectLst>
                    <a:outerShdw blurRad="38100" dist="19050" dir="2700000" algn="tl" rotWithShape="0">
                      <a:schemeClr val="dk1">
                        <a:alpha val="40000"/>
                      </a:schemeClr>
                    </a:outerShdw>
                  </a:effectLst>
                </a:rPr>
                <a:t>Check your skin regularly for changes</a:t>
              </a:r>
              <a:endParaRPr lang="en-US" sz="1500" b="0" kern="1200" cap="none" spc="0" dirty="0">
                <a:ln w="0"/>
                <a:solidFill>
                  <a:schemeClr val="bg2"/>
                </a:solidFill>
                <a:effectLst>
                  <a:outerShdw blurRad="38100" dist="19050" dir="2700000" algn="tl" rotWithShape="0">
                    <a:schemeClr val="dk1">
                      <a:alpha val="40000"/>
                    </a:schemeClr>
                  </a:outerShdw>
                </a:effectLst>
              </a:endParaRPr>
            </a:p>
          </p:txBody>
        </p:sp>
        <p:sp>
          <p:nvSpPr>
            <p:cNvPr id="20" name="Freeform 19"/>
            <p:cNvSpPr/>
            <p:nvPr/>
          </p:nvSpPr>
          <p:spPr>
            <a:xfrm>
              <a:off x="370380" y="3920958"/>
              <a:ext cx="2584806" cy="526526"/>
            </a:xfrm>
            <a:custGeom>
              <a:avLst/>
              <a:gdLst>
                <a:gd name="connsiteX0" fmla="*/ 0 w 2584806"/>
                <a:gd name="connsiteY0" fmla="*/ 87756 h 526526"/>
                <a:gd name="connsiteX1" fmla="*/ 87756 w 2584806"/>
                <a:gd name="connsiteY1" fmla="*/ 0 h 526526"/>
                <a:gd name="connsiteX2" fmla="*/ 2497050 w 2584806"/>
                <a:gd name="connsiteY2" fmla="*/ 0 h 526526"/>
                <a:gd name="connsiteX3" fmla="*/ 2584806 w 2584806"/>
                <a:gd name="connsiteY3" fmla="*/ 87756 h 526526"/>
                <a:gd name="connsiteX4" fmla="*/ 2584806 w 2584806"/>
                <a:gd name="connsiteY4" fmla="*/ 438770 h 526526"/>
                <a:gd name="connsiteX5" fmla="*/ 2497050 w 2584806"/>
                <a:gd name="connsiteY5" fmla="*/ 526526 h 526526"/>
                <a:gd name="connsiteX6" fmla="*/ 87756 w 2584806"/>
                <a:gd name="connsiteY6" fmla="*/ 526526 h 526526"/>
                <a:gd name="connsiteX7" fmla="*/ 0 w 2584806"/>
                <a:gd name="connsiteY7" fmla="*/ 438770 h 526526"/>
                <a:gd name="connsiteX8" fmla="*/ 0 w 2584806"/>
                <a:gd name="connsiteY8" fmla="*/ 8775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84806" h="526526">
                  <a:moveTo>
                    <a:pt x="0" y="87756"/>
                  </a:moveTo>
                  <a:cubicBezTo>
                    <a:pt x="0" y="39290"/>
                    <a:pt x="39290" y="0"/>
                    <a:pt x="87756" y="0"/>
                  </a:cubicBezTo>
                  <a:lnTo>
                    <a:pt x="2497050" y="0"/>
                  </a:lnTo>
                  <a:cubicBezTo>
                    <a:pt x="2545516" y="0"/>
                    <a:pt x="2584806" y="39290"/>
                    <a:pt x="2584806" y="87756"/>
                  </a:cubicBezTo>
                  <a:lnTo>
                    <a:pt x="2584806" y="438770"/>
                  </a:lnTo>
                  <a:cubicBezTo>
                    <a:pt x="2584806" y="487236"/>
                    <a:pt x="2545516" y="526526"/>
                    <a:pt x="2497050" y="526526"/>
                  </a:cubicBezTo>
                  <a:lnTo>
                    <a:pt x="87756" y="526526"/>
                  </a:lnTo>
                  <a:cubicBezTo>
                    <a:pt x="39290" y="526526"/>
                    <a:pt x="0" y="487236"/>
                    <a:pt x="0" y="438770"/>
                  </a:cubicBezTo>
                  <a:lnTo>
                    <a:pt x="0" y="87756"/>
                  </a:lnTo>
                  <a:close/>
                </a:path>
              </a:pathLst>
            </a:custGeom>
            <a:ln>
              <a:solidFill>
                <a:schemeClr val="bg2"/>
              </a:solidFill>
            </a:ln>
            <a:effectLst>
              <a:outerShdw blurRad="50800" dist="38100" dir="5400000" algn="t" rotWithShape="0">
                <a:prstClr val="black">
                  <a:alpha val="40000"/>
                </a:prstClr>
              </a:outerShdw>
            </a:effectLst>
          </p:spPr>
          <p:style>
            <a:lnRef idx="2">
              <a:scrgbClr r="0" g="0" b="0"/>
            </a:lnRef>
            <a:fillRef idx="1">
              <a:schemeClr val="accent3">
                <a:shade val="80000"/>
                <a:hueOff val="138066"/>
                <a:satOff val="-28355"/>
                <a:lumOff val="31375"/>
                <a:alphaOff val="0"/>
              </a:schemeClr>
            </a:fillRef>
            <a:effectRef idx="0">
              <a:scrgbClr r="0" g="0" b="0"/>
            </a:effectRef>
            <a:fontRef idx="minor">
              <a:schemeClr val="lt1"/>
            </a:fontRef>
          </p:style>
          <p:txBody>
            <a:bodyPr spcFirstLastPara="0" vert="horz" wrap="square" lIns="82853" tIns="54278" rIns="82853" bIns="54278" numCol="1" spcCol="1270" anchor="ctr" anchorCtr="0">
              <a:noAutofit/>
            </a:bodyPr>
            <a:lstStyle/>
            <a:p>
              <a:pPr lvl="0" algn="ctr" defTabSz="666750" rtl="0">
                <a:lnSpc>
                  <a:spcPct val="90000"/>
                </a:lnSpc>
                <a:spcBef>
                  <a:spcPct val="0"/>
                </a:spcBef>
                <a:spcAft>
                  <a:spcPct val="35000"/>
                </a:spcAft>
              </a:pPr>
              <a:r>
                <a:rPr lang="en-US" sz="1500" b="0" i="0" kern="1200" cap="none" spc="0" baseline="0" dirty="0">
                  <a:ln w="0"/>
                  <a:solidFill>
                    <a:schemeClr val="bg2"/>
                  </a:solidFill>
                  <a:effectLst>
                    <a:outerShdw blurRad="38100" dist="19050" dir="2700000" algn="tl" rotWithShape="0">
                      <a:schemeClr val="dk1">
                        <a:alpha val="40000"/>
                      </a:schemeClr>
                    </a:outerShdw>
                  </a:effectLst>
                </a:rPr>
                <a:t>Follow up with dermatology consistently</a:t>
              </a:r>
              <a:endParaRPr lang="en-US" sz="1500" b="0" kern="1200" cap="none" spc="0" dirty="0">
                <a:ln w="0"/>
                <a:solidFill>
                  <a:schemeClr val="bg2"/>
                </a:solidFill>
                <a:effectLst>
                  <a:outerShdw blurRad="38100" dist="19050" dir="2700000" algn="tl" rotWithShape="0">
                    <a:schemeClr val="dk1">
                      <a:alpha val="40000"/>
                    </a:schemeClr>
                  </a:outerShdw>
                </a:effectLst>
              </a:endParaRPr>
            </a:p>
          </p:txBody>
        </p:sp>
        <p:sp>
          <p:nvSpPr>
            <p:cNvPr id="19" name="Freeform 18"/>
            <p:cNvSpPr/>
            <p:nvPr/>
          </p:nvSpPr>
          <p:spPr>
            <a:xfrm>
              <a:off x="2955186" y="3920958"/>
              <a:ext cx="3877210" cy="526526"/>
            </a:xfrm>
            <a:custGeom>
              <a:avLst/>
              <a:gdLst>
                <a:gd name="connsiteX0" fmla="*/ 0 w 3877210"/>
                <a:gd name="connsiteY0" fmla="*/ 65816 h 526526"/>
                <a:gd name="connsiteX1" fmla="*/ 3613947 w 3877210"/>
                <a:gd name="connsiteY1" fmla="*/ 65816 h 526526"/>
                <a:gd name="connsiteX2" fmla="*/ 3613947 w 3877210"/>
                <a:gd name="connsiteY2" fmla="*/ 0 h 526526"/>
                <a:gd name="connsiteX3" fmla="*/ 3877210 w 3877210"/>
                <a:gd name="connsiteY3" fmla="*/ 263263 h 526526"/>
                <a:gd name="connsiteX4" fmla="*/ 3613947 w 3877210"/>
                <a:gd name="connsiteY4" fmla="*/ 526526 h 526526"/>
                <a:gd name="connsiteX5" fmla="*/ 3613947 w 3877210"/>
                <a:gd name="connsiteY5" fmla="*/ 460710 h 526526"/>
                <a:gd name="connsiteX6" fmla="*/ 0 w 3877210"/>
                <a:gd name="connsiteY6" fmla="*/ 460710 h 526526"/>
                <a:gd name="connsiteX7" fmla="*/ 0 w 3877210"/>
                <a:gd name="connsiteY7" fmla="*/ 65816 h 526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77210" h="526526">
                  <a:moveTo>
                    <a:pt x="0" y="65816"/>
                  </a:moveTo>
                  <a:lnTo>
                    <a:pt x="3613947" y="65816"/>
                  </a:lnTo>
                  <a:lnTo>
                    <a:pt x="3613947" y="0"/>
                  </a:lnTo>
                  <a:lnTo>
                    <a:pt x="3877210" y="263263"/>
                  </a:lnTo>
                  <a:lnTo>
                    <a:pt x="3613947" y="526526"/>
                  </a:lnTo>
                  <a:lnTo>
                    <a:pt x="3613947" y="460710"/>
                  </a:lnTo>
                  <a:lnTo>
                    <a:pt x="0" y="460710"/>
                  </a:lnTo>
                  <a:lnTo>
                    <a:pt x="0" y="65816"/>
                  </a:lnTo>
                  <a:close/>
                </a:path>
              </a:pathLst>
            </a:custGeom>
            <a:ln>
              <a:noFill/>
            </a:ln>
            <a:effectLst>
              <a:outerShdw blurRad="50800" dist="38100" dir="5400000" algn="t" rotWithShape="0">
                <a:prstClr val="black">
                  <a:alpha val="40000"/>
                </a:prstClr>
              </a:outerShdw>
            </a:effectLst>
          </p:spPr>
          <p:style>
            <a:lnRef idx="2">
              <a:scrgbClr r="0" g="0" b="0"/>
            </a:lnRef>
            <a:fillRef idx="1">
              <a:schemeClr val="accent3">
                <a:alpha val="90000"/>
                <a:tint val="40000"/>
                <a:hueOff val="0"/>
                <a:satOff val="0"/>
                <a:lumOff val="0"/>
                <a:alphaOff val="0"/>
              </a:schemeClr>
            </a:fillRef>
            <a:effectRef idx="0">
              <a:scrgbClr r="0" g="0" b="0"/>
            </a:effectRef>
            <a:fontRef idx="minor">
              <a:schemeClr val="dk1">
                <a:hueOff val="0"/>
                <a:satOff val="0"/>
                <a:lumOff val="0"/>
                <a:alphaOff val="0"/>
              </a:schemeClr>
            </a:fontRef>
          </p:style>
          <p:txBody>
            <a:bodyPr spcFirstLastPara="0" vert="horz" wrap="square" lIns="7620" tIns="73436" rIns="205067" bIns="73436" numCol="1" spcCol="1270" anchor="ctr" anchorCtr="0">
              <a:noAutofit/>
            </a:bodyPr>
            <a:lstStyle/>
            <a:p>
              <a:pPr marL="114300" lvl="1" indent="-114300" algn="l" defTabSz="533400" rtl="0">
                <a:lnSpc>
                  <a:spcPct val="90000"/>
                </a:lnSpc>
                <a:spcBef>
                  <a:spcPct val="0"/>
                </a:spcBef>
                <a:spcAft>
                  <a:spcPct val="15000"/>
                </a:spcAft>
                <a:buChar char="••"/>
              </a:pPr>
              <a:r>
                <a:rPr lang="en-US" sz="1200" b="0" i="0" kern="1200" cap="none" spc="0" baseline="0" dirty="0">
                  <a:ln w="0"/>
                  <a:solidFill>
                    <a:schemeClr val="tx1"/>
                  </a:solidFill>
                  <a:effectLst/>
                </a:rPr>
                <a:t>If you cannot make your appointment, be sure to reschedule</a:t>
              </a:r>
              <a:endParaRPr lang="en-US" sz="1200" b="0" kern="1200" cap="none" spc="0" dirty="0">
                <a:ln w="0"/>
                <a:solidFill>
                  <a:schemeClr val="tx1"/>
                </a:solidFill>
                <a:effectLst/>
              </a:endParaRPr>
            </a:p>
          </p:txBody>
        </p:sp>
      </p:grpSp>
      <p:sp>
        <p:nvSpPr>
          <p:cNvPr id="5" name="Slide Number Placeholder 4"/>
          <p:cNvSpPr>
            <a:spLocks noGrp="1"/>
          </p:cNvSpPr>
          <p:nvPr>
            <p:ph type="sldNum" sz="quarter" idx="13"/>
          </p:nvPr>
        </p:nvSpPr>
        <p:spPr/>
        <p:txBody>
          <a:bodyPr/>
          <a:lstStyle/>
          <a:p>
            <a:pPr algn="r"/>
            <a:fld id="{EE7355D6-6BA5-4920-A2EF-F4F527E42B6D}" type="slidenum">
              <a:rPr lang="en-US" smtClean="0"/>
              <a:pPr algn="r"/>
              <a:t>14</a:t>
            </a:fld>
            <a:endParaRPr lang="en-US" sz="1200" dirty="0"/>
          </a:p>
        </p:txBody>
      </p:sp>
      <p:pic>
        <p:nvPicPr>
          <p:cNvPr id="7" name="Content Placeholder 4"/>
          <p:cNvPicPr>
            <a:picLocks noChangeAspect="1"/>
          </p:cNvPicPr>
          <p:nvPr/>
        </p:nvPicPr>
        <p:blipFill>
          <a:blip r:embed="rId3">
            <a:extLst>
              <a:ext uri="{BEBA8EAE-BF5A-486C-A8C5-ECC9F3942E4B}">
                <a14:imgProps xmlns:a14="http://schemas.microsoft.com/office/drawing/2010/main">
                  <a14:imgLayer r:embed="rId4">
                    <a14:imgEffect>
                      <a14:backgroundRemoval t="0" b="100000" l="26172" r="68906"/>
                    </a14:imgEffect>
                    <a14:imgEffect>
                      <a14:artisticWatercolorSponge/>
                    </a14:imgEffect>
                  </a14:imgLayer>
                </a14:imgProps>
              </a:ext>
              <a:ext uri="{28A0092B-C50C-407E-A947-70E740481C1C}">
                <a14:useLocalDpi xmlns:a14="http://schemas.microsoft.com/office/drawing/2010/main" val="0"/>
              </a:ext>
            </a:extLst>
          </a:blip>
          <a:srcRect l="34332" t="1004" r="35998" b="1"/>
          <a:stretch>
            <a:fillRect/>
          </a:stretch>
        </p:blipFill>
        <p:spPr>
          <a:xfrm>
            <a:off x="6907696" y="822630"/>
            <a:ext cx="2059955" cy="3866168"/>
          </a:xfrm>
          <a:prstGeom prst="rect">
            <a:avLst/>
          </a:prstGeom>
        </p:spPr>
      </p:pic>
    </p:spTree>
    <p:extLst>
      <p:ext uri="{BB962C8B-B14F-4D97-AF65-F5344CB8AC3E}">
        <p14:creationId xmlns:p14="http://schemas.microsoft.com/office/powerpoint/2010/main" val="1562209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Side Effects: Gastrointestinal Issues</a:t>
            </a:r>
          </a:p>
        </p:txBody>
      </p:sp>
      <p:graphicFrame>
        <p:nvGraphicFramePr>
          <p:cNvPr id="7" name="Diagram 6"/>
          <p:cNvGraphicFramePr/>
          <p:nvPr>
            <p:extLst>
              <p:ext uri="{D42A27DB-BD31-4B8C-83A1-F6EECF244321}">
                <p14:modId xmlns:p14="http://schemas.microsoft.com/office/powerpoint/2010/main" val="348562523"/>
              </p:ext>
            </p:extLst>
          </p:nvPr>
        </p:nvGraphicFramePr>
        <p:xfrm>
          <a:off x="1665310" y="1024647"/>
          <a:ext cx="8743212" cy="3423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15</a:t>
            </a:fld>
            <a:endParaRPr lang="en-US" sz="1200" dirty="0"/>
          </a:p>
        </p:txBody>
      </p:sp>
      <p:pic>
        <p:nvPicPr>
          <p:cNvPr id="6" name="Content Placeholder 4"/>
          <p:cNvPicPr>
            <a:picLocks noChangeAspect="1"/>
          </p:cNvPicPr>
          <p:nvPr/>
        </p:nvPicPr>
        <p:blipFill>
          <a:blip r:embed="rId8">
            <a:duotone>
              <a:prstClr val="black"/>
              <a:schemeClr val="accent1">
                <a:tint val="45000"/>
                <a:satMod val="400000"/>
              </a:schemeClr>
            </a:duotone>
            <a:extLst>
              <a:ext uri="{BEBA8EAE-BF5A-486C-A8C5-ECC9F3942E4B}">
                <a14:imgProps xmlns:a14="http://schemas.microsoft.com/office/drawing/2010/main">
                  <a14:imgLayer r:embed="rId9">
                    <a14:imgEffect>
                      <a14:backgroundRemoval t="0" b="100000" l="26172" r="68906"/>
                    </a14:imgEffect>
                  </a14:imgLayer>
                </a14:imgProps>
              </a:ext>
              <a:ext uri="{28A0092B-C50C-407E-A947-70E740481C1C}">
                <a14:useLocalDpi xmlns:a14="http://schemas.microsoft.com/office/drawing/2010/main" val="0"/>
              </a:ext>
            </a:extLst>
          </a:blip>
          <a:srcRect l="33166" t="912" r="36772"/>
          <a:stretch>
            <a:fillRect/>
          </a:stretch>
        </p:blipFill>
        <p:spPr>
          <a:xfrm>
            <a:off x="679269" y="824972"/>
            <a:ext cx="2087218" cy="3869804"/>
          </a:xfrm>
          <a:prstGeom prst="rect">
            <a:avLst/>
          </a:prstGeom>
        </p:spPr>
      </p:pic>
    </p:spTree>
    <p:extLst>
      <p:ext uri="{BB962C8B-B14F-4D97-AF65-F5344CB8AC3E}">
        <p14:creationId xmlns:p14="http://schemas.microsoft.com/office/powerpoint/2010/main" val="800870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Side Effects: Joint and/or Muscle Pain</a:t>
            </a:r>
          </a:p>
        </p:txBody>
      </p:sp>
      <p:graphicFrame>
        <p:nvGraphicFramePr>
          <p:cNvPr id="7" name="Diagram 6"/>
          <p:cNvGraphicFramePr/>
          <p:nvPr>
            <p:extLst>
              <p:ext uri="{D42A27DB-BD31-4B8C-83A1-F6EECF244321}">
                <p14:modId xmlns:p14="http://schemas.microsoft.com/office/powerpoint/2010/main" val="3578190303"/>
              </p:ext>
            </p:extLst>
          </p:nvPr>
        </p:nvGraphicFramePr>
        <p:xfrm>
          <a:off x="377166" y="974743"/>
          <a:ext cx="6332106" cy="357985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16</a:t>
            </a:fld>
            <a:endParaRPr lang="en-US" sz="1200" dirty="0"/>
          </a:p>
        </p:txBody>
      </p:sp>
      <p:pic>
        <p:nvPicPr>
          <p:cNvPr id="6" name="Content Placeholder 4"/>
          <p:cNvPicPr>
            <a:picLocks noChangeAspect="1"/>
          </p:cNvPicPr>
          <p:nvPr/>
        </p:nvPicPr>
        <p:blipFill>
          <a:blip r:embed="rId8">
            <a:extLst>
              <a:ext uri="{BEBA8EAE-BF5A-486C-A8C5-ECC9F3942E4B}">
                <a14:imgProps xmlns:a14="http://schemas.microsoft.com/office/drawing/2010/main">
                  <a14:imgLayer r:embed="rId9">
                    <a14:imgEffect>
                      <a14:backgroundRemoval t="0" b="100000" l="26172" r="68906"/>
                    </a14:imgEffect>
                  </a14:imgLayer>
                </a14:imgProps>
              </a:ext>
              <a:ext uri="{28A0092B-C50C-407E-A947-70E740481C1C}">
                <a14:useLocalDpi xmlns:a14="http://schemas.microsoft.com/office/drawing/2010/main" val="0"/>
              </a:ext>
            </a:extLst>
          </a:blip>
          <a:srcRect l="32447" t="1614" r="36360" b="-2732"/>
          <a:stretch>
            <a:fillRect/>
          </a:stretch>
        </p:blipFill>
        <p:spPr>
          <a:xfrm>
            <a:off x="6497053" y="842894"/>
            <a:ext cx="2165684" cy="3949029"/>
          </a:xfrm>
          <a:prstGeom prst="rect">
            <a:avLst/>
          </a:prstGeom>
        </p:spPr>
      </p:pic>
      <p:pic>
        <p:nvPicPr>
          <p:cNvPr id="1032" name="Picture 8" descr="Ice Pack Cold Compress Illustrated Vector Stock Vector (Royalty Free)  1785794576 | Shutterstock"/>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786" b="90000" l="385" r="99231"/>
                    </a14:imgEffect>
                  </a14:imgLayer>
                </a14:imgProps>
              </a:ext>
              <a:ext uri="{28A0092B-C50C-407E-A947-70E740481C1C}">
                <a14:useLocalDpi xmlns:a14="http://schemas.microsoft.com/office/drawing/2010/main" val="0"/>
              </a:ext>
            </a:extLst>
          </a:blip>
          <a:srcRect/>
          <a:stretch>
            <a:fillRect/>
          </a:stretch>
        </p:blipFill>
        <p:spPr bwMode="auto">
          <a:xfrm rot="2446822">
            <a:off x="7568564" y="3618061"/>
            <a:ext cx="663301" cy="714324"/>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8" descr="Ice Pack Cold Compress Illustrated Vector Stock Vector (Royalty Free)  1785794576 | Shutterstock">
            <a:extLst>
              <a:ext uri="{FF2B5EF4-FFF2-40B4-BE49-F238E27FC236}">
                <a16:creationId xmlns:a16="http://schemas.microsoft.com/office/drawing/2014/main" id="{EBC75402-0C5D-10CA-D024-301169B2A306}"/>
              </a:ext>
            </a:extLst>
          </p:cNvPr>
          <p:cNvPicPr>
            <a:picLocks noChangeAspect="1" noChangeArrowheads="1"/>
          </p:cNvPicPr>
          <p:nvPr/>
        </p:nvPicPr>
        <p:blipFill>
          <a:blip r:embed="rId10">
            <a:extLst>
              <a:ext uri="{BEBA8EAE-BF5A-486C-A8C5-ECC9F3942E4B}">
                <a14:imgProps xmlns:a14="http://schemas.microsoft.com/office/drawing/2010/main">
                  <a14:imgLayer r:embed="rId11">
                    <a14:imgEffect>
                      <a14:backgroundRemoval t="1786" b="90000" l="385" r="99231"/>
                    </a14:imgEffect>
                  </a14:imgLayer>
                </a14:imgProps>
              </a:ext>
              <a:ext uri="{28A0092B-C50C-407E-A947-70E740481C1C}">
                <a14:useLocalDpi xmlns:a14="http://schemas.microsoft.com/office/drawing/2010/main" val="0"/>
              </a:ext>
            </a:extLst>
          </a:blip>
          <a:srcRect/>
          <a:stretch>
            <a:fillRect/>
          </a:stretch>
        </p:blipFill>
        <p:spPr bwMode="auto">
          <a:xfrm rot="18248785">
            <a:off x="6872606" y="1588226"/>
            <a:ext cx="663301" cy="7143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17562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Side effects: Fatigue and Liver Function</a:t>
            </a:r>
          </a:p>
        </p:txBody>
      </p:sp>
      <p:sp>
        <p:nvSpPr>
          <p:cNvPr id="5" name="Slide Number Placeholder 4"/>
          <p:cNvSpPr>
            <a:spLocks noGrp="1"/>
          </p:cNvSpPr>
          <p:nvPr>
            <p:ph type="sldNum" sz="quarter" idx="13"/>
          </p:nvPr>
        </p:nvSpPr>
        <p:spPr/>
        <p:txBody>
          <a:bodyPr/>
          <a:lstStyle/>
          <a:p>
            <a:pPr algn="r"/>
            <a:fld id="{EE7355D6-6BA5-4920-A2EF-F4F527E42B6D}" type="slidenum">
              <a:rPr lang="en-US" smtClean="0"/>
              <a:pPr algn="r"/>
              <a:t>17</a:t>
            </a:fld>
            <a:endParaRPr lang="en-US" sz="1200" dirty="0"/>
          </a:p>
        </p:txBody>
      </p:sp>
      <p:grpSp>
        <p:nvGrpSpPr>
          <p:cNvPr id="13" name="Group 12"/>
          <p:cNvGrpSpPr/>
          <p:nvPr/>
        </p:nvGrpSpPr>
        <p:grpSpPr>
          <a:xfrm>
            <a:off x="-1" y="793814"/>
            <a:ext cx="4337142" cy="3894984"/>
            <a:chOff x="-1" y="793814"/>
            <a:chExt cx="4337142" cy="3894984"/>
          </a:xfrm>
        </p:grpSpPr>
        <p:grpSp>
          <p:nvGrpSpPr>
            <p:cNvPr id="8" name="Group 7"/>
            <p:cNvGrpSpPr/>
            <p:nvPr/>
          </p:nvGrpSpPr>
          <p:grpSpPr>
            <a:xfrm>
              <a:off x="-1" y="793814"/>
              <a:ext cx="2405219" cy="3894984"/>
              <a:chOff x="6299152" y="793814"/>
              <a:chExt cx="2405219" cy="3894984"/>
            </a:xfrm>
          </p:grpSpPr>
          <p:pic>
            <p:nvPicPr>
              <p:cNvPr id="6" name="Content Placeholder 4"/>
              <p:cNvPicPr>
                <a:picLocks noChangeAspect="1"/>
              </p:cNvPicPr>
              <p:nvPr/>
            </p:nvPicPr>
            <p:blipFill>
              <a:blip r:embed="rId3">
                <a:extLst>
                  <a:ext uri="{BEBA8EAE-BF5A-486C-A8C5-ECC9F3942E4B}">
                    <a14:imgProps xmlns:a14="http://schemas.microsoft.com/office/drawing/2010/main">
                      <a14:imgLayer r:embed="rId4">
                        <a14:imgEffect>
                          <a14:backgroundRemoval t="0" b="100000" l="26172" r="68906"/>
                        </a14:imgEffect>
                      </a14:imgLayer>
                    </a14:imgProps>
                  </a:ext>
                  <a:ext uri="{28A0092B-C50C-407E-A947-70E740481C1C}">
                    <a14:useLocalDpi xmlns:a14="http://schemas.microsoft.com/office/drawing/2010/main" val="0"/>
                  </a:ext>
                </a:extLst>
              </a:blip>
              <a:srcRect l="31815" t="750" r="36076"/>
              <a:stretch>
                <a:fillRect/>
              </a:stretch>
            </p:blipFill>
            <p:spPr>
              <a:xfrm>
                <a:off x="6299152" y="812691"/>
                <a:ext cx="2229319" cy="3876107"/>
              </a:xfrm>
              <a:prstGeom prst="rect">
                <a:avLst/>
              </a:prstGeom>
            </p:spPr>
          </p:pic>
          <p:sp>
            <p:nvSpPr>
              <p:cNvPr id="7" name="Rectangle 6"/>
              <p:cNvSpPr/>
              <p:nvPr/>
            </p:nvSpPr>
            <p:spPr>
              <a:xfrm rot="20239919">
                <a:off x="7836826" y="793814"/>
                <a:ext cx="867545" cy="461665"/>
              </a:xfrm>
              <a:prstGeom prst="rect">
                <a:avLst/>
              </a:prstGeom>
              <a:noFill/>
            </p:spPr>
            <p:txBody>
              <a:bodyPr wrap="none" lIns="91440" tIns="45720" rIns="91440" bIns="45720">
                <a:spAutoFit/>
              </a:bodyPr>
              <a:lstStyle/>
              <a:p>
                <a:pPr algn="ctr"/>
                <a:r>
                  <a:rPr lang="en-US" sz="2400" b="1" cap="none" spc="0" dirty="0" err="1">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rPr>
                  <a:t>ZzZz</a:t>
                </a:r>
                <a:endParaRPr lang="en-US" sz="2400" b="1" cap="none" spc="0" dirty="0">
                  <a:ln w="12700">
                    <a:solidFill>
                      <a:schemeClr val="accent3">
                        <a:lumMod val="50000"/>
                      </a:schemeClr>
                    </a:solidFill>
                    <a:prstDash val="solid"/>
                  </a:ln>
                  <a:pattFill prst="narHorz">
                    <a:fgClr>
                      <a:schemeClr val="accent3"/>
                    </a:fgClr>
                    <a:bgClr>
                      <a:schemeClr val="accent3">
                        <a:lumMod val="40000"/>
                        <a:lumOff val="60000"/>
                      </a:schemeClr>
                    </a:bgClr>
                  </a:pattFill>
                  <a:effectLst>
                    <a:innerShdw blurRad="177800">
                      <a:schemeClr val="accent3">
                        <a:lumMod val="50000"/>
                      </a:schemeClr>
                    </a:innerShdw>
                  </a:effectLst>
                </a:endParaRPr>
              </a:p>
            </p:txBody>
          </p:sp>
        </p:grpSp>
        <p:sp>
          <p:nvSpPr>
            <p:cNvPr id="10" name="Rectangle 9"/>
            <p:cNvSpPr/>
            <p:nvPr/>
          </p:nvSpPr>
          <p:spPr>
            <a:xfrm>
              <a:off x="2229318" y="1639957"/>
              <a:ext cx="2107823" cy="2137273"/>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No good fix for fatigue. </a:t>
              </a:r>
            </a:p>
            <a:p>
              <a:pPr algn="ctr"/>
              <a:endParaRPr lang="en-US" dirty="0"/>
            </a:p>
            <a:p>
              <a:pPr algn="ctr"/>
              <a:r>
                <a:rPr lang="en-US" dirty="0"/>
                <a:t>Schedule rests or down time.</a:t>
              </a:r>
            </a:p>
            <a:p>
              <a:pPr algn="ctr"/>
              <a:endParaRPr lang="en-US" dirty="0"/>
            </a:p>
            <a:p>
              <a:pPr algn="ctr"/>
              <a:r>
                <a:rPr lang="en-US" dirty="0"/>
                <a:t>Light exercise first thing in the morning and after any naps.</a:t>
              </a:r>
            </a:p>
          </p:txBody>
        </p:sp>
      </p:grpSp>
      <p:grpSp>
        <p:nvGrpSpPr>
          <p:cNvPr id="14" name="Group 13"/>
          <p:cNvGrpSpPr/>
          <p:nvPr/>
        </p:nvGrpSpPr>
        <p:grpSpPr>
          <a:xfrm>
            <a:off x="4734045" y="819566"/>
            <a:ext cx="4233606" cy="3876107"/>
            <a:chOff x="4734045" y="819566"/>
            <a:chExt cx="4233606" cy="3876107"/>
          </a:xfrm>
        </p:grpSpPr>
        <p:pic>
          <p:nvPicPr>
            <p:cNvPr id="9" name="Content Placeholder 4"/>
            <p:cNvPicPr>
              <a:picLocks noChangeAspect="1"/>
            </p:cNvPicPr>
            <p:nvPr/>
          </p:nvPicPr>
          <p:blipFill>
            <a:blip r:embed="rId3">
              <a:duotone>
                <a:prstClr val="black"/>
                <a:schemeClr val="accent4">
                  <a:tint val="45000"/>
                  <a:satMod val="400000"/>
                </a:schemeClr>
              </a:duotone>
              <a:extLst>
                <a:ext uri="{BEBA8EAE-BF5A-486C-A8C5-ECC9F3942E4B}">
                  <a14:imgProps xmlns:a14="http://schemas.microsoft.com/office/drawing/2010/main">
                    <a14:imgLayer r:embed="rId4">
                      <a14:imgEffect>
                        <a14:backgroundRemoval t="0" b="100000" l="26172" r="68906"/>
                      </a14:imgEffect>
                    </a14:imgLayer>
                  </a14:imgProps>
                </a:ext>
                <a:ext uri="{28A0092B-C50C-407E-A947-70E740481C1C}">
                  <a14:useLocalDpi xmlns:a14="http://schemas.microsoft.com/office/drawing/2010/main" val="0"/>
                </a:ext>
              </a:extLst>
            </a:blip>
            <a:srcRect l="32743" t="750" r="36638"/>
            <a:stretch>
              <a:fillRect/>
            </a:stretch>
          </p:blipFill>
          <p:spPr>
            <a:xfrm>
              <a:off x="6841868" y="819566"/>
              <a:ext cx="2125783" cy="3876107"/>
            </a:xfrm>
            <a:prstGeom prst="rect">
              <a:avLst/>
            </a:prstGeom>
          </p:spPr>
        </p:pic>
        <p:sp>
          <p:nvSpPr>
            <p:cNvPr id="12" name="Rectangle 11"/>
            <p:cNvSpPr/>
            <p:nvPr/>
          </p:nvSpPr>
          <p:spPr>
            <a:xfrm>
              <a:off x="4734045" y="1639957"/>
              <a:ext cx="2107823" cy="2137273"/>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en-US" dirty="0"/>
                <a:t>Liver function will be monitored on your lab work.</a:t>
              </a:r>
            </a:p>
            <a:p>
              <a:pPr algn="ctr"/>
              <a:endParaRPr lang="en-US" dirty="0"/>
            </a:p>
            <a:p>
              <a:pPr algn="ctr"/>
              <a:r>
                <a:rPr lang="en-US" dirty="0"/>
                <a:t>Call the team if you notice yellowing of the skin or eyes, or urine darkens.</a:t>
              </a:r>
            </a:p>
          </p:txBody>
        </p:sp>
      </p:grpSp>
    </p:spTree>
    <p:extLst>
      <p:ext uri="{BB962C8B-B14F-4D97-AF65-F5344CB8AC3E}">
        <p14:creationId xmlns:p14="http://schemas.microsoft.com/office/powerpoint/2010/main" val="8894386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Additional Treatment Considerations</a:t>
            </a:r>
          </a:p>
        </p:txBody>
      </p:sp>
    </p:spTree>
    <p:extLst>
      <p:ext uri="{BB962C8B-B14F-4D97-AF65-F5344CB8AC3E}">
        <p14:creationId xmlns:p14="http://schemas.microsoft.com/office/powerpoint/2010/main" val="3781172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FDI: Food Drug Interactions</a:t>
            </a:r>
          </a:p>
        </p:txBody>
      </p:sp>
      <p:graphicFrame>
        <p:nvGraphicFramePr>
          <p:cNvPr id="6" name="Diagram 5"/>
          <p:cNvGraphicFramePr/>
          <p:nvPr>
            <p:extLst>
              <p:ext uri="{D42A27DB-BD31-4B8C-83A1-F6EECF244321}">
                <p14:modId xmlns:p14="http://schemas.microsoft.com/office/powerpoint/2010/main" val="1537561311"/>
              </p:ext>
            </p:extLst>
          </p:nvPr>
        </p:nvGraphicFramePr>
        <p:xfrm>
          <a:off x="370381" y="1024647"/>
          <a:ext cx="8382992" cy="3423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19</a:t>
            </a:fld>
            <a:endParaRPr lang="en-US" sz="1200" dirty="0"/>
          </a:p>
        </p:txBody>
      </p:sp>
      <p:sp>
        <p:nvSpPr>
          <p:cNvPr id="8" name="TextBox 7"/>
          <p:cNvSpPr txBox="1"/>
          <p:nvPr/>
        </p:nvSpPr>
        <p:spPr>
          <a:xfrm>
            <a:off x="480224" y="4415133"/>
            <a:ext cx="1636987" cy="215444"/>
          </a:xfrm>
          <a:prstGeom prst="rect">
            <a:avLst/>
          </a:prstGeom>
          <a:noFill/>
        </p:spPr>
        <p:txBody>
          <a:bodyPr wrap="none" rtlCol="0">
            <a:spAutoFit/>
          </a:bodyPr>
          <a:lstStyle/>
          <a:p>
            <a:r>
              <a:rPr lang="en-US" sz="800" dirty="0"/>
              <a:t>ECD: </a:t>
            </a:r>
            <a:r>
              <a:rPr lang="en-US" sz="800" dirty="0" err="1"/>
              <a:t>Erdheim</a:t>
            </a:r>
            <a:r>
              <a:rPr lang="en-US" sz="800" dirty="0"/>
              <a:t>-Chester Disease</a:t>
            </a:r>
          </a:p>
        </p:txBody>
      </p:sp>
    </p:spTree>
    <p:extLst>
      <p:ext uri="{BB962C8B-B14F-4D97-AF65-F5344CB8AC3E}">
        <p14:creationId xmlns:p14="http://schemas.microsoft.com/office/powerpoint/2010/main" val="20615268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Treatment Considerations: Insurance Approval</a:t>
            </a:r>
          </a:p>
        </p:txBody>
      </p:sp>
      <p:graphicFrame>
        <p:nvGraphicFramePr>
          <p:cNvPr id="6" name="Diagram 5"/>
          <p:cNvGraphicFramePr/>
          <p:nvPr>
            <p:extLst>
              <p:ext uri="{D42A27DB-BD31-4B8C-83A1-F6EECF244321}">
                <p14:modId xmlns:p14="http://schemas.microsoft.com/office/powerpoint/2010/main" val="2675109328"/>
              </p:ext>
            </p:extLst>
          </p:nvPr>
        </p:nvGraphicFramePr>
        <p:xfrm>
          <a:off x="370381" y="1024647"/>
          <a:ext cx="8382992" cy="34232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20</a:t>
            </a:fld>
            <a:endParaRPr lang="en-US" sz="1200" dirty="0"/>
          </a:p>
        </p:txBody>
      </p:sp>
    </p:spTree>
    <p:extLst>
      <p:ext uri="{BB962C8B-B14F-4D97-AF65-F5344CB8AC3E}">
        <p14:creationId xmlns:p14="http://schemas.microsoft.com/office/powerpoint/2010/main" val="2785730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outerShdw blurRad="38100" dist="38100" dir="2700000" algn="tl">
                    <a:srgbClr val="000000">
                      <a:alpha val="43137"/>
                    </a:srgbClr>
                  </a:outerShdw>
                </a:effectLst>
              </a:rPr>
              <a:t>Unaffordable Medications</a:t>
            </a:r>
          </a:p>
        </p:txBody>
      </p:sp>
      <p:graphicFrame>
        <p:nvGraphicFramePr>
          <p:cNvPr id="6" name="Diagram 5"/>
          <p:cNvGraphicFramePr/>
          <p:nvPr>
            <p:extLst>
              <p:ext uri="{D42A27DB-BD31-4B8C-83A1-F6EECF244321}">
                <p14:modId xmlns:p14="http://schemas.microsoft.com/office/powerpoint/2010/main" val="1304029141"/>
              </p:ext>
            </p:extLst>
          </p:nvPr>
        </p:nvGraphicFramePr>
        <p:xfrm>
          <a:off x="370381" y="868046"/>
          <a:ext cx="8382992" cy="35798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Slide Number Placeholder 4"/>
          <p:cNvSpPr>
            <a:spLocks noGrp="1"/>
          </p:cNvSpPr>
          <p:nvPr>
            <p:ph type="sldNum" sz="quarter" idx="13"/>
          </p:nvPr>
        </p:nvSpPr>
        <p:spPr/>
        <p:txBody>
          <a:bodyPr/>
          <a:lstStyle/>
          <a:p>
            <a:pPr algn="r"/>
            <a:fld id="{EE7355D6-6BA5-4920-A2EF-F4F527E42B6D}" type="slidenum">
              <a:rPr lang="en-US" smtClean="0"/>
              <a:pPr algn="r"/>
              <a:t>21</a:t>
            </a:fld>
            <a:endParaRPr lang="en-US" sz="1200" dirty="0"/>
          </a:p>
        </p:txBody>
      </p:sp>
    </p:spTree>
    <p:extLst>
      <p:ext uri="{BB962C8B-B14F-4D97-AF65-F5344CB8AC3E}">
        <p14:creationId xmlns:p14="http://schemas.microsoft.com/office/powerpoint/2010/main" val="2052713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B41C7F-6F3D-6E4D-AB91-426DE2E2AAE2}"/>
              </a:ext>
            </a:extLst>
          </p:cNvPr>
          <p:cNvSpPr>
            <a:spLocks noGrp="1"/>
          </p:cNvSpPr>
          <p:nvPr>
            <p:ph type="title"/>
          </p:nvPr>
        </p:nvSpPr>
        <p:spPr/>
        <p:txBody>
          <a:bodyPr/>
          <a:lstStyle/>
          <a:p>
            <a:r>
              <a:rPr lang="en-US" dirty="0">
                <a:effectLst>
                  <a:outerShdw blurRad="38100" dist="38100" dir="2700000" algn="tl">
                    <a:srgbClr val="000000">
                      <a:alpha val="43137"/>
                    </a:srgbClr>
                  </a:outerShdw>
                </a:effectLst>
              </a:rPr>
              <a:t>Questions? </a:t>
            </a:r>
          </a:p>
        </p:txBody>
      </p:sp>
    </p:spTree>
    <p:extLst>
      <p:ext uri="{BB962C8B-B14F-4D97-AF65-F5344CB8AC3E}">
        <p14:creationId xmlns:p14="http://schemas.microsoft.com/office/powerpoint/2010/main" val="580300244"/>
      </p:ext>
    </p:extLst>
  </p:cSld>
  <p:clrMapOvr>
    <a:masterClrMapping/>
  </p:clrMapOvr>
</p:sld>
</file>

<file path=ppt/theme/theme1.xml><?xml version="1.0" encoding="utf-8"?>
<a:theme xmlns:a="http://schemas.openxmlformats.org/drawingml/2006/main" name="Master 16x9">
  <a:themeElements>
    <a:clrScheme name="UAB Medicine Template Colors">
      <a:dk1>
        <a:srgbClr val="000000"/>
      </a:dk1>
      <a:lt1>
        <a:srgbClr val="8BE04E"/>
      </a:lt1>
      <a:dk2>
        <a:srgbClr val="000000"/>
      </a:dk2>
      <a:lt2>
        <a:srgbClr val="FDFFFC"/>
      </a:lt2>
      <a:accent1>
        <a:srgbClr val="78BF43"/>
      </a:accent1>
      <a:accent2>
        <a:srgbClr val="3F7541"/>
      </a:accent2>
      <a:accent3>
        <a:srgbClr val="2AA6B1"/>
      </a:accent3>
      <a:accent4>
        <a:srgbClr val="FCB916"/>
      </a:accent4>
      <a:accent5>
        <a:srgbClr val="009FDB"/>
      </a:accent5>
      <a:accent6>
        <a:srgbClr val="FF7E20"/>
      </a:accent6>
      <a:hlink>
        <a:srgbClr val="89C451"/>
      </a:hlink>
      <a:folHlink>
        <a:srgbClr val="89C45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objectDefaults>
  <a:extraClrSchemeLst/>
  <a:extLst>
    <a:ext uri="{05A4C25C-085E-4340-85A3-A5531E510DB2}">
      <thm15:themeFamily xmlns:thm15="http://schemas.microsoft.com/office/thememl/2012/main" name="Light PPT 3.0 Template" id="{464CCDB1-2E63-3A45-8A4B-F00B29C46FF7}" vid="{8AC297A9-6002-5E45-91AB-326C9906C2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24FF780BC63824D8531A24244433FB7" ma:contentTypeVersion="18" ma:contentTypeDescription="Create a new document." ma:contentTypeScope="" ma:versionID="722470c33f68b32f93b9fdb3e682f6f9">
  <xsd:schema xmlns:xsd="http://www.w3.org/2001/XMLSchema" xmlns:xs="http://www.w3.org/2001/XMLSchema" xmlns:p="http://schemas.microsoft.com/office/2006/metadata/properties" xmlns:ns2="ab4e1aff-ca9b-482e-b103-5edf16d0868d" xmlns:ns3="b428c153-a3e5-4436-8cd3-bbed743e9f27" targetNamespace="http://schemas.microsoft.com/office/2006/metadata/properties" ma:root="true" ma:fieldsID="a5068b30f5fe29312d434b812d3003f0" ns2:_="" ns3:_="">
    <xsd:import namespace="ab4e1aff-ca9b-482e-b103-5edf16d0868d"/>
    <xsd:import namespace="b428c153-a3e5-4436-8cd3-bbed743e9f2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GenerationTime" minOccurs="0"/>
                <xsd:element ref="ns2:MediaServiceEventHashCode" minOccurs="0"/>
                <xsd:element ref="ns2:MediaServiceDateTaken" minOccurs="0"/>
                <xsd:element ref="ns2:MediaServiceOCR" minOccurs="0"/>
                <xsd:element ref="ns2:lcf76f155ced4ddcb4097134ff3c332f" minOccurs="0"/>
                <xsd:element ref="ns3:TaxCatchAll" minOccurs="0"/>
                <xsd:element ref="ns2:MediaLengthInSeconds" minOccurs="0"/>
                <xsd:element ref="ns2:MediaServiceObjectDetectorVersions" minOccurs="0"/>
                <xsd:element ref="ns3:SharedWithUsers" minOccurs="0"/>
                <xsd:element ref="ns3:SharedWithDetail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4e1aff-ca9b-482e-b103-5edf16d0868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0afc756-41f4-452f-81cc-3d01026f6dab" ma:termSetId="09814cd3-568e-fe90-9814-8d621ff8fb84" ma:anchorId="fba54fb3-c3e1-fe81-a776-ca4b69148c4d" ma:open="true" ma:isKeyword="false">
      <xsd:complexType>
        <xsd:sequence>
          <xsd:element ref="pc:Terms" minOccurs="0" maxOccurs="1"/>
        </xsd:sequence>
      </xsd:complexType>
    </xsd:element>
    <xsd:element name="MediaLengthInSeconds" ma:index="19" nillable="true" ma:displayName="MediaLengthInSeconds" ma:hidden="true" ma:internalName="MediaLengthInSeconds" ma:readOnly="true">
      <xsd:simpleType>
        <xsd:restriction base="dms:Unknow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428c153-a3e5-4436-8cd3-bbed743e9f2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8e1285b-5ece-4f15-b32e-180393852ab1}" ma:internalName="TaxCatchAll" ma:showField="CatchAllData" ma:web="b428c153-a3e5-4436-8cd3-bbed743e9f27">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428c153-a3e5-4436-8cd3-bbed743e9f27" xsi:nil="true"/>
    <lcf76f155ced4ddcb4097134ff3c332f xmlns="ab4e1aff-ca9b-482e-b103-5edf16d0868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5C09FF5-EE9D-4D5E-A539-C1C4FB169A5F}"/>
</file>

<file path=customXml/itemProps2.xml><?xml version="1.0" encoding="utf-8"?>
<ds:datastoreItem xmlns:ds="http://schemas.openxmlformats.org/officeDocument/2006/customXml" ds:itemID="{F56A7736-378B-462F-A913-1DF1ABE7B580}"/>
</file>

<file path=customXml/itemProps3.xml><?xml version="1.0" encoding="utf-8"?>
<ds:datastoreItem xmlns:ds="http://schemas.openxmlformats.org/officeDocument/2006/customXml" ds:itemID="{2F41187E-7ECE-4B4F-A033-7D71C475B960}"/>
</file>

<file path=docProps/app.xml><?xml version="1.0" encoding="utf-8"?>
<Properties xmlns="http://schemas.openxmlformats.org/officeDocument/2006/extended-properties" xmlns:vt="http://schemas.openxmlformats.org/officeDocument/2006/docPropsVTypes">
  <Template/>
  <TotalTime>14678</TotalTime>
  <Words>1931</Words>
  <Application>Microsoft Office PowerPoint</Application>
  <PresentationFormat>On-screen Show (16:9)</PresentationFormat>
  <Paragraphs>241</Paragraphs>
  <Slides>22</Slides>
  <Notes>18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22</vt:i4>
      </vt:variant>
    </vt:vector>
  </HeadingPairs>
  <TitlesOfParts>
    <vt:vector size="29" baseType="lpstr">
      <vt:lpstr>Arial</vt:lpstr>
      <vt:lpstr>.AppleSystemUIFont</vt:lpstr>
      <vt:lpstr>Calibri Light</vt:lpstr>
      <vt:lpstr>Wingdings</vt:lpstr>
      <vt:lpstr>Calibri</vt:lpstr>
      <vt:lpstr>Arial Narrow</vt:lpstr>
      <vt:lpstr>Master 16x9</vt:lpstr>
      <vt:lpstr>Targeted Therapies: The Good, the Bad, and the Unaffordable</vt:lpstr>
      <vt:lpstr>Disclosure</vt:lpstr>
      <vt:lpstr>Treatment Risks vs. Benefit </vt:lpstr>
      <vt:lpstr>Targeted Therapies</vt:lpstr>
      <vt:lpstr>Treatment for Erdheim-Chester Disease </vt:lpstr>
      <vt:lpstr>Common Medications</vt:lpstr>
      <vt:lpstr>Cotellic (cobimetinib)</vt:lpstr>
      <vt:lpstr>Mekinist (trametinib)</vt:lpstr>
      <vt:lpstr>Zelboraf (vemurafenib) </vt:lpstr>
      <vt:lpstr>Tafinlar (dabrafenib)</vt:lpstr>
      <vt:lpstr>Medications Useful in Certain Circumstances</vt:lpstr>
      <vt:lpstr>Side Effect Management</vt:lpstr>
      <vt:lpstr>Side Effect: Low Blood Counts</vt:lpstr>
      <vt:lpstr>Side Effects: Dermatology </vt:lpstr>
      <vt:lpstr>Side Effects: Gastrointestinal Issues</vt:lpstr>
      <vt:lpstr>Side Effects: Joint and/or Muscle Pain</vt:lpstr>
      <vt:lpstr>Side effects: Fatigue and Liver Function</vt:lpstr>
      <vt:lpstr>Additional Treatment Considerations</vt:lpstr>
      <vt:lpstr>FDI: Food Drug Interactions</vt:lpstr>
      <vt:lpstr>Treatment Considerations: Insurance Approval</vt:lpstr>
      <vt:lpstr>Unaffordable Medications</vt:lpstr>
      <vt:lpstr>Questions? </vt:lpstr>
    </vt:vector>
  </TitlesOfParts>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Maelynn Cheung</dc:creator>
  <cp:lastModifiedBy>Kathleen Brewer</cp:lastModifiedBy>
  <cp:revision>138</cp:revision>
  <dcterms:created xsi:type="dcterms:W3CDTF">2018-06-25T14:51:20Z</dcterms:created>
  <dcterms:modified xsi:type="dcterms:W3CDTF">2026-04-27T20:00:49Z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0x010100624FF780BC63824D8531A24244433FB7</vt:lpwstr>
  </property>
  <property fmtid="{D5CDD505-2E9C-101B-9397-08002B2CF9AE}" pid="3" name="Order">
    <vt:r8>934900</vt:r8>
  </property>
  <property fmtid="{D5CDD505-2E9C-101B-9397-08002B2CF9AE}" pid="4" name="xd_Signature">
    <vt:bool>false</vt:bool>
  </property>
  <property fmtid="{D5CDD505-2E9C-101B-9397-08002B2CF9AE}" pid="5" name="xd_ProgID">
    <vt:lpwstr/>
  </property>
  <property fmtid="{D5CDD505-2E9C-101B-9397-08002B2CF9AE}" pid="6" name="TriggerFlowInfo">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MediaServiceImageTags">
    <vt:lpwstr/>
  </property>
</Properties>
</file>