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18"/>
  </p:notesMasterIdLst>
  <p:sldIdLst>
    <p:sldId id="330" r:id="rId5"/>
    <p:sldId id="385" r:id="rId6"/>
    <p:sldId id="345" r:id="rId7"/>
    <p:sldId id="394" r:id="rId8"/>
    <p:sldId id="396" r:id="rId9"/>
    <p:sldId id="386" r:id="rId10"/>
    <p:sldId id="387" r:id="rId11"/>
    <p:sldId id="383" r:id="rId12"/>
    <p:sldId id="388" r:id="rId13"/>
    <p:sldId id="390" r:id="rId14"/>
    <p:sldId id="393" r:id="rId15"/>
    <p:sldId id="389" r:id="rId16"/>
    <p:sldId id="3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5FA8AC-891C-6FA7-293B-3F030762138A}" name="Kathleen Brewer" initials="KB" userId="S::Kathleen.Brewer@erdheim-chester.org::640ab997-767a-4c35-84c1-dad3904a637b" providerId="AD"/>
  <p188:author id="{5DE34BDA-0519-510C-56B6-25EE2D6D683F}" name="Diane Schriner" initials="DS" userId="S::Diane.Schriner@erdheim-chester.org::50189a45-f503-417a-9f97-bbf2d2d436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A4BB"/>
    <a:srgbClr val="9DD7E3"/>
    <a:srgbClr val="C7E8EF"/>
    <a:srgbClr val="66C2D4"/>
    <a:srgbClr val="C8C8C8"/>
    <a:srgbClr val="EDE7E4"/>
    <a:srgbClr val="E4E4E4"/>
    <a:srgbClr val="0A1640"/>
    <a:srgbClr val="1F626F"/>
    <a:srgbClr val="BFC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10" autoAdjust="0"/>
    <p:restoredTop sz="76892" autoAdjust="0"/>
  </p:normalViewPr>
  <p:slideViewPr>
    <p:cSldViewPr snapToGrid="0">
      <p:cViewPr varScale="1">
        <p:scale>
          <a:sx n="73" d="100"/>
          <a:sy n="73" d="100"/>
        </p:scale>
        <p:origin x="715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E1C5C3-B45C-4617-8437-E829A57557C2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CA7A52-98A4-4C49-B047-7950DA05AB73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2007</a:t>
          </a:r>
        </a:p>
      </dgm:t>
    </dgm:pt>
    <dgm:pt modelId="{B0C013F3-07A9-432C-AE42-BA69FC8B9F79}" type="parTrans" cxnId="{AD47D875-CF45-42A1-949B-053D365683D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2EC0BEC-EEA4-4B40-931B-73C9019E43F4}" type="sibTrans" cxnId="{AD47D875-CF45-42A1-949B-053D365683D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ABD30B67-A525-4F5A-9EF8-ECB4C046AFB1}">
      <dgm:prSet phldrT="[Text]" custT="1"/>
      <dgm:spPr/>
      <dgm:t>
        <a:bodyPr/>
        <a:lstStyle/>
        <a:p>
          <a:r>
            <a:rPr lang="en-US" sz="1400" dirty="0">
              <a:latin typeface="Gill Sans MT" panose="020B0502020104020203" pitchFamily="34" charset="0"/>
            </a:rPr>
            <a:t>1</a:t>
          </a:r>
          <a:r>
            <a:rPr lang="en-US" sz="1400" baseline="30000" dirty="0">
              <a:latin typeface="Gill Sans MT" panose="020B0502020104020203" pitchFamily="34" charset="0"/>
            </a:rPr>
            <a:t>st</a:t>
          </a:r>
          <a:r>
            <a:rPr lang="en-US" sz="1400" dirty="0">
              <a:latin typeface="Gill Sans MT" panose="020B0502020104020203" pitchFamily="34" charset="0"/>
            </a:rPr>
            <a:t> Treatment:  Interferon  </a:t>
          </a:r>
          <a:endParaRPr lang="en-US" sz="1300" dirty="0">
            <a:latin typeface="Gill Sans MT" panose="020B0502020104020203" pitchFamily="34" charset="0"/>
          </a:endParaRPr>
        </a:p>
      </dgm:t>
    </dgm:pt>
    <dgm:pt modelId="{2056EA28-1E55-4AF3-925D-EB4962B11759}" type="parTrans" cxnId="{CF53C209-B80C-4856-81B4-0BE5778BEFD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AEA74BFE-8ED2-48D2-81DA-249EC492B074}" type="sibTrans" cxnId="{CF53C209-B80C-4856-81B4-0BE5778BEFD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8CF61CD-C1EB-4371-A8A7-F4F23310D5E2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ECDGA Founded</a:t>
          </a:r>
        </a:p>
      </dgm:t>
    </dgm:pt>
    <dgm:pt modelId="{8F5A8609-7193-45F5-BA67-6A8E0B46E22B}" type="parTrans" cxnId="{1C11FC59-724C-446D-BF99-9B85E8460907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404E5144-5B46-454D-8D50-044C5A35DF71}" type="sibTrans" cxnId="{1C11FC59-724C-446D-BF99-9B85E8460907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61EEBDC-8B17-420C-B678-B5762A5459D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2011</a:t>
          </a:r>
        </a:p>
      </dgm:t>
    </dgm:pt>
    <dgm:pt modelId="{7608588E-6634-4C57-B48D-5187A4CC0778}" type="parTrans" cxnId="{B72E0FC1-4C71-4CEB-9E29-DC2AD342E419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41F50E8F-3042-4BD0-876D-0B03C1028A9C}" type="sibTrans" cxnId="{B72E0FC1-4C71-4CEB-9E29-DC2AD342E419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FEAB40DF-FCEE-4A2E-B99D-F14FF9527AB6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Natural History</a:t>
          </a:r>
        </a:p>
      </dgm:t>
    </dgm:pt>
    <dgm:pt modelId="{5A95213F-F653-445A-8D00-14965A786AE7}" type="parTrans" cxnId="{F58F2925-CDE7-4C9F-A8F7-5C82351D1A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DECEFB5-29C7-4FAD-BC57-57A5709CB178}" type="sibTrans" cxnId="{F58F2925-CDE7-4C9F-A8F7-5C82351D1A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4F0609B8-A39E-4D36-B448-55B944E0628F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2012</a:t>
          </a:r>
        </a:p>
      </dgm:t>
    </dgm:pt>
    <dgm:pt modelId="{A60B7840-9F6E-4E0F-9B90-6861A91051C3}" type="parTrans" cxnId="{A91C3CAA-4C60-4F70-9AAA-4A2B702706B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30F7F45-AD2B-4343-8BF4-92B168CEC399}" type="sibTrans" cxnId="{A91C3CAA-4C60-4F70-9AAA-4A2B702706B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EFE3D08-F672-4B97-A0FA-3792127912DA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2013</a:t>
          </a:r>
        </a:p>
      </dgm:t>
    </dgm:pt>
    <dgm:pt modelId="{BD5D51A1-A364-40FD-8599-C56F3BF2C2A4}" type="parTrans" cxnId="{8B83ACCA-F8B3-4400-B153-B65A6BD9C09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0E5A0885-D983-4F5D-BFDF-0EBCD96B451B}" type="sibTrans" cxnId="{8B83ACCA-F8B3-4400-B153-B65A6BD9C09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C5E0CB19-62CD-4808-BF0D-B17639D5547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2014</a:t>
          </a:r>
        </a:p>
      </dgm:t>
    </dgm:pt>
    <dgm:pt modelId="{4CAAF48A-7062-4D84-A91A-3BEB13BBDED3}" type="parTrans" cxnId="{43AAE5F8-71DE-4E43-A719-07BB44C2A03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DB120E88-30B1-4675-97DD-BF8D52632FEC}" type="sibTrans" cxnId="{43AAE5F8-71DE-4E43-A719-07BB44C2A03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02ABB469-C314-40B1-9354-239FB29864B1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1</a:t>
          </a:r>
          <a:r>
            <a:rPr lang="en-US" sz="1400" baseline="30000">
              <a:latin typeface="Gill Sans MT" panose="020B0502020104020203" pitchFamily="34" charset="0"/>
            </a:rPr>
            <a:t>st</a:t>
          </a:r>
          <a:r>
            <a:rPr lang="en-US" sz="1400">
              <a:latin typeface="Gill Sans MT" panose="020B0502020104020203" pitchFamily="34" charset="0"/>
            </a:rPr>
            <a:t> ECD Conference</a:t>
          </a:r>
        </a:p>
      </dgm:t>
    </dgm:pt>
    <dgm:pt modelId="{CFC44BDC-A01E-480E-BCD1-220DE764FBF8}" type="parTrans" cxnId="{616CF131-7C6D-47C5-8CE7-EE2F2DAF9CF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DB1EC42E-579A-4A7F-9905-EB010F3DDF6F}" type="sibTrans" cxnId="{616CF131-7C6D-47C5-8CE7-EE2F2DAF9CF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0CC2EE5-0F79-483F-84D7-79A838AD1EF1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Registry Created</a:t>
          </a:r>
        </a:p>
      </dgm:t>
    </dgm:pt>
    <dgm:pt modelId="{74C2EC71-73D4-4F1A-9D19-A54AD0BAA3E0}" type="parTrans" cxnId="{A36F48A0-5C59-4028-9F92-01FA3A3BE72F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CC3033FB-1417-4E7D-A91D-5024B39B34F8}" type="sibTrans" cxnId="{A36F48A0-5C59-4028-9F92-01FA3A3BE72F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DE70E30-98C8-4C57-AA96-74711D9A595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2008</a:t>
          </a:r>
        </a:p>
      </dgm:t>
    </dgm:pt>
    <dgm:pt modelId="{E20E2178-229E-455B-9D97-2581A4344A1C}" type="sibTrans" cxnId="{5E4FE3DF-96AD-47F1-B9D8-8656B542FB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FA23ECC-E2EE-4EA9-B722-DAF29A16D0D1}" type="parTrans" cxnId="{5E4FE3DF-96AD-47F1-B9D8-8656B542FB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F2E4C4CC-7C1D-4DC1-BF93-507E5C53DDC4}">
      <dgm:prSet phldrT="[Text]" custT="1"/>
      <dgm:spPr/>
      <dgm:t>
        <a:bodyPr/>
        <a:lstStyle/>
        <a:p>
          <a:endParaRPr lang="en-US" sz="1300" dirty="0">
            <a:latin typeface="Gill Sans MT" panose="020B0502020104020203" pitchFamily="34" charset="0"/>
          </a:endParaRPr>
        </a:p>
      </dgm:t>
    </dgm:pt>
    <dgm:pt modelId="{C99DD665-AAC2-41C2-B0B8-D581CA3FFE79}" type="parTrans" cxnId="{E7F21699-0320-407D-9CB8-71187DB1927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AAD86A07-324C-4DC0-9E7E-D6E84D579711}" type="sibTrans" cxnId="{E7F21699-0320-407D-9CB8-71187DB1927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0688E6A8-0293-496F-82E6-A82DA1730048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Mutation  Discovered</a:t>
          </a:r>
        </a:p>
      </dgm:t>
    </dgm:pt>
    <dgm:pt modelId="{D289697B-A766-4058-BCBF-8D46BA63B485}" type="sibTrans" cxnId="{322F21C2-1F83-40E9-94CF-96D4A5CAC3E1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BCD7537D-763F-4D54-A60D-5E447EEB5063}" type="parTrans" cxnId="{322F21C2-1F83-40E9-94CF-96D4A5CAC3E1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CC25E3E6-3A5A-4280-B3A9-480D63D08852}">
      <dgm:prSet/>
      <dgm:spPr/>
      <dgm:t>
        <a:bodyPr/>
        <a:lstStyle/>
        <a:p>
          <a:pPr>
            <a:buNone/>
          </a:pPr>
          <a:endParaRPr lang="en-US">
            <a:latin typeface="Gill Sans MT" panose="020B0502020104020203" pitchFamily="34" charset="0"/>
          </a:endParaRPr>
        </a:p>
      </dgm:t>
    </dgm:pt>
    <dgm:pt modelId="{CE9AE91B-FCB0-4CE9-93C2-CB334D43DB49}" type="parTrans" cxnId="{CCA67F48-4482-460D-852A-8EE571544AC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38FE8C0-C6C5-48F4-9CF5-2488426A5399}" type="sibTrans" cxnId="{CCA67F48-4482-460D-852A-8EE571544AC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1213C339-2621-4241-9F76-74338B4241ED}" type="pres">
      <dgm:prSet presAssocID="{88E1C5C3-B45C-4617-8437-E829A57557C2}" presName="linearFlow" presStyleCnt="0">
        <dgm:presLayoutVars>
          <dgm:dir/>
          <dgm:animLvl val="lvl"/>
          <dgm:resizeHandles val="exact"/>
        </dgm:presLayoutVars>
      </dgm:prSet>
      <dgm:spPr/>
    </dgm:pt>
    <dgm:pt modelId="{AEC68953-9E87-4DC1-9B42-F5AAD1AE3196}" type="pres">
      <dgm:prSet presAssocID="{EDCA7A52-98A4-4C49-B047-7950DA05AB73}" presName="composite" presStyleCnt="0"/>
      <dgm:spPr/>
    </dgm:pt>
    <dgm:pt modelId="{F0C0FBFE-51CB-4887-9F8A-46C5028BA13D}" type="pres">
      <dgm:prSet presAssocID="{EDCA7A52-98A4-4C49-B047-7950DA05AB73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338235FA-65D9-46F4-9890-DAD3FA6097D2}" type="pres">
      <dgm:prSet presAssocID="{EDCA7A52-98A4-4C49-B047-7950DA05AB73}" presName="parSh" presStyleLbl="node1" presStyleIdx="0" presStyleCnt="6"/>
      <dgm:spPr/>
    </dgm:pt>
    <dgm:pt modelId="{87D5A383-6DC8-4F2B-AFD9-E94377C74C48}" type="pres">
      <dgm:prSet presAssocID="{EDCA7A52-98A4-4C49-B047-7950DA05AB73}" presName="desTx" presStyleLbl="fgAcc1" presStyleIdx="0" presStyleCnt="6" custScaleX="122943">
        <dgm:presLayoutVars>
          <dgm:bulletEnabled val="1"/>
        </dgm:presLayoutVars>
      </dgm:prSet>
      <dgm:spPr/>
    </dgm:pt>
    <dgm:pt modelId="{874AD418-1CDB-4252-951C-59ADC3ACE84C}" type="pres">
      <dgm:prSet presAssocID="{72EC0BEC-EEA4-4B40-931B-73C9019E43F4}" presName="sibTrans" presStyleLbl="sibTrans2D1" presStyleIdx="0" presStyleCnt="5"/>
      <dgm:spPr/>
    </dgm:pt>
    <dgm:pt modelId="{177D74E4-EFCD-48C4-A17B-E19274291E36}" type="pres">
      <dgm:prSet presAssocID="{72EC0BEC-EEA4-4B40-931B-73C9019E43F4}" presName="connTx" presStyleLbl="sibTrans2D1" presStyleIdx="0" presStyleCnt="5"/>
      <dgm:spPr/>
    </dgm:pt>
    <dgm:pt modelId="{E7438202-4A02-40F7-BD49-36B9B8DEAB64}" type="pres">
      <dgm:prSet presAssocID="{9DE70E30-98C8-4C57-AA96-74711D9A5952}" presName="composite" presStyleCnt="0"/>
      <dgm:spPr/>
    </dgm:pt>
    <dgm:pt modelId="{FB324E9C-6ABE-401D-9DCD-FE46FCBB792E}" type="pres">
      <dgm:prSet presAssocID="{9DE70E30-98C8-4C57-AA96-74711D9A5952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FB02B8D3-C7EC-424D-97C8-C3B475F58090}" type="pres">
      <dgm:prSet presAssocID="{9DE70E30-98C8-4C57-AA96-74711D9A5952}" presName="parSh" presStyleLbl="node1" presStyleIdx="1" presStyleCnt="6"/>
      <dgm:spPr/>
    </dgm:pt>
    <dgm:pt modelId="{A999BDC1-84F5-4F38-9DA7-C90639A50802}" type="pres">
      <dgm:prSet presAssocID="{9DE70E30-98C8-4C57-AA96-74711D9A5952}" presName="desTx" presStyleLbl="fgAcc1" presStyleIdx="1" presStyleCnt="6">
        <dgm:presLayoutVars>
          <dgm:bulletEnabled val="1"/>
        </dgm:presLayoutVars>
      </dgm:prSet>
      <dgm:spPr/>
    </dgm:pt>
    <dgm:pt modelId="{35E327E5-EF87-478A-8AA9-DD24A606B764}" type="pres">
      <dgm:prSet presAssocID="{E20E2178-229E-455B-9D97-2581A4344A1C}" presName="sibTrans" presStyleLbl="sibTrans2D1" presStyleIdx="1" presStyleCnt="5"/>
      <dgm:spPr/>
    </dgm:pt>
    <dgm:pt modelId="{64D3CBA7-3344-48DF-A228-C1B21D5BD8CF}" type="pres">
      <dgm:prSet presAssocID="{E20E2178-229E-455B-9D97-2581A4344A1C}" presName="connTx" presStyleLbl="sibTrans2D1" presStyleIdx="1" presStyleCnt="5"/>
      <dgm:spPr/>
    </dgm:pt>
    <dgm:pt modelId="{B8267AF7-4F93-4489-BFFC-9047909CD413}" type="pres">
      <dgm:prSet presAssocID="{861EEBDC-8B17-420C-B678-B5762A5459D2}" presName="composite" presStyleCnt="0"/>
      <dgm:spPr/>
    </dgm:pt>
    <dgm:pt modelId="{BCAF6B80-9CA0-49DF-B295-03F78D81E80C}" type="pres">
      <dgm:prSet presAssocID="{861EEBDC-8B17-420C-B678-B5762A5459D2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3064420F-8617-4ABB-BE9B-3AE3E3E7E4ED}" type="pres">
      <dgm:prSet presAssocID="{861EEBDC-8B17-420C-B678-B5762A5459D2}" presName="parSh" presStyleLbl="node1" presStyleIdx="2" presStyleCnt="6"/>
      <dgm:spPr/>
    </dgm:pt>
    <dgm:pt modelId="{8E87BA96-1A66-440A-8D33-149567F1573A}" type="pres">
      <dgm:prSet presAssocID="{861EEBDC-8B17-420C-B678-B5762A5459D2}" presName="desTx" presStyleLbl="fgAcc1" presStyleIdx="2" presStyleCnt="6">
        <dgm:presLayoutVars>
          <dgm:bulletEnabled val="1"/>
        </dgm:presLayoutVars>
      </dgm:prSet>
      <dgm:spPr/>
    </dgm:pt>
    <dgm:pt modelId="{B4FB538A-45CB-4CA4-9569-047B643047A7}" type="pres">
      <dgm:prSet presAssocID="{41F50E8F-3042-4BD0-876D-0B03C1028A9C}" presName="sibTrans" presStyleLbl="sibTrans2D1" presStyleIdx="2" presStyleCnt="5"/>
      <dgm:spPr/>
    </dgm:pt>
    <dgm:pt modelId="{4FAD547C-33F2-484D-B936-140965ADF063}" type="pres">
      <dgm:prSet presAssocID="{41F50E8F-3042-4BD0-876D-0B03C1028A9C}" presName="connTx" presStyleLbl="sibTrans2D1" presStyleIdx="2" presStyleCnt="5"/>
      <dgm:spPr/>
    </dgm:pt>
    <dgm:pt modelId="{17A3CE6E-A44C-4B37-BBD9-268FAF535FED}" type="pres">
      <dgm:prSet presAssocID="{4F0609B8-A39E-4D36-B448-55B944E0628F}" presName="composite" presStyleCnt="0"/>
      <dgm:spPr/>
    </dgm:pt>
    <dgm:pt modelId="{20C2CF42-F1AA-488A-82B5-8502588E7D20}" type="pres">
      <dgm:prSet presAssocID="{4F0609B8-A39E-4D36-B448-55B944E0628F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E8D9D8F8-003C-4A21-893B-6DA9375E3DFE}" type="pres">
      <dgm:prSet presAssocID="{4F0609B8-A39E-4D36-B448-55B944E0628F}" presName="parSh" presStyleLbl="node1" presStyleIdx="3" presStyleCnt="6"/>
      <dgm:spPr/>
    </dgm:pt>
    <dgm:pt modelId="{CDC84E73-8528-40A5-9F33-2A70E19A0298}" type="pres">
      <dgm:prSet presAssocID="{4F0609B8-A39E-4D36-B448-55B944E0628F}" presName="desTx" presStyleLbl="fgAcc1" presStyleIdx="3" presStyleCnt="6" custScaleX="117881">
        <dgm:presLayoutVars>
          <dgm:bulletEnabled val="1"/>
        </dgm:presLayoutVars>
      </dgm:prSet>
      <dgm:spPr/>
    </dgm:pt>
    <dgm:pt modelId="{6BE395BA-9B92-4ECD-B2BA-2AFB6EFF6056}" type="pres">
      <dgm:prSet presAssocID="{530F7F45-AD2B-4343-8BF4-92B168CEC399}" presName="sibTrans" presStyleLbl="sibTrans2D1" presStyleIdx="3" presStyleCnt="5"/>
      <dgm:spPr/>
    </dgm:pt>
    <dgm:pt modelId="{48108BF7-F9BC-4019-858B-3D2ADA78046B}" type="pres">
      <dgm:prSet presAssocID="{530F7F45-AD2B-4343-8BF4-92B168CEC399}" presName="connTx" presStyleLbl="sibTrans2D1" presStyleIdx="3" presStyleCnt="5"/>
      <dgm:spPr/>
    </dgm:pt>
    <dgm:pt modelId="{BC162423-92D3-4715-83D4-5B40DB61715E}" type="pres">
      <dgm:prSet presAssocID="{6EFE3D08-F672-4B97-A0FA-3792127912DA}" presName="composite" presStyleCnt="0"/>
      <dgm:spPr/>
    </dgm:pt>
    <dgm:pt modelId="{349FF1AB-E132-4430-8C9A-580D4A779DC4}" type="pres">
      <dgm:prSet presAssocID="{6EFE3D08-F672-4B97-A0FA-3792127912DA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0E9665A4-F4B0-464C-BDE5-5F8DFB861AD7}" type="pres">
      <dgm:prSet presAssocID="{6EFE3D08-F672-4B97-A0FA-3792127912DA}" presName="parSh" presStyleLbl="node1" presStyleIdx="4" presStyleCnt="6"/>
      <dgm:spPr/>
    </dgm:pt>
    <dgm:pt modelId="{EA2E1EEC-BDED-45B5-9769-82AFF6B6CD72}" type="pres">
      <dgm:prSet presAssocID="{6EFE3D08-F672-4B97-A0FA-3792127912DA}" presName="desTx" presStyleLbl="fgAcc1" presStyleIdx="4" presStyleCnt="6" custScaleX="124620">
        <dgm:presLayoutVars>
          <dgm:bulletEnabled val="1"/>
        </dgm:presLayoutVars>
      </dgm:prSet>
      <dgm:spPr/>
    </dgm:pt>
    <dgm:pt modelId="{11F7C242-C61C-412B-9107-F0334AFEFE69}" type="pres">
      <dgm:prSet presAssocID="{0E5A0885-D983-4F5D-BFDF-0EBCD96B451B}" presName="sibTrans" presStyleLbl="sibTrans2D1" presStyleIdx="4" presStyleCnt="5"/>
      <dgm:spPr/>
    </dgm:pt>
    <dgm:pt modelId="{2D382C3D-CE14-43C0-83C3-B618EA688FB6}" type="pres">
      <dgm:prSet presAssocID="{0E5A0885-D983-4F5D-BFDF-0EBCD96B451B}" presName="connTx" presStyleLbl="sibTrans2D1" presStyleIdx="4" presStyleCnt="5"/>
      <dgm:spPr/>
    </dgm:pt>
    <dgm:pt modelId="{D512833C-FEB3-44EC-B950-FE46BC2405F8}" type="pres">
      <dgm:prSet presAssocID="{C5E0CB19-62CD-4808-BF0D-B17639D55472}" presName="composite" presStyleCnt="0"/>
      <dgm:spPr/>
    </dgm:pt>
    <dgm:pt modelId="{B4CC6C0F-A7E4-428E-9472-8965BA8F49D8}" type="pres">
      <dgm:prSet presAssocID="{C5E0CB19-62CD-4808-BF0D-B17639D55472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9D22407-E247-4269-9C03-DD381DBD27C1}" type="pres">
      <dgm:prSet presAssocID="{C5E0CB19-62CD-4808-BF0D-B17639D55472}" presName="parSh" presStyleLbl="node1" presStyleIdx="5" presStyleCnt="6"/>
      <dgm:spPr/>
    </dgm:pt>
    <dgm:pt modelId="{7115420F-186B-4721-8583-6C300F2FC1A4}" type="pres">
      <dgm:prSet presAssocID="{C5E0CB19-62CD-4808-BF0D-B17639D55472}" presName="desTx" presStyleLbl="fgAcc1" presStyleIdx="5" presStyleCnt="6">
        <dgm:presLayoutVars>
          <dgm:bulletEnabled val="1"/>
        </dgm:presLayoutVars>
      </dgm:prSet>
      <dgm:spPr/>
    </dgm:pt>
  </dgm:ptLst>
  <dgm:cxnLst>
    <dgm:cxn modelId="{CF53C209-B80C-4856-81B4-0BE5778BEFDE}" srcId="{EDCA7A52-98A4-4C49-B047-7950DA05AB73}" destId="{ABD30B67-A525-4F5A-9EF8-ECB4C046AFB1}" srcOrd="0" destOrd="0" parTransId="{2056EA28-1E55-4AF3-925D-EB4962B11759}" sibTransId="{AEA74BFE-8ED2-48D2-81DA-249EC492B074}"/>
    <dgm:cxn modelId="{F5DC2D16-25B7-47C6-871F-F36D53672B1F}" type="presOf" srcId="{0688E6A8-0293-496F-82E6-A82DA1730048}" destId="{CDC84E73-8528-40A5-9F33-2A70E19A0298}" srcOrd="0" destOrd="0" presId="urn:microsoft.com/office/officeart/2005/8/layout/process3"/>
    <dgm:cxn modelId="{ABB3791C-4D40-4927-8F84-44E4F4855457}" type="presOf" srcId="{0E5A0885-D983-4F5D-BFDF-0EBCD96B451B}" destId="{11F7C242-C61C-412B-9107-F0334AFEFE69}" srcOrd="0" destOrd="0" presId="urn:microsoft.com/office/officeart/2005/8/layout/process3"/>
    <dgm:cxn modelId="{F33F6520-DFD0-40E0-A54A-E1C766EA2C43}" type="presOf" srcId="{88E1C5C3-B45C-4617-8437-E829A57557C2}" destId="{1213C339-2621-4241-9F76-74338B4241ED}" srcOrd="0" destOrd="0" presId="urn:microsoft.com/office/officeart/2005/8/layout/process3"/>
    <dgm:cxn modelId="{F58F2925-CDE7-4C9F-A8F7-5C82351D1A92}" srcId="{861EEBDC-8B17-420C-B678-B5762A5459D2}" destId="{FEAB40DF-FCEE-4A2E-B99D-F14FF9527AB6}" srcOrd="0" destOrd="0" parTransId="{5A95213F-F653-445A-8D00-14965A786AE7}" sibTransId="{EDECEFB5-29C7-4FAD-BC57-57A5709CB178}"/>
    <dgm:cxn modelId="{68FDB927-6017-43C9-A650-8AFF1AB93C63}" type="presOf" srcId="{C5E0CB19-62CD-4808-BF0D-B17639D55472}" destId="{B4CC6C0F-A7E4-428E-9472-8965BA8F49D8}" srcOrd="0" destOrd="0" presId="urn:microsoft.com/office/officeart/2005/8/layout/process3"/>
    <dgm:cxn modelId="{BCBF772A-AE3B-473B-A9F2-9B20F093665A}" type="presOf" srcId="{72EC0BEC-EEA4-4B40-931B-73C9019E43F4}" destId="{177D74E4-EFCD-48C4-A17B-E19274291E36}" srcOrd="1" destOrd="0" presId="urn:microsoft.com/office/officeart/2005/8/layout/process3"/>
    <dgm:cxn modelId="{B7280B2C-1ECC-42AB-8B9A-77571BE6BA42}" type="presOf" srcId="{FEAB40DF-FCEE-4A2E-B99D-F14FF9527AB6}" destId="{8E87BA96-1A66-440A-8D33-149567F1573A}" srcOrd="0" destOrd="0" presId="urn:microsoft.com/office/officeart/2005/8/layout/process3"/>
    <dgm:cxn modelId="{616CF131-7C6D-47C5-8CE7-EE2F2DAF9CF6}" srcId="{6EFE3D08-F672-4B97-A0FA-3792127912DA}" destId="{02ABB469-C314-40B1-9354-239FB29864B1}" srcOrd="0" destOrd="0" parTransId="{CFC44BDC-A01E-480E-BCD1-220DE764FBF8}" sibTransId="{DB1EC42E-579A-4A7F-9905-EB010F3DDF6F}"/>
    <dgm:cxn modelId="{69B95636-B571-40E1-80A6-B21B5FA90546}" type="presOf" srcId="{E20E2178-229E-455B-9D97-2581A4344A1C}" destId="{35E327E5-EF87-478A-8AA9-DD24A606B764}" srcOrd="0" destOrd="0" presId="urn:microsoft.com/office/officeart/2005/8/layout/process3"/>
    <dgm:cxn modelId="{6943153E-EE62-48F3-82BF-CFF1980A6EB1}" type="presOf" srcId="{88CF61CD-C1EB-4371-A8A7-F4F23310D5E2}" destId="{A999BDC1-84F5-4F38-9DA7-C90639A50802}" srcOrd="0" destOrd="0" presId="urn:microsoft.com/office/officeart/2005/8/layout/process3"/>
    <dgm:cxn modelId="{CCDE863E-4A8B-4C91-950B-8EC7439E2AB1}" type="presOf" srcId="{4F0609B8-A39E-4D36-B448-55B944E0628F}" destId="{E8D9D8F8-003C-4A21-893B-6DA9375E3DFE}" srcOrd="1" destOrd="0" presId="urn:microsoft.com/office/officeart/2005/8/layout/process3"/>
    <dgm:cxn modelId="{E28E945B-1678-4C97-8A71-18AA2EA6E6DD}" type="presOf" srcId="{9DE70E30-98C8-4C57-AA96-74711D9A5952}" destId="{FB02B8D3-C7EC-424D-97C8-C3B475F58090}" srcOrd="1" destOrd="0" presId="urn:microsoft.com/office/officeart/2005/8/layout/process3"/>
    <dgm:cxn modelId="{8CA5675E-DCB8-474F-A2F3-B7AE11FCFC10}" type="presOf" srcId="{861EEBDC-8B17-420C-B678-B5762A5459D2}" destId="{BCAF6B80-9CA0-49DF-B295-03F78D81E80C}" srcOrd="0" destOrd="0" presId="urn:microsoft.com/office/officeart/2005/8/layout/process3"/>
    <dgm:cxn modelId="{7FB76C64-0953-4ABD-A8C8-89F1A15CB9B5}" type="presOf" srcId="{41F50E8F-3042-4BD0-876D-0B03C1028A9C}" destId="{B4FB538A-45CB-4CA4-9569-047B643047A7}" srcOrd="0" destOrd="0" presId="urn:microsoft.com/office/officeart/2005/8/layout/process3"/>
    <dgm:cxn modelId="{CCA67F48-4482-460D-852A-8EE571544AC8}" srcId="{C5E0CB19-62CD-4808-BF0D-B17639D55472}" destId="{CC25E3E6-3A5A-4280-B3A9-480D63D08852}" srcOrd="1" destOrd="0" parTransId="{CE9AE91B-FCB0-4CE9-93C2-CB334D43DB49}" sibTransId="{738FE8C0-C6C5-48F4-9CF5-2488426A5399}"/>
    <dgm:cxn modelId="{B8E9AF4A-4760-4F04-A609-0C6A70D3A750}" type="presOf" srcId="{41F50E8F-3042-4BD0-876D-0B03C1028A9C}" destId="{4FAD547C-33F2-484D-B936-140965ADF063}" srcOrd="1" destOrd="0" presId="urn:microsoft.com/office/officeart/2005/8/layout/process3"/>
    <dgm:cxn modelId="{C4CD0C4E-AC96-4D4D-8E4A-BB22AC361270}" type="presOf" srcId="{EDCA7A52-98A4-4C49-B047-7950DA05AB73}" destId="{338235FA-65D9-46F4-9890-DAD3FA6097D2}" srcOrd="1" destOrd="0" presId="urn:microsoft.com/office/officeart/2005/8/layout/process3"/>
    <dgm:cxn modelId="{859A5455-8E8E-4684-83CE-78B9E6349B02}" type="presOf" srcId="{9DE70E30-98C8-4C57-AA96-74711D9A5952}" destId="{FB324E9C-6ABE-401D-9DCD-FE46FCBB792E}" srcOrd="0" destOrd="0" presId="urn:microsoft.com/office/officeart/2005/8/layout/process3"/>
    <dgm:cxn modelId="{AD47D875-CF45-42A1-949B-053D365683DE}" srcId="{88E1C5C3-B45C-4617-8437-E829A57557C2}" destId="{EDCA7A52-98A4-4C49-B047-7950DA05AB73}" srcOrd="0" destOrd="0" parTransId="{B0C013F3-07A9-432C-AE42-BA69FC8B9F79}" sibTransId="{72EC0BEC-EEA4-4B40-931B-73C9019E43F4}"/>
    <dgm:cxn modelId="{29121958-7A8D-41A4-A57C-0942771DE62F}" type="presOf" srcId="{4F0609B8-A39E-4D36-B448-55B944E0628F}" destId="{20C2CF42-F1AA-488A-82B5-8502588E7D20}" srcOrd="0" destOrd="0" presId="urn:microsoft.com/office/officeart/2005/8/layout/process3"/>
    <dgm:cxn modelId="{1C11FC59-724C-446D-BF99-9B85E8460907}" srcId="{9DE70E30-98C8-4C57-AA96-74711D9A5952}" destId="{88CF61CD-C1EB-4371-A8A7-F4F23310D5E2}" srcOrd="0" destOrd="0" parTransId="{8F5A8609-7193-45F5-BA67-6A8E0B46E22B}" sibTransId="{404E5144-5B46-454D-8D50-044C5A35DF71}"/>
    <dgm:cxn modelId="{91582187-EC7C-4731-B266-09B73D45426C}" type="presOf" srcId="{861EEBDC-8B17-420C-B678-B5762A5459D2}" destId="{3064420F-8617-4ABB-BE9B-3AE3E3E7E4ED}" srcOrd="1" destOrd="0" presId="urn:microsoft.com/office/officeart/2005/8/layout/process3"/>
    <dgm:cxn modelId="{50442493-7EE9-4E7D-A7DA-9367EBA99D4E}" type="presOf" srcId="{6EFE3D08-F672-4B97-A0FA-3792127912DA}" destId="{349FF1AB-E132-4430-8C9A-580D4A779DC4}" srcOrd="0" destOrd="0" presId="urn:microsoft.com/office/officeart/2005/8/layout/process3"/>
    <dgm:cxn modelId="{D1182495-2FB0-43F3-BC27-11CDFAFF52B6}" type="presOf" srcId="{E20E2178-229E-455B-9D97-2581A4344A1C}" destId="{64D3CBA7-3344-48DF-A228-C1B21D5BD8CF}" srcOrd="1" destOrd="0" presId="urn:microsoft.com/office/officeart/2005/8/layout/process3"/>
    <dgm:cxn modelId="{E7F21699-0320-407D-9CB8-71187DB1927C}" srcId="{EDCA7A52-98A4-4C49-B047-7950DA05AB73}" destId="{F2E4C4CC-7C1D-4DC1-BF93-507E5C53DDC4}" srcOrd="1" destOrd="0" parTransId="{C99DD665-AAC2-41C2-B0B8-D581CA3FFE79}" sibTransId="{AAD86A07-324C-4DC0-9E7E-D6E84D579711}"/>
    <dgm:cxn modelId="{A36F48A0-5C59-4028-9F92-01FA3A3BE72F}" srcId="{C5E0CB19-62CD-4808-BF0D-B17639D55472}" destId="{90CC2EE5-0F79-483F-84D7-79A838AD1EF1}" srcOrd="0" destOrd="0" parTransId="{74C2EC71-73D4-4F1A-9D19-A54AD0BAA3E0}" sibTransId="{CC3033FB-1417-4E7D-A91D-5024B39B34F8}"/>
    <dgm:cxn modelId="{A91C3CAA-4C60-4F70-9AAA-4A2B702706BE}" srcId="{88E1C5C3-B45C-4617-8437-E829A57557C2}" destId="{4F0609B8-A39E-4D36-B448-55B944E0628F}" srcOrd="3" destOrd="0" parTransId="{A60B7840-9F6E-4E0F-9B90-6861A91051C3}" sibTransId="{530F7F45-AD2B-4343-8BF4-92B168CEC399}"/>
    <dgm:cxn modelId="{0C5320AB-E105-4467-A016-D7D202544014}" type="presOf" srcId="{F2E4C4CC-7C1D-4DC1-BF93-507E5C53DDC4}" destId="{87D5A383-6DC8-4F2B-AFD9-E94377C74C48}" srcOrd="0" destOrd="1" presId="urn:microsoft.com/office/officeart/2005/8/layout/process3"/>
    <dgm:cxn modelId="{362513AD-8E42-49E2-90B8-EDB5567D3B51}" type="presOf" srcId="{0E5A0885-D983-4F5D-BFDF-0EBCD96B451B}" destId="{2D382C3D-CE14-43C0-83C3-B618EA688FB6}" srcOrd="1" destOrd="0" presId="urn:microsoft.com/office/officeart/2005/8/layout/process3"/>
    <dgm:cxn modelId="{F15359BD-0CD2-4B6A-A5C3-B700A279F588}" type="presOf" srcId="{02ABB469-C314-40B1-9354-239FB29864B1}" destId="{EA2E1EEC-BDED-45B5-9769-82AFF6B6CD72}" srcOrd="0" destOrd="0" presId="urn:microsoft.com/office/officeart/2005/8/layout/process3"/>
    <dgm:cxn modelId="{4A8CAEC0-312F-4909-BA6C-FE2795E50C56}" type="presOf" srcId="{ABD30B67-A525-4F5A-9EF8-ECB4C046AFB1}" destId="{87D5A383-6DC8-4F2B-AFD9-E94377C74C48}" srcOrd="0" destOrd="0" presId="urn:microsoft.com/office/officeart/2005/8/layout/process3"/>
    <dgm:cxn modelId="{B72E0FC1-4C71-4CEB-9E29-DC2AD342E419}" srcId="{88E1C5C3-B45C-4617-8437-E829A57557C2}" destId="{861EEBDC-8B17-420C-B678-B5762A5459D2}" srcOrd="2" destOrd="0" parTransId="{7608588E-6634-4C57-B48D-5187A4CC0778}" sibTransId="{41F50E8F-3042-4BD0-876D-0B03C1028A9C}"/>
    <dgm:cxn modelId="{322F21C2-1F83-40E9-94CF-96D4A5CAC3E1}" srcId="{4F0609B8-A39E-4D36-B448-55B944E0628F}" destId="{0688E6A8-0293-496F-82E6-A82DA1730048}" srcOrd="0" destOrd="0" parTransId="{BCD7537D-763F-4D54-A60D-5E447EEB5063}" sibTransId="{D289697B-A766-4058-BCBF-8D46BA63B485}"/>
    <dgm:cxn modelId="{E1006FC9-A35C-4F65-A69A-6F1189946B08}" type="presOf" srcId="{530F7F45-AD2B-4343-8BF4-92B168CEC399}" destId="{48108BF7-F9BC-4019-858B-3D2ADA78046B}" srcOrd="1" destOrd="0" presId="urn:microsoft.com/office/officeart/2005/8/layout/process3"/>
    <dgm:cxn modelId="{8B83ACCA-F8B3-4400-B153-B65A6BD9C094}" srcId="{88E1C5C3-B45C-4617-8437-E829A57557C2}" destId="{6EFE3D08-F672-4B97-A0FA-3792127912DA}" srcOrd="4" destOrd="0" parTransId="{BD5D51A1-A364-40FD-8599-C56F3BF2C2A4}" sibTransId="{0E5A0885-D983-4F5D-BFDF-0EBCD96B451B}"/>
    <dgm:cxn modelId="{5AE98CD3-6887-4AFC-AB37-F1280ACFE564}" type="presOf" srcId="{530F7F45-AD2B-4343-8BF4-92B168CEC399}" destId="{6BE395BA-9B92-4ECD-B2BA-2AFB6EFF6056}" srcOrd="0" destOrd="0" presId="urn:microsoft.com/office/officeart/2005/8/layout/process3"/>
    <dgm:cxn modelId="{E1D3D7D6-9C7A-4619-95AB-354E24B6C5D1}" type="presOf" srcId="{6EFE3D08-F672-4B97-A0FA-3792127912DA}" destId="{0E9665A4-F4B0-464C-BDE5-5F8DFB861AD7}" srcOrd="1" destOrd="0" presId="urn:microsoft.com/office/officeart/2005/8/layout/process3"/>
    <dgm:cxn modelId="{30455ED8-B418-4704-A086-793ACF3918CB}" type="presOf" srcId="{CC25E3E6-3A5A-4280-B3A9-480D63D08852}" destId="{7115420F-186B-4721-8583-6C300F2FC1A4}" srcOrd="0" destOrd="1" presId="urn:microsoft.com/office/officeart/2005/8/layout/process3"/>
    <dgm:cxn modelId="{36332EDE-37D8-409D-91C8-2E064F413616}" type="presOf" srcId="{90CC2EE5-0F79-483F-84D7-79A838AD1EF1}" destId="{7115420F-186B-4721-8583-6C300F2FC1A4}" srcOrd="0" destOrd="0" presId="urn:microsoft.com/office/officeart/2005/8/layout/process3"/>
    <dgm:cxn modelId="{5E4FE3DF-96AD-47F1-B9D8-8656B542FB92}" srcId="{88E1C5C3-B45C-4617-8437-E829A57557C2}" destId="{9DE70E30-98C8-4C57-AA96-74711D9A5952}" srcOrd="1" destOrd="0" parTransId="{7FA23ECC-E2EE-4EA9-B722-DAF29A16D0D1}" sibTransId="{E20E2178-229E-455B-9D97-2581A4344A1C}"/>
    <dgm:cxn modelId="{406135E5-EDB4-4C53-8CF5-29B34E8F058D}" type="presOf" srcId="{C5E0CB19-62CD-4808-BF0D-B17639D55472}" destId="{D9D22407-E247-4269-9C03-DD381DBD27C1}" srcOrd="1" destOrd="0" presId="urn:microsoft.com/office/officeart/2005/8/layout/process3"/>
    <dgm:cxn modelId="{D88C0DEB-1938-4F2D-89AB-2D67B316AAC0}" type="presOf" srcId="{72EC0BEC-EEA4-4B40-931B-73C9019E43F4}" destId="{874AD418-1CDB-4252-951C-59ADC3ACE84C}" srcOrd="0" destOrd="0" presId="urn:microsoft.com/office/officeart/2005/8/layout/process3"/>
    <dgm:cxn modelId="{C243D2F8-5D83-43D5-8C29-78344C2534B4}" type="presOf" srcId="{EDCA7A52-98A4-4C49-B047-7950DA05AB73}" destId="{F0C0FBFE-51CB-4887-9F8A-46C5028BA13D}" srcOrd="0" destOrd="0" presId="urn:microsoft.com/office/officeart/2005/8/layout/process3"/>
    <dgm:cxn modelId="{43AAE5F8-71DE-4E43-A719-07BB44C2A03A}" srcId="{88E1C5C3-B45C-4617-8437-E829A57557C2}" destId="{C5E0CB19-62CD-4808-BF0D-B17639D55472}" srcOrd="5" destOrd="0" parTransId="{4CAAF48A-7062-4D84-A91A-3BEB13BBDED3}" sibTransId="{DB120E88-30B1-4675-97DD-BF8D52632FEC}"/>
    <dgm:cxn modelId="{391EEFCB-9F2B-4D6C-8574-94AA6F178C91}" type="presParOf" srcId="{1213C339-2621-4241-9F76-74338B4241ED}" destId="{AEC68953-9E87-4DC1-9B42-F5AAD1AE3196}" srcOrd="0" destOrd="0" presId="urn:microsoft.com/office/officeart/2005/8/layout/process3"/>
    <dgm:cxn modelId="{BCCD0714-5F5A-4F5C-8EB3-7C100A26723A}" type="presParOf" srcId="{AEC68953-9E87-4DC1-9B42-F5AAD1AE3196}" destId="{F0C0FBFE-51CB-4887-9F8A-46C5028BA13D}" srcOrd="0" destOrd="0" presId="urn:microsoft.com/office/officeart/2005/8/layout/process3"/>
    <dgm:cxn modelId="{6C91F723-7CD4-49E0-96B0-ED9D78B0746C}" type="presParOf" srcId="{AEC68953-9E87-4DC1-9B42-F5AAD1AE3196}" destId="{338235FA-65D9-46F4-9890-DAD3FA6097D2}" srcOrd="1" destOrd="0" presId="urn:microsoft.com/office/officeart/2005/8/layout/process3"/>
    <dgm:cxn modelId="{971CE656-E49D-4C6E-A17A-E550F7FA2F0D}" type="presParOf" srcId="{AEC68953-9E87-4DC1-9B42-F5AAD1AE3196}" destId="{87D5A383-6DC8-4F2B-AFD9-E94377C74C48}" srcOrd="2" destOrd="0" presId="urn:microsoft.com/office/officeart/2005/8/layout/process3"/>
    <dgm:cxn modelId="{30605B97-7656-47A2-8AA2-77A194ABC06F}" type="presParOf" srcId="{1213C339-2621-4241-9F76-74338B4241ED}" destId="{874AD418-1CDB-4252-951C-59ADC3ACE84C}" srcOrd="1" destOrd="0" presId="urn:microsoft.com/office/officeart/2005/8/layout/process3"/>
    <dgm:cxn modelId="{30F791B9-3415-4A62-9A2B-353AFD631AB2}" type="presParOf" srcId="{874AD418-1CDB-4252-951C-59ADC3ACE84C}" destId="{177D74E4-EFCD-48C4-A17B-E19274291E36}" srcOrd="0" destOrd="0" presId="urn:microsoft.com/office/officeart/2005/8/layout/process3"/>
    <dgm:cxn modelId="{A0C3B9A8-DA23-4974-B31F-F1903E04118D}" type="presParOf" srcId="{1213C339-2621-4241-9F76-74338B4241ED}" destId="{E7438202-4A02-40F7-BD49-36B9B8DEAB64}" srcOrd="2" destOrd="0" presId="urn:microsoft.com/office/officeart/2005/8/layout/process3"/>
    <dgm:cxn modelId="{910FFBA8-E711-4D26-B4BB-D90AA01BBC92}" type="presParOf" srcId="{E7438202-4A02-40F7-BD49-36B9B8DEAB64}" destId="{FB324E9C-6ABE-401D-9DCD-FE46FCBB792E}" srcOrd="0" destOrd="0" presId="urn:microsoft.com/office/officeart/2005/8/layout/process3"/>
    <dgm:cxn modelId="{4D0CEF6E-0D19-4764-8CC3-EB4B538D0FA0}" type="presParOf" srcId="{E7438202-4A02-40F7-BD49-36B9B8DEAB64}" destId="{FB02B8D3-C7EC-424D-97C8-C3B475F58090}" srcOrd="1" destOrd="0" presId="urn:microsoft.com/office/officeart/2005/8/layout/process3"/>
    <dgm:cxn modelId="{D545985E-83CF-4FD0-840D-E0752622DF8F}" type="presParOf" srcId="{E7438202-4A02-40F7-BD49-36B9B8DEAB64}" destId="{A999BDC1-84F5-4F38-9DA7-C90639A50802}" srcOrd="2" destOrd="0" presId="urn:microsoft.com/office/officeart/2005/8/layout/process3"/>
    <dgm:cxn modelId="{B666C91A-7EA4-4CB2-8B8C-11DE8709AB27}" type="presParOf" srcId="{1213C339-2621-4241-9F76-74338B4241ED}" destId="{35E327E5-EF87-478A-8AA9-DD24A606B764}" srcOrd="3" destOrd="0" presId="urn:microsoft.com/office/officeart/2005/8/layout/process3"/>
    <dgm:cxn modelId="{9C481F0F-B718-4896-B565-3FD6F32B5DDF}" type="presParOf" srcId="{35E327E5-EF87-478A-8AA9-DD24A606B764}" destId="{64D3CBA7-3344-48DF-A228-C1B21D5BD8CF}" srcOrd="0" destOrd="0" presId="urn:microsoft.com/office/officeart/2005/8/layout/process3"/>
    <dgm:cxn modelId="{3DDB846D-C739-4C95-AA99-158B84C4B347}" type="presParOf" srcId="{1213C339-2621-4241-9F76-74338B4241ED}" destId="{B8267AF7-4F93-4489-BFFC-9047909CD413}" srcOrd="4" destOrd="0" presId="urn:microsoft.com/office/officeart/2005/8/layout/process3"/>
    <dgm:cxn modelId="{7012D62D-F3EB-4A12-9B31-CBC5A5428403}" type="presParOf" srcId="{B8267AF7-4F93-4489-BFFC-9047909CD413}" destId="{BCAF6B80-9CA0-49DF-B295-03F78D81E80C}" srcOrd="0" destOrd="0" presId="urn:microsoft.com/office/officeart/2005/8/layout/process3"/>
    <dgm:cxn modelId="{E2E8EEEC-A597-45CC-B758-040F3C4BA8E5}" type="presParOf" srcId="{B8267AF7-4F93-4489-BFFC-9047909CD413}" destId="{3064420F-8617-4ABB-BE9B-3AE3E3E7E4ED}" srcOrd="1" destOrd="0" presId="urn:microsoft.com/office/officeart/2005/8/layout/process3"/>
    <dgm:cxn modelId="{1D20DB85-CFDB-4B43-B408-3EB75131015D}" type="presParOf" srcId="{B8267AF7-4F93-4489-BFFC-9047909CD413}" destId="{8E87BA96-1A66-440A-8D33-149567F1573A}" srcOrd="2" destOrd="0" presId="urn:microsoft.com/office/officeart/2005/8/layout/process3"/>
    <dgm:cxn modelId="{7F10DF41-85FB-413A-BA92-760030914143}" type="presParOf" srcId="{1213C339-2621-4241-9F76-74338B4241ED}" destId="{B4FB538A-45CB-4CA4-9569-047B643047A7}" srcOrd="5" destOrd="0" presId="urn:microsoft.com/office/officeart/2005/8/layout/process3"/>
    <dgm:cxn modelId="{E04BFF58-4B1D-46A8-B643-71EBE6B4DC1C}" type="presParOf" srcId="{B4FB538A-45CB-4CA4-9569-047B643047A7}" destId="{4FAD547C-33F2-484D-B936-140965ADF063}" srcOrd="0" destOrd="0" presId="urn:microsoft.com/office/officeart/2005/8/layout/process3"/>
    <dgm:cxn modelId="{41307E9D-7140-4302-BA57-BC881821F53F}" type="presParOf" srcId="{1213C339-2621-4241-9F76-74338B4241ED}" destId="{17A3CE6E-A44C-4B37-BBD9-268FAF535FED}" srcOrd="6" destOrd="0" presId="urn:microsoft.com/office/officeart/2005/8/layout/process3"/>
    <dgm:cxn modelId="{AAEFBC3E-7E3B-40E8-8C75-22F0571C564E}" type="presParOf" srcId="{17A3CE6E-A44C-4B37-BBD9-268FAF535FED}" destId="{20C2CF42-F1AA-488A-82B5-8502588E7D20}" srcOrd="0" destOrd="0" presId="urn:microsoft.com/office/officeart/2005/8/layout/process3"/>
    <dgm:cxn modelId="{CC356D78-A096-4FF1-885C-7C535BD2489A}" type="presParOf" srcId="{17A3CE6E-A44C-4B37-BBD9-268FAF535FED}" destId="{E8D9D8F8-003C-4A21-893B-6DA9375E3DFE}" srcOrd="1" destOrd="0" presId="urn:microsoft.com/office/officeart/2005/8/layout/process3"/>
    <dgm:cxn modelId="{2C543E8D-C6AB-4160-9079-68A5F3B8C889}" type="presParOf" srcId="{17A3CE6E-A44C-4B37-BBD9-268FAF535FED}" destId="{CDC84E73-8528-40A5-9F33-2A70E19A0298}" srcOrd="2" destOrd="0" presId="urn:microsoft.com/office/officeart/2005/8/layout/process3"/>
    <dgm:cxn modelId="{204481F5-8CD4-4204-9D48-045C704A6905}" type="presParOf" srcId="{1213C339-2621-4241-9F76-74338B4241ED}" destId="{6BE395BA-9B92-4ECD-B2BA-2AFB6EFF6056}" srcOrd="7" destOrd="0" presId="urn:microsoft.com/office/officeart/2005/8/layout/process3"/>
    <dgm:cxn modelId="{4DBF66EA-990C-4D4B-9314-15F25FE405BC}" type="presParOf" srcId="{6BE395BA-9B92-4ECD-B2BA-2AFB6EFF6056}" destId="{48108BF7-F9BC-4019-858B-3D2ADA78046B}" srcOrd="0" destOrd="0" presId="urn:microsoft.com/office/officeart/2005/8/layout/process3"/>
    <dgm:cxn modelId="{0CD3AC71-AC75-4075-ABAB-5A45937DCDE1}" type="presParOf" srcId="{1213C339-2621-4241-9F76-74338B4241ED}" destId="{BC162423-92D3-4715-83D4-5B40DB61715E}" srcOrd="8" destOrd="0" presId="urn:microsoft.com/office/officeart/2005/8/layout/process3"/>
    <dgm:cxn modelId="{633A4F0C-9B4B-433D-AB27-07CD1EBB4CE3}" type="presParOf" srcId="{BC162423-92D3-4715-83D4-5B40DB61715E}" destId="{349FF1AB-E132-4430-8C9A-580D4A779DC4}" srcOrd="0" destOrd="0" presId="urn:microsoft.com/office/officeart/2005/8/layout/process3"/>
    <dgm:cxn modelId="{A377E661-95BE-49C3-989E-D4B42A56412B}" type="presParOf" srcId="{BC162423-92D3-4715-83D4-5B40DB61715E}" destId="{0E9665A4-F4B0-464C-BDE5-5F8DFB861AD7}" srcOrd="1" destOrd="0" presId="urn:microsoft.com/office/officeart/2005/8/layout/process3"/>
    <dgm:cxn modelId="{CAA5A24E-D9D2-4C5C-87EA-258F368E65F1}" type="presParOf" srcId="{BC162423-92D3-4715-83D4-5B40DB61715E}" destId="{EA2E1EEC-BDED-45B5-9769-82AFF6B6CD72}" srcOrd="2" destOrd="0" presId="urn:microsoft.com/office/officeart/2005/8/layout/process3"/>
    <dgm:cxn modelId="{9CA4D081-C670-41A0-AD9C-4F6125D42FEA}" type="presParOf" srcId="{1213C339-2621-4241-9F76-74338B4241ED}" destId="{11F7C242-C61C-412B-9107-F0334AFEFE69}" srcOrd="9" destOrd="0" presId="urn:microsoft.com/office/officeart/2005/8/layout/process3"/>
    <dgm:cxn modelId="{B6EF82BD-A27F-471D-8121-CA80B517849F}" type="presParOf" srcId="{11F7C242-C61C-412B-9107-F0334AFEFE69}" destId="{2D382C3D-CE14-43C0-83C3-B618EA688FB6}" srcOrd="0" destOrd="0" presId="urn:microsoft.com/office/officeart/2005/8/layout/process3"/>
    <dgm:cxn modelId="{C1B24A07-FAA6-4DBE-9BD2-5BB0BBA1A5CE}" type="presParOf" srcId="{1213C339-2621-4241-9F76-74338B4241ED}" destId="{D512833C-FEB3-44EC-B950-FE46BC2405F8}" srcOrd="10" destOrd="0" presId="urn:microsoft.com/office/officeart/2005/8/layout/process3"/>
    <dgm:cxn modelId="{9D366A46-94C2-4061-B7A3-CE77769BA738}" type="presParOf" srcId="{D512833C-FEB3-44EC-B950-FE46BC2405F8}" destId="{B4CC6C0F-A7E4-428E-9472-8965BA8F49D8}" srcOrd="0" destOrd="0" presId="urn:microsoft.com/office/officeart/2005/8/layout/process3"/>
    <dgm:cxn modelId="{3321C1F0-7784-4DEE-AC76-4E72D08378F2}" type="presParOf" srcId="{D512833C-FEB3-44EC-B950-FE46BC2405F8}" destId="{D9D22407-E247-4269-9C03-DD381DBD27C1}" srcOrd="1" destOrd="0" presId="urn:microsoft.com/office/officeart/2005/8/layout/process3"/>
    <dgm:cxn modelId="{8E3BCF1F-ABFA-4873-A9AC-CA4704AABE23}" type="presParOf" srcId="{D512833C-FEB3-44EC-B950-FE46BC2405F8}" destId="{7115420F-186B-4721-8583-6C300F2FC1A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D639F6-8C32-4705-9A89-500AFB01E73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73E995-5649-40E5-A7C7-59C8F49ACC64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2015</a:t>
          </a:r>
        </a:p>
      </dgm:t>
    </dgm:pt>
    <dgm:pt modelId="{621AF1BC-B349-4B24-A92C-93F1347D55CD}" type="parTrans" cxnId="{AC73BEE4-6A08-48F9-A871-D025476FEFE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B9F917C3-B75D-489C-94FE-347764C16027}" type="sibTrans" cxnId="{AC73BEE4-6A08-48F9-A871-D025476FEFEC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26EEB04-C45F-46D3-8334-757B02C2C97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2016</a:t>
          </a:r>
        </a:p>
      </dgm:t>
    </dgm:pt>
    <dgm:pt modelId="{8DB44CCB-693B-4357-9139-41921B9B4837}" type="parTrans" cxnId="{F8057BB0-43AD-4F56-B87E-53D26775513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1C29E0C-3A9A-417B-B509-C26EDC195F72}" type="sibTrans" cxnId="{F8057BB0-43AD-4F56-B87E-53D26775513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BC150BC4-D30B-4146-81C7-6FBCF1828F4C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2017</a:t>
          </a:r>
        </a:p>
      </dgm:t>
    </dgm:pt>
    <dgm:pt modelId="{12ABA753-CAD7-4299-8825-E0E2EB82842B}" type="parTrans" cxnId="{A3122E79-A102-454B-AB9A-35C66DB5DF5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14CCF0A-8E42-4778-9F88-383AA77AABF0}" type="sibTrans" cxnId="{A3122E79-A102-454B-AB9A-35C66DB5DF58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47EECB7-F4E2-4C95-9119-A543A9CB102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2021</a:t>
          </a:r>
        </a:p>
      </dgm:t>
    </dgm:pt>
    <dgm:pt modelId="{DE18F2AE-6E2C-48F4-A125-25E600B975AF}" type="parTrans" cxnId="{786DC0E0-EC3D-4182-8AC4-5D295D45E1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B0BACB9F-1F11-410D-B0AF-75F2E9407B85}" type="sibTrans" cxnId="{786DC0E0-EC3D-4182-8AC4-5D295D45E192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A00858B-D6E4-4E9F-ACA7-C0A9F011B4D2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2022</a:t>
          </a:r>
        </a:p>
      </dgm:t>
    </dgm:pt>
    <dgm:pt modelId="{CEB21EF7-A98B-4B6A-829A-EAEB9343579B}" type="parTrans" cxnId="{CB34AF3E-25FA-4F99-B4BD-7C336A86247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48C321C-C0C1-42BB-BFDE-F36DA8608397}" type="sibTrans" cxnId="{CB34AF3E-25FA-4F99-B4BD-7C336A86247A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1AB7DA33-AE54-4637-82F7-CDB3B271A2F9}">
      <dgm:prSet phldrT="[Text]" custT="1"/>
      <dgm:spPr/>
      <dgm:t>
        <a:bodyPr/>
        <a:lstStyle/>
        <a:p>
          <a:r>
            <a:rPr lang="en-US" sz="1600">
              <a:latin typeface="Gill Sans MT" panose="020B0502020104020203" pitchFamily="34" charset="0"/>
            </a:rPr>
            <a:t>Future</a:t>
          </a:r>
        </a:p>
      </dgm:t>
    </dgm:pt>
    <dgm:pt modelId="{7120D183-1096-4144-AEFD-01F60B737801}" type="parTrans" cxnId="{D12A36A0-69DA-4BB9-A39C-ED8624584E3B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6D5C6C25-ECA5-4711-A97A-04FBF16ED158}" type="sibTrans" cxnId="{D12A36A0-69DA-4BB9-A39C-ED8624584E3B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15A38A03-E3AB-431C-A862-03D054E108F7}">
      <dgm:prSet phldrT="[Text]" custT="1"/>
      <dgm:spPr/>
      <dgm:t>
        <a:bodyPr/>
        <a:lstStyle/>
        <a:p>
          <a:r>
            <a:rPr lang="en-US" sz="1400" dirty="0">
              <a:latin typeface="Gill Sans MT" panose="020B0502020104020203" pitchFamily="34" charset="0"/>
            </a:rPr>
            <a:t>Care Centers</a:t>
          </a:r>
          <a:br>
            <a:rPr lang="en-US" sz="1000" dirty="0">
              <a:latin typeface="Gill Sans MT" panose="020B0502020104020203" pitchFamily="34" charset="0"/>
            </a:rPr>
          </a:br>
          <a:br>
            <a:rPr lang="en-US" sz="1000" dirty="0">
              <a:latin typeface="Gill Sans MT" panose="020B0502020104020203" pitchFamily="34" charset="0"/>
            </a:rPr>
          </a:br>
          <a:br>
            <a:rPr lang="en-US" sz="1000" dirty="0">
              <a:latin typeface="Gill Sans MT" panose="020B0502020104020203" pitchFamily="34" charset="0"/>
            </a:rPr>
          </a:br>
          <a:br>
            <a:rPr lang="en-US" sz="1000" dirty="0">
              <a:latin typeface="Gill Sans MT" panose="020B0502020104020203" pitchFamily="34" charset="0"/>
            </a:rPr>
          </a:br>
          <a:br>
            <a:rPr lang="en-US" sz="1000" dirty="0">
              <a:latin typeface="Gill Sans MT" panose="020B0502020104020203" pitchFamily="34" charset="0"/>
            </a:rPr>
          </a:br>
          <a:endParaRPr lang="en-US" sz="1000" dirty="0">
            <a:latin typeface="Gill Sans MT" panose="020B0502020104020203" pitchFamily="34" charset="0"/>
          </a:endParaRPr>
        </a:p>
      </dgm:t>
    </dgm:pt>
    <dgm:pt modelId="{03685894-B600-4EAE-BBD7-8BF4AC79F8A6}" type="parTrans" cxnId="{C0CFA486-E7FE-4954-8ADF-6960D601786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7DFD26A4-47AF-4066-8A2F-D3D2EB109FAF}" type="sibTrans" cxnId="{C0CFA486-E7FE-4954-8ADF-6960D601786E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EEF72178-D741-46B6-86A7-67B7A035E592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ECD = Cancer</a:t>
          </a:r>
        </a:p>
      </dgm:t>
    </dgm:pt>
    <dgm:pt modelId="{D4732894-1839-4BA2-BFDB-8064F5C10DE4}" type="parTrans" cxnId="{7D645EF6-D2EF-4334-9F91-BC3F9991ED5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75F5889-FC5D-4403-9763-4E653F755001}" type="sibTrans" cxnId="{7D645EF6-D2EF-4334-9F91-BC3F9991ED5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9B6582B2-5B7F-4ABA-8A50-CDA01E16C683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US:  FDA Approval - Vemurafenib</a:t>
          </a:r>
        </a:p>
      </dgm:t>
    </dgm:pt>
    <dgm:pt modelId="{C14F66D0-9FEA-4E30-8C32-A03C56C5AAE6}" type="parTrans" cxnId="{EA514D27-4F17-4901-8CD4-ABC4D87E671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26A39FEC-BCC9-4482-B1ED-BF550817BE5E}" type="sibTrans" cxnId="{EA514D27-4F17-4901-8CD4-ABC4D87E671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56B994A7-143D-4C6F-9782-2421C2DDD75D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NCCN Guidelines</a:t>
          </a:r>
        </a:p>
      </dgm:t>
    </dgm:pt>
    <dgm:pt modelId="{105531F8-65D4-46A9-843C-6E0614898F20}" type="parTrans" cxnId="{3815A33F-255B-4B27-B30C-FAF859F4828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34FE4EF2-C408-424A-8DDB-343BF5ADFC6E}" type="sibTrans" cxnId="{3815A33F-255B-4B27-B30C-FAF859F48286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B97B2D6-6335-46DE-A263-7FD5034CD376}">
      <dgm:prSet phldrT="[Text]" custT="1"/>
      <dgm:spPr/>
      <dgm:t>
        <a:bodyPr/>
        <a:lstStyle/>
        <a:p>
          <a:r>
            <a:rPr lang="en-US" sz="1400">
              <a:latin typeface="Gill Sans MT" panose="020B0502020104020203" pitchFamily="34" charset="0"/>
            </a:rPr>
            <a:t>US:  FDA 2 Approval - </a:t>
          </a:r>
          <a:r>
            <a:rPr lang="en-US" sz="1400" err="1">
              <a:latin typeface="Gill Sans MT" panose="020B0502020104020203" pitchFamily="34" charset="0"/>
            </a:rPr>
            <a:t>Cobimetinib</a:t>
          </a:r>
          <a:endParaRPr lang="en-US" sz="1400">
            <a:latin typeface="Gill Sans MT" panose="020B0502020104020203" pitchFamily="34" charset="0"/>
          </a:endParaRPr>
        </a:p>
      </dgm:t>
    </dgm:pt>
    <dgm:pt modelId="{DBD5602B-F1CB-4D01-81BE-444114BA5FBF}" type="parTrans" cxnId="{1695A7D2-F9AD-402D-91E9-7340DA9AF7D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8443B300-67BF-49E1-AC9E-2DB913C3B4FE}" type="sibTrans" cxnId="{1695A7D2-F9AD-402D-91E9-7340DA9AF7D4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D33D3C7D-9595-4807-AA68-C8DCAC7A14E9}">
      <dgm:prSet phldrT="[Text]"/>
      <dgm:spPr/>
      <dgm:t>
        <a:bodyPr/>
        <a:lstStyle/>
        <a:p>
          <a:r>
            <a:rPr lang="en-US">
              <a:latin typeface="Gill Sans MT" panose="020B0502020104020203" pitchFamily="34" charset="0"/>
            </a:rPr>
            <a:t>Improved Health</a:t>
          </a:r>
        </a:p>
      </dgm:t>
    </dgm:pt>
    <dgm:pt modelId="{B322B2F6-B2AA-4FC5-BF0D-912D41BD0081}" type="parTrans" cxnId="{9E33217B-018A-4822-8FF8-3EF2655775A7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36154973-4B5F-412B-B961-4C5B0278615E}" type="sibTrans" cxnId="{9E33217B-018A-4822-8FF8-3EF2655775A7}">
      <dgm:prSet/>
      <dgm:spPr/>
      <dgm:t>
        <a:bodyPr/>
        <a:lstStyle/>
        <a:p>
          <a:endParaRPr lang="en-US">
            <a:latin typeface="Gill Sans MT" panose="020B0502020104020203" pitchFamily="34" charset="0"/>
          </a:endParaRPr>
        </a:p>
      </dgm:t>
    </dgm:pt>
    <dgm:pt modelId="{37D9408B-9B03-45AC-BE8C-BB881B31E5D7}" type="pres">
      <dgm:prSet presAssocID="{F4D639F6-8C32-4705-9A89-500AFB01E73F}" presName="linearFlow" presStyleCnt="0">
        <dgm:presLayoutVars>
          <dgm:dir/>
          <dgm:animLvl val="lvl"/>
          <dgm:resizeHandles val="exact"/>
        </dgm:presLayoutVars>
      </dgm:prSet>
      <dgm:spPr/>
    </dgm:pt>
    <dgm:pt modelId="{B19F36AB-9120-497D-92F4-5AF5BF3BA6CE}" type="pres">
      <dgm:prSet presAssocID="{4273E995-5649-40E5-A7C7-59C8F49ACC64}" presName="composite" presStyleCnt="0"/>
      <dgm:spPr/>
    </dgm:pt>
    <dgm:pt modelId="{1D8B3B71-A320-4E3B-8712-33D972B12099}" type="pres">
      <dgm:prSet presAssocID="{4273E995-5649-40E5-A7C7-59C8F49ACC64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A0346A9D-9943-4DB1-BDD4-B4E0494C57B5}" type="pres">
      <dgm:prSet presAssocID="{4273E995-5649-40E5-A7C7-59C8F49ACC64}" presName="parSh" presStyleLbl="node1" presStyleIdx="0" presStyleCnt="6"/>
      <dgm:spPr/>
    </dgm:pt>
    <dgm:pt modelId="{9F5A4A62-F5A7-4896-B1F6-6732815745F0}" type="pres">
      <dgm:prSet presAssocID="{4273E995-5649-40E5-A7C7-59C8F49ACC64}" presName="desTx" presStyleLbl="fgAcc1" presStyleIdx="0" presStyleCnt="6">
        <dgm:presLayoutVars>
          <dgm:bulletEnabled val="1"/>
        </dgm:presLayoutVars>
      </dgm:prSet>
      <dgm:spPr/>
    </dgm:pt>
    <dgm:pt modelId="{959E85A8-990D-4E86-86B3-81DF4120F71E}" type="pres">
      <dgm:prSet presAssocID="{B9F917C3-B75D-489C-94FE-347764C16027}" presName="sibTrans" presStyleLbl="sibTrans2D1" presStyleIdx="0" presStyleCnt="5"/>
      <dgm:spPr/>
    </dgm:pt>
    <dgm:pt modelId="{8AD2D7E4-FBAE-42F2-90F5-B30EAC216A5E}" type="pres">
      <dgm:prSet presAssocID="{B9F917C3-B75D-489C-94FE-347764C16027}" presName="connTx" presStyleLbl="sibTrans2D1" presStyleIdx="0" presStyleCnt="5"/>
      <dgm:spPr/>
    </dgm:pt>
    <dgm:pt modelId="{1B93F946-B521-46C5-9E77-F8375EDDE969}" type="pres">
      <dgm:prSet presAssocID="{E26EEB04-C45F-46D3-8334-757B02C2C972}" presName="composite" presStyleCnt="0"/>
      <dgm:spPr/>
    </dgm:pt>
    <dgm:pt modelId="{EB936739-20DA-4C6E-AF5A-CB536447842B}" type="pres">
      <dgm:prSet presAssocID="{E26EEB04-C45F-46D3-8334-757B02C2C972}" presName="par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DDAE41A5-FF23-4466-AAEA-ED2F4856CBFE}" type="pres">
      <dgm:prSet presAssocID="{E26EEB04-C45F-46D3-8334-757B02C2C972}" presName="parSh" presStyleLbl="node1" presStyleIdx="1" presStyleCnt="6"/>
      <dgm:spPr/>
    </dgm:pt>
    <dgm:pt modelId="{6124DBD9-4CB4-4CCA-8AAF-57ED2913D84B}" type="pres">
      <dgm:prSet presAssocID="{E26EEB04-C45F-46D3-8334-757B02C2C972}" presName="desTx" presStyleLbl="fgAcc1" presStyleIdx="1" presStyleCnt="6">
        <dgm:presLayoutVars>
          <dgm:bulletEnabled val="1"/>
        </dgm:presLayoutVars>
      </dgm:prSet>
      <dgm:spPr/>
    </dgm:pt>
    <dgm:pt modelId="{90CA2162-9015-49CF-9A1A-45CBFA780A76}" type="pres">
      <dgm:prSet presAssocID="{81C29E0C-3A9A-417B-B509-C26EDC195F72}" presName="sibTrans" presStyleLbl="sibTrans2D1" presStyleIdx="1" presStyleCnt="5"/>
      <dgm:spPr/>
    </dgm:pt>
    <dgm:pt modelId="{6E6ABDD0-1132-4C27-BB30-5457F5A081BF}" type="pres">
      <dgm:prSet presAssocID="{81C29E0C-3A9A-417B-B509-C26EDC195F72}" presName="connTx" presStyleLbl="sibTrans2D1" presStyleIdx="1" presStyleCnt="5"/>
      <dgm:spPr/>
    </dgm:pt>
    <dgm:pt modelId="{EC041576-8805-407E-8FC4-5437EE18B263}" type="pres">
      <dgm:prSet presAssocID="{BC150BC4-D30B-4146-81C7-6FBCF1828F4C}" presName="composite" presStyleCnt="0"/>
      <dgm:spPr/>
    </dgm:pt>
    <dgm:pt modelId="{FD9D48EC-7742-4357-96E3-85CC72A5A68E}" type="pres">
      <dgm:prSet presAssocID="{BC150BC4-D30B-4146-81C7-6FBCF1828F4C}" presName="par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F039B096-A410-46EC-8147-16715DD95E50}" type="pres">
      <dgm:prSet presAssocID="{BC150BC4-D30B-4146-81C7-6FBCF1828F4C}" presName="parSh" presStyleLbl="node1" presStyleIdx="2" presStyleCnt="6"/>
      <dgm:spPr/>
    </dgm:pt>
    <dgm:pt modelId="{7BB3D239-B20B-4E4E-B8B6-6681F2DE0A9B}" type="pres">
      <dgm:prSet presAssocID="{BC150BC4-D30B-4146-81C7-6FBCF1828F4C}" presName="desTx" presStyleLbl="fgAcc1" presStyleIdx="2" presStyleCnt="6" custScaleX="140865">
        <dgm:presLayoutVars>
          <dgm:bulletEnabled val="1"/>
        </dgm:presLayoutVars>
      </dgm:prSet>
      <dgm:spPr/>
    </dgm:pt>
    <dgm:pt modelId="{E124B598-BBC3-4776-A224-94D851F143FF}" type="pres">
      <dgm:prSet presAssocID="{614CCF0A-8E42-4778-9F88-383AA77AABF0}" presName="sibTrans" presStyleLbl="sibTrans2D1" presStyleIdx="2" presStyleCnt="5"/>
      <dgm:spPr/>
    </dgm:pt>
    <dgm:pt modelId="{64D587F3-2783-4C04-AA39-1CB51769C375}" type="pres">
      <dgm:prSet presAssocID="{614CCF0A-8E42-4778-9F88-383AA77AABF0}" presName="connTx" presStyleLbl="sibTrans2D1" presStyleIdx="2" presStyleCnt="5"/>
      <dgm:spPr/>
    </dgm:pt>
    <dgm:pt modelId="{406BF090-694A-47C2-A6B8-72B63AE3B9A8}" type="pres">
      <dgm:prSet presAssocID="{647EECB7-F4E2-4C95-9119-A543A9CB1022}" presName="composite" presStyleCnt="0"/>
      <dgm:spPr/>
    </dgm:pt>
    <dgm:pt modelId="{887C109F-0A40-4253-9EF2-C3EF33283389}" type="pres">
      <dgm:prSet presAssocID="{647EECB7-F4E2-4C95-9119-A543A9CB1022}" presName="par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EB125B02-582F-4464-9EF7-8E3F2FBE09F7}" type="pres">
      <dgm:prSet presAssocID="{647EECB7-F4E2-4C95-9119-A543A9CB1022}" presName="parSh" presStyleLbl="node1" presStyleIdx="3" presStyleCnt="6"/>
      <dgm:spPr/>
    </dgm:pt>
    <dgm:pt modelId="{CAFA72DD-3871-4851-A368-A042C7FC093A}" type="pres">
      <dgm:prSet presAssocID="{647EECB7-F4E2-4C95-9119-A543A9CB1022}" presName="desTx" presStyleLbl="fgAcc1" presStyleIdx="3" presStyleCnt="6" custScaleX="135010">
        <dgm:presLayoutVars>
          <dgm:bulletEnabled val="1"/>
        </dgm:presLayoutVars>
      </dgm:prSet>
      <dgm:spPr/>
    </dgm:pt>
    <dgm:pt modelId="{F60409B3-4FEE-4235-9666-737A7B148CCE}" type="pres">
      <dgm:prSet presAssocID="{B0BACB9F-1F11-410D-B0AF-75F2E9407B85}" presName="sibTrans" presStyleLbl="sibTrans2D1" presStyleIdx="3" presStyleCnt="5"/>
      <dgm:spPr/>
    </dgm:pt>
    <dgm:pt modelId="{BE898D52-C9A6-4B92-8008-A900E7EEB9B5}" type="pres">
      <dgm:prSet presAssocID="{B0BACB9F-1F11-410D-B0AF-75F2E9407B85}" presName="connTx" presStyleLbl="sibTrans2D1" presStyleIdx="3" presStyleCnt="5"/>
      <dgm:spPr/>
    </dgm:pt>
    <dgm:pt modelId="{C361743C-DDE3-4E5B-A0D3-8DBE44516365}" type="pres">
      <dgm:prSet presAssocID="{5A00858B-D6E4-4E9F-ACA7-C0A9F011B4D2}" presName="composite" presStyleCnt="0"/>
      <dgm:spPr/>
    </dgm:pt>
    <dgm:pt modelId="{361A7DFC-ECA5-4FBD-BD42-203D8FAEF26D}" type="pres">
      <dgm:prSet presAssocID="{5A00858B-D6E4-4E9F-ACA7-C0A9F011B4D2}" presName="par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B072D639-2D28-4307-821A-22A594B6647E}" type="pres">
      <dgm:prSet presAssocID="{5A00858B-D6E4-4E9F-ACA7-C0A9F011B4D2}" presName="parSh" presStyleLbl="node1" presStyleIdx="4" presStyleCnt="6"/>
      <dgm:spPr/>
    </dgm:pt>
    <dgm:pt modelId="{75200119-F0EA-49D6-AFA8-6B2A184DA239}" type="pres">
      <dgm:prSet presAssocID="{5A00858B-D6E4-4E9F-ACA7-C0A9F011B4D2}" presName="desTx" presStyleLbl="fgAcc1" presStyleIdx="4" presStyleCnt="6" custScaleX="134090" custLinFactNeighborX="1274" custLinFactNeighborY="-6">
        <dgm:presLayoutVars>
          <dgm:bulletEnabled val="1"/>
        </dgm:presLayoutVars>
      </dgm:prSet>
      <dgm:spPr/>
    </dgm:pt>
    <dgm:pt modelId="{A4A9BC48-D875-4F2E-BABB-1227ED1969AC}" type="pres">
      <dgm:prSet presAssocID="{E48C321C-C0C1-42BB-BFDE-F36DA8608397}" presName="sibTrans" presStyleLbl="sibTrans2D1" presStyleIdx="4" presStyleCnt="5"/>
      <dgm:spPr/>
    </dgm:pt>
    <dgm:pt modelId="{4AD4B629-3A1F-4F94-9E04-D7BADF1BB4CF}" type="pres">
      <dgm:prSet presAssocID="{E48C321C-C0C1-42BB-BFDE-F36DA8608397}" presName="connTx" presStyleLbl="sibTrans2D1" presStyleIdx="4" presStyleCnt="5"/>
      <dgm:spPr/>
    </dgm:pt>
    <dgm:pt modelId="{16498513-534B-46E4-A2F6-277CE8ACB508}" type="pres">
      <dgm:prSet presAssocID="{1AB7DA33-AE54-4637-82F7-CDB3B271A2F9}" presName="composite" presStyleCnt="0"/>
      <dgm:spPr/>
    </dgm:pt>
    <dgm:pt modelId="{6D417E06-85A7-493C-829C-88976A2B7F88}" type="pres">
      <dgm:prSet presAssocID="{1AB7DA33-AE54-4637-82F7-CDB3B271A2F9}" presName="par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433E1C0C-5CFA-4C4C-8FA0-A3AC7333349F}" type="pres">
      <dgm:prSet presAssocID="{1AB7DA33-AE54-4637-82F7-CDB3B271A2F9}" presName="parSh" presStyleLbl="node1" presStyleIdx="5" presStyleCnt="6"/>
      <dgm:spPr/>
    </dgm:pt>
    <dgm:pt modelId="{8CC7182F-9124-43DA-BF4D-512DF3C17BC4}" type="pres">
      <dgm:prSet presAssocID="{1AB7DA33-AE54-4637-82F7-CDB3B271A2F9}" presName="desTx" presStyleLbl="fgAcc1" presStyleIdx="5" presStyleCnt="6" custScaleX="118489" custLinFactNeighborX="1835" custLinFactNeighborY="1979">
        <dgm:presLayoutVars>
          <dgm:bulletEnabled val="1"/>
        </dgm:presLayoutVars>
      </dgm:prSet>
      <dgm:spPr/>
    </dgm:pt>
  </dgm:ptLst>
  <dgm:cxnLst>
    <dgm:cxn modelId="{C61D110B-DA47-4596-B701-FE107E3E6DE8}" type="presOf" srcId="{D33D3C7D-9595-4807-AA68-C8DCAC7A14E9}" destId="{8CC7182F-9124-43DA-BF4D-512DF3C17BC4}" srcOrd="0" destOrd="0" presId="urn:microsoft.com/office/officeart/2005/8/layout/process3"/>
    <dgm:cxn modelId="{E9AC4C16-8C6E-4835-9DC5-471346B98708}" type="presOf" srcId="{F4D639F6-8C32-4705-9A89-500AFB01E73F}" destId="{37D9408B-9B03-45AC-BE8C-BB881B31E5D7}" srcOrd="0" destOrd="0" presId="urn:microsoft.com/office/officeart/2005/8/layout/process3"/>
    <dgm:cxn modelId="{B43C2923-FE73-467F-AAB1-EA5BFD2C15FB}" type="presOf" srcId="{BC150BC4-D30B-4146-81C7-6FBCF1828F4C}" destId="{FD9D48EC-7742-4357-96E3-85CC72A5A68E}" srcOrd="0" destOrd="0" presId="urn:microsoft.com/office/officeart/2005/8/layout/process3"/>
    <dgm:cxn modelId="{EA514D27-4F17-4901-8CD4-ABC4D87E6714}" srcId="{BC150BC4-D30B-4146-81C7-6FBCF1828F4C}" destId="{9B6582B2-5B7F-4ABA-8A50-CDA01E16C683}" srcOrd="0" destOrd="0" parTransId="{C14F66D0-9FEA-4E30-8C32-A03C56C5AAE6}" sibTransId="{26A39FEC-BCC9-4482-B1ED-BF550817BE5E}"/>
    <dgm:cxn modelId="{1DE69228-004E-406C-AAA5-A7AD08226D68}" type="presOf" srcId="{81C29E0C-3A9A-417B-B509-C26EDC195F72}" destId="{90CA2162-9015-49CF-9A1A-45CBFA780A76}" srcOrd="0" destOrd="0" presId="urn:microsoft.com/office/officeart/2005/8/layout/process3"/>
    <dgm:cxn modelId="{C6525533-4193-42B2-8C68-6672889E6BF9}" type="presOf" srcId="{56B994A7-143D-4C6F-9782-2421C2DDD75D}" destId="{CAFA72DD-3871-4851-A368-A042C7FC093A}" srcOrd="0" destOrd="0" presId="urn:microsoft.com/office/officeart/2005/8/layout/process3"/>
    <dgm:cxn modelId="{0A75EB35-DDE2-4194-B448-DDEF5764B72A}" type="presOf" srcId="{8B97B2D6-6335-46DE-A263-7FD5034CD376}" destId="{75200119-F0EA-49D6-AFA8-6B2A184DA239}" srcOrd="0" destOrd="0" presId="urn:microsoft.com/office/officeart/2005/8/layout/process3"/>
    <dgm:cxn modelId="{CB34AF3E-25FA-4F99-B4BD-7C336A86247A}" srcId="{F4D639F6-8C32-4705-9A89-500AFB01E73F}" destId="{5A00858B-D6E4-4E9F-ACA7-C0A9F011B4D2}" srcOrd="4" destOrd="0" parTransId="{CEB21EF7-A98B-4B6A-829A-EAEB9343579B}" sibTransId="{E48C321C-C0C1-42BB-BFDE-F36DA8608397}"/>
    <dgm:cxn modelId="{3815A33F-255B-4B27-B30C-FAF859F48286}" srcId="{647EECB7-F4E2-4C95-9119-A543A9CB1022}" destId="{56B994A7-143D-4C6F-9782-2421C2DDD75D}" srcOrd="0" destOrd="0" parTransId="{105531F8-65D4-46A9-843C-6E0614898F20}" sibTransId="{34FE4EF2-C408-424A-8DDB-343BF5ADFC6E}"/>
    <dgm:cxn modelId="{44017F42-FB5D-491A-B0A5-37CC6AD25A4D}" type="presOf" srcId="{B0BACB9F-1F11-410D-B0AF-75F2E9407B85}" destId="{BE898D52-C9A6-4B92-8008-A900E7EEB9B5}" srcOrd="1" destOrd="0" presId="urn:microsoft.com/office/officeart/2005/8/layout/process3"/>
    <dgm:cxn modelId="{F242C375-BB3F-4087-AC60-634912D61D4C}" type="presOf" srcId="{614CCF0A-8E42-4778-9F88-383AA77AABF0}" destId="{64D587F3-2783-4C04-AA39-1CB51769C375}" srcOrd="1" destOrd="0" presId="urn:microsoft.com/office/officeart/2005/8/layout/process3"/>
    <dgm:cxn modelId="{60C6F877-B8C1-49A4-965D-354EE3129BF1}" type="presOf" srcId="{81C29E0C-3A9A-417B-B509-C26EDC195F72}" destId="{6E6ABDD0-1132-4C27-BB30-5457F5A081BF}" srcOrd="1" destOrd="0" presId="urn:microsoft.com/office/officeart/2005/8/layout/process3"/>
    <dgm:cxn modelId="{A3122E79-A102-454B-AB9A-35C66DB5DF58}" srcId="{F4D639F6-8C32-4705-9A89-500AFB01E73F}" destId="{BC150BC4-D30B-4146-81C7-6FBCF1828F4C}" srcOrd="2" destOrd="0" parTransId="{12ABA753-CAD7-4299-8825-E0E2EB82842B}" sibTransId="{614CCF0A-8E42-4778-9F88-383AA77AABF0}"/>
    <dgm:cxn modelId="{9E33217B-018A-4822-8FF8-3EF2655775A7}" srcId="{1AB7DA33-AE54-4637-82F7-CDB3B271A2F9}" destId="{D33D3C7D-9595-4807-AA68-C8DCAC7A14E9}" srcOrd="0" destOrd="0" parTransId="{B322B2F6-B2AA-4FC5-BF0D-912D41BD0081}" sibTransId="{36154973-4B5F-412B-B961-4C5B0278615E}"/>
    <dgm:cxn modelId="{F4268B7F-4385-47AF-B424-389069CC1DC8}" type="presOf" srcId="{B9F917C3-B75D-489C-94FE-347764C16027}" destId="{8AD2D7E4-FBAE-42F2-90F5-B30EAC216A5E}" srcOrd="1" destOrd="0" presId="urn:microsoft.com/office/officeart/2005/8/layout/process3"/>
    <dgm:cxn modelId="{0130A480-8144-47BF-BDA1-76EE87F93C7D}" type="presOf" srcId="{647EECB7-F4E2-4C95-9119-A543A9CB1022}" destId="{EB125B02-582F-4464-9EF7-8E3F2FBE09F7}" srcOrd="1" destOrd="0" presId="urn:microsoft.com/office/officeart/2005/8/layout/process3"/>
    <dgm:cxn modelId="{46C4C380-1FB3-4049-8FFF-0A9588A6C8AD}" type="presOf" srcId="{E48C321C-C0C1-42BB-BFDE-F36DA8608397}" destId="{A4A9BC48-D875-4F2E-BABB-1227ED1969AC}" srcOrd="0" destOrd="0" presId="urn:microsoft.com/office/officeart/2005/8/layout/process3"/>
    <dgm:cxn modelId="{C0CFA486-E7FE-4954-8ADF-6960D601786E}" srcId="{4273E995-5649-40E5-A7C7-59C8F49ACC64}" destId="{15A38A03-E3AB-431C-A862-03D054E108F7}" srcOrd="0" destOrd="0" parTransId="{03685894-B600-4EAE-BBD7-8BF4AC79F8A6}" sibTransId="{7DFD26A4-47AF-4066-8A2F-D3D2EB109FAF}"/>
    <dgm:cxn modelId="{BCAB3C91-F45B-4BE3-A75E-7A7F10272DE8}" type="presOf" srcId="{4273E995-5649-40E5-A7C7-59C8F49ACC64}" destId="{A0346A9D-9943-4DB1-BDD4-B4E0494C57B5}" srcOrd="1" destOrd="0" presId="urn:microsoft.com/office/officeart/2005/8/layout/process3"/>
    <dgm:cxn modelId="{B9527794-86E1-4B46-A43D-5706D1E2D7D8}" type="presOf" srcId="{B0BACB9F-1F11-410D-B0AF-75F2E9407B85}" destId="{F60409B3-4FEE-4235-9666-737A7B148CCE}" srcOrd="0" destOrd="0" presId="urn:microsoft.com/office/officeart/2005/8/layout/process3"/>
    <dgm:cxn modelId="{F7474F96-7274-4182-8FBE-F7CCE2B05B09}" type="presOf" srcId="{BC150BC4-D30B-4146-81C7-6FBCF1828F4C}" destId="{F039B096-A410-46EC-8147-16715DD95E50}" srcOrd="1" destOrd="0" presId="urn:microsoft.com/office/officeart/2005/8/layout/process3"/>
    <dgm:cxn modelId="{D12A36A0-69DA-4BB9-A39C-ED8624584E3B}" srcId="{F4D639F6-8C32-4705-9A89-500AFB01E73F}" destId="{1AB7DA33-AE54-4637-82F7-CDB3B271A2F9}" srcOrd="5" destOrd="0" parTransId="{7120D183-1096-4144-AEFD-01F60B737801}" sibTransId="{6D5C6C25-ECA5-4711-A97A-04FBF16ED158}"/>
    <dgm:cxn modelId="{0393EBA0-7041-450E-BA3F-2D59137C21A3}" type="presOf" srcId="{647EECB7-F4E2-4C95-9119-A543A9CB1022}" destId="{887C109F-0A40-4253-9EF2-C3EF33283389}" srcOrd="0" destOrd="0" presId="urn:microsoft.com/office/officeart/2005/8/layout/process3"/>
    <dgm:cxn modelId="{F8057BB0-43AD-4F56-B87E-53D267755134}" srcId="{F4D639F6-8C32-4705-9A89-500AFB01E73F}" destId="{E26EEB04-C45F-46D3-8334-757B02C2C972}" srcOrd="1" destOrd="0" parTransId="{8DB44CCB-693B-4357-9139-41921B9B4837}" sibTransId="{81C29E0C-3A9A-417B-B509-C26EDC195F72}"/>
    <dgm:cxn modelId="{4B3760B4-0CA0-4D52-88CE-CD43A4DF3486}" type="presOf" srcId="{1AB7DA33-AE54-4637-82F7-CDB3B271A2F9}" destId="{433E1C0C-5CFA-4C4C-8FA0-A3AC7333349F}" srcOrd="1" destOrd="0" presId="urn:microsoft.com/office/officeart/2005/8/layout/process3"/>
    <dgm:cxn modelId="{1232A0B5-6ED6-4793-B5C3-36D161F42B0B}" type="presOf" srcId="{15A38A03-E3AB-431C-A862-03D054E108F7}" destId="{9F5A4A62-F5A7-4896-B1F6-6732815745F0}" srcOrd="0" destOrd="0" presId="urn:microsoft.com/office/officeart/2005/8/layout/process3"/>
    <dgm:cxn modelId="{810E2FB7-154B-48A4-A77F-E9D2063E6EF0}" type="presOf" srcId="{5A00858B-D6E4-4E9F-ACA7-C0A9F011B4D2}" destId="{B072D639-2D28-4307-821A-22A594B6647E}" srcOrd="1" destOrd="0" presId="urn:microsoft.com/office/officeart/2005/8/layout/process3"/>
    <dgm:cxn modelId="{F08C7EB8-917E-4F46-9761-707F65CC0B89}" type="presOf" srcId="{E48C321C-C0C1-42BB-BFDE-F36DA8608397}" destId="{4AD4B629-3A1F-4F94-9E04-D7BADF1BB4CF}" srcOrd="1" destOrd="0" presId="urn:microsoft.com/office/officeart/2005/8/layout/process3"/>
    <dgm:cxn modelId="{83B70FBD-6868-4352-B874-70279AC67D1E}" type="presOf" srcId="{E26EEB04-C45F-46D3-8334-757B02C2C972}" destId="{EB936739-20DA-4C6E-AF5A-CB536447842B}" srcOrd="0" destOrd="0" presId="urn:microsoft.com/office/officeart/2005/8/layout/process3"/>
    <dgm:cxn modelId="{3E5D5DC0-73C8-45AF-8415-1025A643594C}" type="presOf" srcId="{B9F917C3-B75D-489C-94FE-347764C16027}" destId="{959E85A8-990D-4E86-86B3-81DF4120F71E}" srcOrd="0" destOrd="0" presId="urn:microsoft.com/office/officeart/2005/8/layout/process3"/>
    <dgm:cxn modelId="{10BF35D0-9A6D-4728-A90C-EC34233B498E}" type="presOf" srcId="{EEF72178-D741-46B6-86A7-67B7A035E592}" destId="{6124DBD9-4CB4-4CCA-8AAF-57ED2913D84B}" srcOrd="0" destOrd="0" presId="urn:microsoft.com/office/officeart/2005/8/layout/process3"/>
    <dgm:cxn modelId="{1695A7D2-F9AD-402D-91E9-7340DA9AF7D4}" srcId="{5A00858B-D6E4-4E9F-ACA7-C0A9F011B4D2}" destId="{8B97B2D6-6335-46DE-A263-7FD5034CD376}" srcOrd="0" destOrd="0" parTransId="{DBD5602B-F1CB-4D01-81BE-444114BA5FBF}" sibTransId="{8443B300-67BF-49E1-AC9E-2DB913C3B4FE}"/>
    <dgm:cxn modelId="{786DC0E0-EC3D-4182-8AC4-5D295D45E192}" srcId="{F4D639F6-8C32-4705-9A89-500AFB01E73F}" destId="{647EECB7-F4E2-4C95-9119-A543A9CB1022}" srcOrd="3" destOrd="0" parTransId="{DE18F2AE-6E2C-48F4-A125-25E600B975AF}" sibTransId="{B0BACB9F-1F11-410D-B0AF-75F2E9407B85}"/>
    <dgm:cxn modelId="{AC73BEE4-6A08-48F9-A871-D025476FEFEC}" srcId="{F4D639F6-8C32-4705-9A89-500AFB01E73F}" destId="{4273E995-5649-40E5-A7C7-59C8F49ACC64}" srcOrd="0" destOrd="0" parTransId="{621AF1BC-B349-4B24-A92C-93F1347D55CD}" sibTransId="{B9F917C3-B75D-489C-94FE-347764C16027}"/>
    <dgm:cxn modelId="{B18284EC-B8A2-46FD-BE61-7AA6E25853DA}" type="presOf" srcId="{5A00858B-D6E4-4E9F-ACA7-C0A9F011B4D2}" destId="{361A7DFC-ECA5-4FBD-BD42-203D8FAEF26D}" srcOrd="0" destOrd="0" presId="urn:microsoft.com/office/officeart/2005/8/layout/process3"/>
    <dgm:cxn modelId="{E905EBEC-B99A-442B-831D-5794B4F188AF}" type="presOf" srcId="{9B6582B2-5B7F-4ABA-8A50-CDA01E16C683}" destId="{7BB3D239-B20B-4E4E-B8B6-6681F2DE0A9B}" srcOrd="0" destOrd="0" presId="urn:microsoft.com/office/officeart/2005/8/layout/process3"/>
    <dgm:cxn modelId="{00CD96ED-4912-4EF3-90D5-BEDB981E2ADB}" type="presOf" srcId="{614CCF0A-8E42-4778-9F88-383AA77AABF0}" destId="{E124B598-BBC3-4776-A224-94D851F143FF}" srcOrd="0" destOrd="0" presId="urn:microsoft.com/office/officeart/2005/8/layout/process3"/>
    <dgm:cxn modelId="{A8370FF0-E676-4F17-B32B-8555100C8290}" type="presOf" srcId="{1AB7DA33-AE54-4637-82F7-CDB3B271A2F9}" destId="{6D417E06-85A7-493C-829C-88976A2B7F88}" srcOrd="0" destOrd="0" presId="urn:microsoft.com/office/officeart/2005/8/layout/process3"/>
    <dgm:cxn modelId="{B8A6C9F3-F694-4FE4-AFDD-BE8E8D618F48}" type="presOf" srcId="{4273E995-5649-40E5-A7C7-59C8F49ACC64}" destId="{1D8B3B71-A320-4E3B-8712-33D972B12099}" srcOrd="0" destOrd="0" presId="urn:microsoft.com/office/officeart/2005/8/layout/process3"/>
    <dgm:cxn modelId="{BD9FD0F5-FCB6-474A-9D97-27893E69224C}" type="presOf" srcId="{E26EEB04-C45F-46D3-8334-757B02C2C972}" destId="{DDAE41A5-FF23-4466-AAEA-ED2F4856CBFE}" srcOrd="1" destOrd="0" presId="urn:microsoft.com/office/officeart/2005/8/layout/process3"/>
    <dgm:cxn modelId="{7D645EF6-D2EF-4334-9F91-BC3F9991ED56}" srcId="{E26EEB04-C45F-46D3-8334-757B02C2C972}" destId="{EEF72178-D741-46B6-86A7-67B7A035E592}" srcOrd="0" destOrd="0" parTransId="{D4732894-1839-4BA2-BFDB-8064F5C10DE4}" sibTransId="{875F5889-FC5D-4403-9763-4E653F755001}"/>
    <dgm:cxn modelId="{E43CF239-6803-4FA9-BF05-F7C8340CFC88}" type="presParOf" srcId="{37D9408B-9B03-45AC-BE8C-BB881B31E5D7}" destId="{B19F36AB-9120-497D-92F4-5AF5BF3BA6CE}" srcOrd="0" destOrd="0" presId="urn:microsoft.com/office/officeart/2005/8/layout/process3"/>
    <dgm:cxn modelId="{3051F7AA-8347-411B-96A8-F6610B039568}" type="presParOf" srcId="{B19F36AB-9120-497D-92F4-5AF5BF3BA6CE}" destId="{1D8B3B71-A320-4E3B-8712-33D972B12099}" srcOrd="0" destOrd="0" presId="urn:microsoft.com/office/officeart/2005/8/layout/process3"/>
    <dgm:cxn modelId="{A6C9411D-7732-4001-8E70-30740692FDC8}" type="presParOf" srcId="{B19F36AB-9120-497D-92F4-5AF5BF3BA6CE}" destId="{A0346A9D-9943-4DB1-BDD4-B4E0494C57B5}" srcOrd="1" destOrd="0" presId="urn:microsoft.com/office/officeart/2005/8/layout/process3"/>
    <dgm:cxn modelId="{CDBEE1FA-6D62-4EDC-B276-527CCC08AD92}" type="presParOf" srcId="{B19F36AB-9120-497D-92F4-5AF5BF3BA6CE}" destId="{9F5A4A62-F5A7-4896-B1F6-6732815745F0}" srcOrd="2" destOrd="0" presId="urn:microsoft.com/office/officeart/2005/8/layout/process3"/>
    <dgm:cxn modelId="{B16A48AB-43E2-487C-AA2D-5584643AFE09}" type="presParOf" srcId="{37D9408B-9B03-45AC-BE8C-BB881B31E5D7}" destId="{959E85A8-990D-4E86-86B3-81DF4120F71E}" srcOrd="1" destOrd="0" presId="urn:microsoft.com/office/officeart/2005/8/layout/process3"/>
    <dgm:cxn modelId="{BAE32D28-F402-4F69-9F6C-3A81A360A04D}" type="presParOf" srcId="{959E85A8-990D-4E86-86B3-81DF4120F71E}" destId="{8AD2D7E4-FBAE-42F2-90F5-B30EAC216A5E}" srcOrd="0" destOrd="0" presId="urn:microsoft.com/office/officeart/2005/8/layout/process3"/>
    <dgm:cxn modelId="{6EAC0041-2930-42F7-B798-6EC580A759DC}" type="presParOf" srcId="{37D9408B-9B03-45AC-BE8C-BB881B31E5D7}" destId="{1B93F946-B521-46C5-9E77-F8375EDDE969}" srcOrd="2" destOrd="0" presId="urn:microsoft.com/office/officeart/2005/8/layout/process3"/>
    <dgm:cxn modelId="{FBEA6CA1-0B60-4D77-8A20-CF7CCCFFF7DA}" type="presParOf" srcId="{1B93F946-B521-46C5-9E77-F8375EDDE969}" destId="{EB936739-20DA-4C6E-AF5A-CB536447842B}" srcOrd="0" destOrd="0" presId="urn:microsoft.com/office/officeart/2005/8/layout/process3"/>
    <dgm:cxn modelId="{2F9787FA-331F-46BA-9ABD-AB6DF8D1A963}" type="presParOf" srcId="{1B93F946-B521-46C5-9E77-F8375EDDE969}" destId="{DDAE41A5-FF23-4466-AAEA-ED2F4856CBFE}" srcOrd="1" destOrd="0" presId="urn:microsoft.com/office/officeart/2005/8/layout/process3"/>
    <dgm:cxn modelId="{C91C855A-B195-4380-8658-75FEAD077F44}" type="presParOf" srcId="{1B93F946-B521-46C5-9E77-F8375EDDE969}" destId="{6124DBD9-4CB4-4CCA-8AAF-57ED2913D84B}" srcOrd="2" destOrd="0" presId="urn:microsoft.com/office/officeart/2005/8/layout/process3"/>
    <dgm:cxn modelId="{498907E3-3791-4836-8117-D15CA2D1C31E}" type="presParOf" srcId="{37D9408B-9B03-45AC-BE8C-BB881B31E5D7}" destId="{90CA2162-9015-49CF-9A1A-45CBFA780A76}" srcOrd="3" destOrd="0" presId="urn:microsoft.com/office/officeart/2005/8/layout/process3"/>
    <dgm:cxn modelId="{02860954-4390-4817-BD9A-49A08E8FCDFC}" type="presParOf" srcId="{90CA2162-9015-49CF-9A1A-45CBFA780A76}" destId="{6E6ABDD0-1132-4C27-BB30-5457F5A081BF}" srcOrd="0" destOrd="0" presId="urn:microsoft.com/office/officeart/2005/8/layout/process3"/>
    <dgm:cxn modelId="{E106F647-74CD-413B-B7D2-35FF3E8398B5}" type="presParOf" srcId="{37D9408B-9B03-45AC-BE8C-BB881B31E5D7}" destId="{EC041576-8805-407E-8FC4-5437EE18B263}" srcOrd="4" destOrd="0" presId="urn:microsoft.com/office/officeart/2005/8/layout/process3"/>
    <dgm:cxn modelId="{7DB1B672-BC83-48F9-9442-AA5FEEAB42AA}" type="presParOf" srcId="{EC041576-8805-407E-8FC4-5437EE18B263}" destId="{FD9D48EC-7742-4357-96E3-85CC72A5A68E}" srcOrd="0" destOrd="0" presId="urn:microsoft.com/office/officeart/2005/8/layout/process3"/>
    <dgm:cxn modelId="{EC26C7AB-6BF5-4C18-8532-0DD9D7880091}" type="presParOf" srcId="{EC041576-8805-407E-8FC4-5437EE18B263}" destId="{F039B096-A410-46EC-8147-16715DD95E50}" srcOrd="1" destOrd="0" presId="urn:microsoft.com/office/officeart/2005/8/layout/process3"/>
    <dgm:cxn modelId="{45B35619-4871-4836-A059-5BBFAA24AA57}" type="presParOf" srcId="{EC041576-8805-407E-8FC4-5437EE18B263}" destId="{7BB3D239-B20B-4E4E-B8B6-6681F2DE0A9B}" srcOrd="2" destOrd="0" presId="urn:microsoft.com/office/officeart/2005/8/layout/process3"/>
    <dgm:cxn modelId="{F059DAAE-6202-44CE-B3D1-472586BE768F}" type="presParOf" srcId="{37D9408B-9B03-45AC-BE8C-BB881B31E5D7}" destId="{E124B598-BBC3-4776-A224-94D851F143FF}" srcOrd="5" destOrd="0" presId="urn:microsoft.com/office/officeart/2005/8/layout/process3"/>
    <dgm:cxn modelId="{A8D9791F-631F-4D1F-9824-7A4CFAFE7280}" type="presParOf" srcId="{E124B598-BBC3-4776-A224-94D851F143FF}" destId="{64D587F3-2783-4C04-AA39-1CB51769C375}" srcOrd="0" destOrd="0" presId="urn:microsoft.com/office/officeart/2005/8/layout/process3"/>
    <dgm:cxn modelId="{980F98D9-D622-4F12-8F79-9043EE646310}" type="presParOf" srcId="{37D9408B-9B03-45AC-BE8C-BB881B31E5D7}" destId="{406BF090-694A-47C2-A6B8-72B63AE3B9A8}" srcOrd="6" destOrd="0" presId="urn:microsoft.com/office/officeart/2005/8/layout/process3"/>
    <dgm:cxn modelId="{97040DBB-43C9-43B2-9C9B-7657ADAB579C}" type="presParOf" srcId="{406BF090-694A-47C2-A6B8-72B63AE3B9A8}" destId="{887C109F-0A40-4253-9EF2-C3EF33283389}" srcOrd="0" destOrd="0" presId="urn:microsoft.com/office/officeart/2005/8/layout/process3"/>
    <dgm:cxn modelId="{647D68B7-598B-4002-8C2B-E6C0F9E40828}" type="presParOf" srcId="{406BF090-694A-47C2-A6B8-72B63AE3B9A8}" destId="{EB125B02-582F-4464-9EF7-8E3F2FBE09F7}" srcOrd="1" destOrd="0" presId="urn:microsoft.com/office/officeart/2005/8/layout/process3"/>
    <dgm:cxn modelId="{D0BAD039-946E-44FD-A1FE-E549375F033C}" type="presParOf" srcId="{406BF090-694A-47C2-A6B8-72B63AE3B9A8}" destId="{CAFA72DD-3871-4851-A368-A042C7FC093A}" srcOrd="2" destOrd="0" presId="urn:microsoft.com/office/officeart/2005/8/layout/process3"/>
    <dgm:cxn modelId="{85F34824-50DC-4E5C-A76D-2489B320A5C4}" type="presParOf" srcId="{37D9408B-9B03-45AC-BE8C-BB881B31E5D7}" destId="{F60409B3-4FEE-4235-9666-737A7B148CCE}" srcOrd="7" destOrd="0" presId="urn:microsoft.com/office/officeart/2005/8/layout/process3"/>
    <dgm:cxn modelId="{E69C6966-8495-446E-9A37-1F2411C50D2A}" type="presParOf" srcId="{F60409B3-4FEE-4235-9666-737A7B148CCE}" destId="{BE898D52-C9A6-4B92-8008-A900E7EEB9B5}" srcOrd="0" destOrd="0" presId="urn:microsoft.com/office/officeart/2005/8/layout/process3"/>
    <dgm:cxn modelId="{20C31459-51B7-4C5F-8DB2-6B9140816E16}" type="presParOf" srcId="{37D9408B-9B03-45AC-BE8C-BB881B31E5D7}" destId="{C361743C-DDE3-4E5B-A0D3-8DBE44516365}" srcOrd="8" destOrd="0" presId="urn:microsoft.com/office/officeart/2005/8/layout/process3"/>
    <dgm:cxn modelId="{94919C7C-A9C1-429F-A423-A6DE0E1A3D7F}" type="presParOf" srcId="{C361743C-DDE3-4E5B-A0D3-8DBE44516365}" destId="{361A7DFC-ECA5-4FBD-BD42-203D8FAEF26D}" srcOrd="0" destOrd="0" presId="urn:microsoft.com/office/officeart/2005/8/layout/process3"/>
    <dgm:cxn modelId="{820EEA18-1431-4BDA-90E2-2459DB756251}" type="presParOf" srcId="{C361743C-DDE3-4E5B-A0D3-8DBE44516365}" destId="{B072D639-2D28-4307-821A-22A594B6647E}" srcOrd="1" destOrd="0" presId="urn:microsoft.com/office/officeart/2005/8/layout/process3"/>
    <dgm:cxn modelId="{479F35C4-40B0-4D6B-B081-279B8F2501A8}" type="presParOf" srcId="{C361743C-DDE3-4E5B-A0D3-8DBE44516365}" destId="{75200119-F0EA-49D6-AFA8-6B2A184DA239}" srcOrd="2" destOrd="0" presId="urn:microsoft.com/office/officeart/2005/8/layout/process3"/>
    <dgm:cxn modelId="{EE38BDA6-2278-4ACD-8822-091B1F2401B6}" type="presParOf" srcId="{37D9408B-9B03-45AC-BE8C-BB881B31E5D7}" destId="{A4A9BC48-D875-4F2E-BABB-1227ED1969AC}" srcOrd="9" destOrd="0" presId="urn:microsoft.com/office/officeart/2005/8/layout/process3"/>
    <dgm:cxn modelId="{09C5AB61-555E-43CE-AA00-18B044721781}" type="presParOf" srcId="{A4A9BC48-D875-4F2E-BABB-1227ED1969AC}" destId="{4AD4B629-3A1F-4F94-9E04-D7BADF1BB4CF}" srcOrd="0" destOrd="0" presId="urn:microsoft.com/office/officeart/2005/8/layout/process3"/>
    <dgm:cxn modelId="{661C1944-9ED2-4E97-A2D6-DD767C5849FF}" type="presParOf" srcId="{37D9408B-9B03-45AC-BE8C-BB881B31E5D7}" destId="{16498513-534B-46E4-A2F6-277CE8ACB508}" srcOrd="10" destOrd="0" presId="urn:microsoft.com/office/officeart/2005/8/layout/process3"/>
    <dgm:cxn modelId="{0F36DBAA-C869-4291-868F-F0C626923C4E}" type="presParOf" srcId="{16498513-534B-46E4-A2F6-277CE8ACB508}" destId="{6D417E06-85A7-493C-829C-88976A2B7F88}" srcOrd="0" destOrd="0" presId="urn:microsoft.com/office/officeart/2005/8/layout/process3"/>
    <dgm:cxn modelId="{ED05008B-60D1-45AE-ABAA-9DA7EE1E08CE}" type="presParOf" srcId="{16498513-534B-46E4-A2F6-277CE8ACB508}" destId="{433E1C0C-5CFA-4C4C-8FA0-A3AC7333349F}" srcOrd="1" destOrd="0" presId="urn:microsoft.com/office/officeart/2005/8/layout/process3"/>
    <dgm:cxn modelId="{008EE239-8283-40C7-A28B-32F6B53E47AC}" type="presParOf" srcId="{16498513-534B-46E4-A2F6-277CE8ACB508}" destId="{8CC7182F-9124-43DA-BF4D-512DF3C17BC4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DD3AE7-B61D-450A-BC73-057536F4F7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ECDA00-BFE8-4E0A-B7D4-C93069CE8718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Start by listening</a:t>
          </a:r>
        </a:p>
      </dgm:t>
    </dgm:pt>
    <dgm:pt modelId="{1A6DC4E1-7507-4BEA-A87B-1118CF53535F}" type="parTrans" cxnId="{C9E14882-18C6-405E-800B-69C77D1F783F}">
      <dgm:prSet/>
      <dgm:spPr/>
      <dgm:t>
        <a:bodyPr/>
        <a:lstStyle/>
        <a:p>
          <a:endParaRPr lang="en-US" sz="1600"/>
        </a:p>
      </dgm:t>
    </dgm:pt>
    <dgm:pt modelId="{77DFFF76-3F36-43CD-A152-6624FEDCE2B0}" type="sibTrans" cxnId="{C9E14882-18C6-405E-800B-69C77D1F783F}">
      <dgm:prSet/>
      <dgm:spPr/>
      <dgm:t>
        <a:bodyPr/>
        <a:lstStyle/>
        <a:p>
          <a:endParaRPr lang="en-US" sz="1600"/>
        </a:p>
      </dgm:t>
    </dgm:pt>
    <dgm:pt modelId="{37E23423-FB0F-4EE5-A8A8-F5A8A2550E8D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Ask open-ended questions</a:t>
          </a:r>
        </a:p>
      </dgm:t>
    </dgm:pt>
    <dgm:pt modelId="{31EB525E-3762-4346-8CE3-88CE5A3BF8E1}" type="parTrans" cxnId="{CB7DE9E7-A85C-4FA4-9C33-25DCE2EC798E}">
      <dgm:prSet/>
      <dgm:spPr/>
      <dgm:t>
        <a:bodyPr/>
        <a:lstStyle/>
        <a:p>
          <a:endParaRPr lang="en-US" sz="1600"/>
        </a:p>
      </dgm:t>
    </dgm:pt>
    <dgm:pt modelId="{01DCB344-C78E-47C1-B416-EA39863A07CE}" type="sibTrans" cxnId="{CB7DE9E7-A85C-4FA4-9C33-25DCE2EC798E}">
      <dgm:prSet/>
      <dgm:spPr/>
      <dgm:t>
        <a:bodyPr/>
        <a:lstStyle/>
        <a:p>
          <a:endParaRPr lang="en-US" sz="1600"/>
        </a:p>
      </dgm:t>
    </dgm:pt>
    <dgm:pt modelId="{59F5341E-3BCA-4BBF-87C0-8CA5C18C82E9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Curiosity &gt; critique</a:t>
          </a:r>
        </a:p>
      </dgm:t>
    </dgm:pt>
    <dgm:pt modelId="{74C20582-292F-4DC5-A1D6-98133891054F}" type="parTrans" cxnId="{07367873-3920-47FE-8571-1653D3A3764B}">
      <dgm:prSet/>
      <dgm:spPr/>
      <dgm:t>
        <a:bodyPr/>
        <a:lstStyle/>
        <a:p>
          <a:endParaRPr lang="en-US" sz="1600"/>
        </a:p>
      </dgm:t>
    </dgm:pt>
    <dgm:pt modelId="{7CA2874F-9E52-47D1-B028-BC337DF1D17C}" type="sibTrans" cxnId="{07367873-3920-47FE-8571-1653D3A3764B}">
      <dgm:prSet/>
      <dgm:spPr/>
      <dgm:t>
        <a:bodyPr/>
        <a:lstStyle/>
        <a:p>
          <a:endParaRPr lang="en-US" sz="1600"/>
        </a:p>
      </dgm:t>
    </dgm:pt>
    <dgm:pt modelId="{33C24EED-D445-4DE0-A9D0-9773D8DB7D75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Ask questions, rather than making comments</a:t>
          </a:r>
        </a:p>
      </dgm:t>
    </dgm:pt>
    <dgm:pt modelId="{AAE48D0D-E32E-4574-950E-A0FFA6E37E7F}" type="parTrans" cxnId="{DCA2E644-F882-4C5D-AA5F-857390582FEB}">
      <dgm:prSet/>
      <dgm:spPr/>
      <dgm:t>
        <a:bodyPr/>
        <a:lstStyle/>
        <a:p>
          <a:endParaRPr lang="en-US" sz="1600"/>
        </a:p>
      </dgm:t>
    </dgm:pt>
    <dgm:pt modelId="{87912803-C192-491D-8395-BD9D5F025887}" type="sibTrans" cxnId="{DCA2E644-F882-4C5D-AA5F-857390582FEB}">
      <dgm:prSet/>
      <dgm:spPr/>
      <dgm:t>
        <a:bodyPr/>
        <a:lstStyle/>
        <a:p>
          <a:endParaRPr lang="en-US" sz="1600"/>
        </a:p>
      </dgm:t>
    </dgm:pt>
    <dgm:pt modelId="{2F5BD37B-F79A-4882-B7A2-6777AE0C5A17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What do you want to know more about?</a:t>
          </a:r>
        </a:p>
      </dgm:t>
    </dgm:pt>
    <dgm:pt modelId="{7A57AB4E-E84F-41BF-BDD2-F4FD47B53F7F}" type="parTrans" cxnId="{AB18A156-42D0-485A-BCE3-43BDF95DE193}">
      <dgm:prSet/>
      <dgm:spPr/>
      <dgm:t>
        <a:bodyPr/>
        <a:lstStyle/>
        <a:p>
          <a:endParaRPr lang="en-US" sz="1600"/>
        </a:p>
      </dgm:t>
    </dgm:pt>
    <dgm:pt modelId="{19635964-A196-4625-BCE3-A357F9A0C201}" type="sibTrans" cxnId="{AB18A156-42D0-485A-BCE3-43BDF95DE193}">
      <dgm:prSet/>
      <dgm:spPr/>
      <dgm:t>
        <a:bodyPr/>
        <a:lstStyle/>
        <a:p>
          <a:endParaRPr lang="en-US" sz="1600"/>
        </a:p>
      </dgm:t>
    </dgm:pt>
    <dgm:pt modelId="{13B6AAA9-AF82-46B2-804A-03CB8ECF1069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Don’t feel the need to summarize or give a long preamble</a:t>
          </a:r>
        </a:p>
      </dgm:t>
    </dgm:pt>
    <dgm:pt modelId="{FEA5418D-90DF-4074-97F2-783B02F08381}" type="parTrans" cxnId="{34812906-CAD2-400A-B08E-B90867C45DC2}">
      <dgm:prSet/>
      <dgm:spPr/>
      <dgm:t>
        <a:bodyPr/>
        <a:lstStyle/>
        <a:p>
          <a:endParaRPr lang="en-US" sz="1600"/>
        </a:p>
      </dgm:t>
    </dgm:pt>
    <dgm:pt modelId="{2A9DBDAA-7F9F-4F8F-898F-AB8DBA685CA8}" type="sibTrans" cxnId="{34812906-CAD2-400A-B08E-B90867C45DC2}">
      <dgm:prSet/>
      <dgm:spPr/>
      <dgm:t>
        <a:bodyPr/>
        <a:lstStyle/>
        <a:p>
          <a:endParaRPr lang="en-US" sz="1600"/>
        </a:p>
      </dgm:t>
    </dgm:pt>
    <dgm:pt modelId="{FCA1FB65-0C1A-41F1-A7BF-DC30393684EC}">
      <dgm:prSet phldrT="[Text]" custT="1"/>
      <dgm:spPr/>
      <dgm:t>
        <a:bodyPr/>
        <a:lstStyle/>
        <a:p>
          <a:r>
            <a: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Don’t be afraid to ask for clarification</a:t>
          </a:r>
        </a:p>
      </dgm:t>
    </dgm:pt>
    <dgm:pt modelId="{7066B2A0-A81F-4382-BAD5-6253837A5017}" type="parTrans" cxnId="{C21312DF-8A1A-4E8A-9FBB-B1EF9BB68E11}">
      <dgm:prSet/>
      <dgm:spPr/>
      <dgm:t>
        <a:bodyPr/>
        <a:lstStyle/>
        <a:p>
          <a:endParaRPr lang="en-US" sz="1600"/>
        </a:p>
      </dgm:t>
    </dgm:pt>
    <dgm:pt modelId="{95EC6040-3D63-473A-BD7E-77ADD48426E7}" type="sibTrans" cxnId="{C21312DF-8A1A-4E8A-9FBB-B1EF9BB68E11}">
      <dgm:prSet/>
      <dgm:spPr/>
      <dgm:t>
        <a:bodyPr/>
        <a:lstStyle/>
        <a:p>
          <a:endParaRPr lang="en-US" sz="1600"/>
        </a:p>
      </dgm:t>
    </dgm:pt>
    <dgm:pt modelId="{A211E62E-35AE-4DA0-99A4-EDCB64817F51}" type="pres">
      <dgm:prSet presAssocID="{77DD3AE7-B61D-450A-BC73-057536F4F7EE}" presName="linear" presStyleCnt="0">
        <dgm:presLayoutVars>
          <dgm:animLvl val="lvl"/>
          <dgm:resizeHandles val="exact"/>
        </dgm:presLayoutVars>
      </dgm:prSet>
      <dgm:spPr/>
    </dgm:pt>
    <dgm:pt modelId="{E01635C2-93C8-4311-8FEC-D731A9454D62}" type="pres">
      <dgm:prSet presAssocID="{8DECDA00-BFE8-4E0A-B7D4-C93069CE8718}" presName="parentText" presStyleLbl="node1" presStyleIdx="0" presStyleCnt="7" custScaleY="90910">
        <dgm:presLayoutVars>
          <dgm:chMax val="0"/>
          <dgm:bulletEnabled val="1"/>
        </dgm:presLayoutVars>
      </dgm:prSet>
      <dgm:spPr/>
    </dgm:pt>
    <dgm:pt modelId="{1BB95DD8-F2D9-4C81-B594-71CED84D34EF}" type="pres">
      <dgm:prSet presAssocID="{77DFFF76-3F36-43CD-A152-6624FEDCE2B0}" presName="spacer" presStyleCnt="0"/>
      <dgm:spPr/>
    </dgm:pt>
    <dgm:pt modelId="{24B54A4A-947D-4F62-AF3D-03D78ED20DF2}" type="pres">
      <dgm:prSet presAssocID="{37E23423-FB0F-4EE5-A8A8-F5A8A2550E8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640F580-3357-4030-A421-CBA4D968FE60}" type="pres">
      <dgm:prSet presAssocID="{01DCB344-C78E-47C1-B416-EA39863A07CE}" presName="spacer" presStyleCnt="0"/>
      <dgm:spPr/>
    </dgm:pt>
    <dgm:pt modelId="{065AACBA-7933-4521-9BE5-32813FFEF7AF}" type="pres">
      <dgm:prSet presAssocID="{2F5BD37B-F79A-4882-B7A2-6777AE0C5A1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87F689ED-89DD-4DE5-A27D-0453E796F354}" type="pres">
      <dgm:prSet presAssocID="{19635964-A196-4625-BCE3-A357F9A0C201}" presName="spacer" presStyleCnt="0"/>
      <dgm:spPr/>
    </dgm:pt>
    <dgm:pt modelId="{70EF93C9-DE97-478E-A4FE-4A6359967190}" type="pres">
      <dgm:prSet presAssocID="{13B6AAA9-AF82-46B2-804A-03CB8ECF1069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FAAB919-8DE1-4F04-859E-0171563CA326}" type="pres">
      <dgm:prSet presAssocID="{2A9DBDAA-7F9F-4F8F-898F-AB8DBA685CA8}" presName="spacer" presStyleCnt="0"/>
      <dgm:spPr/>
    </dgm:pt>
    <dgm:pt modelId="{B31E9395-8619-40B3-9D56-55DE2C704CAC}" type="pres">
      <dgm:prSet presAssocID="{FCA1FB65-0C1A-41F1-A7BF-DC30393684E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45CCDB4-8C08-4FB9-9E57-4818BE909A5B}" type="pres">
      <dgm:prSet presAssocID="{95EC6040-3D63-473A-BD7E-77ADD48426E7}" presName="spacer" presStyleCnt="0"/>
      <dgm:spPr/>
    </dgm:pt>
    <dgm:pt modelId="{6BC913C2-590A-4FBF-AD12-FEA1395E93BA}" type="pres">
      <dgm:prSet presAssocID="{59F5341E-3BCA-4BBF-87C0-8CA5C18C82E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D17FF7C-E2D3-42AD-8FF9-F3BDA20DE55A}" type="pres">
      <dgm:prSet presAssocID="{7CA2874F-9E52-47D1-B028-BC337DF1D17C}" presName="spacer" presStyleCnt="0"/>
      <dgm:spPr/>
    </dgm:pt>
    <dgm:pt modelId="{5953A503-03FA-4762-A11C-D271801AAEF9}" type="pres">
      <dgm:prSet presAssocID="{33C24EED-D445-4DE0-A9D0-9773D8DB7D75}" presName="parentText" presStyleLbl="node1" presStyleIdx="6" presStyleCnt="7" custLinFactNeighborX="-1197" custLinFactNeighborY="-46082">
        <dgm:presLayoutVars>
          <dgm:chMax val="0"/>
          <dgm:bulletEnabled val="1"/>
        </dgm:presLayoutVars>
      </dgm:prSet>
      <dgm:spPr/>
    </dgm:pt>
  </dgm:ptLst>
  <dgm:cxnLst>
    <dgm:cxn modelId="{34812906-CAD2-400A-B08E-B90867C45DC2}" srcId="{77DD3AE7-B61D-450A-BC73-057536F4F7EE}" destId="{13B6AAA9-AF82-46B2-804A-03CB8ECF1069}" srcOrd="3" destOrd="0" parTransId="{FEA5418D-90DF-4074-97F2-783B02F08381}" sibTransId="{2A9DBDAA-7F9F-4F8F-898F-AB8DBA685CA8}"/>
    <dgm:cxn modelId="{C21FA720-6700-42C7-890D-0947B45FBCD4}" type="presOf" srcId="{33C24EED-D445-4DE0-A9D0-9773D8DB7D75}" destId="{5953A503-03FA-4762-A11C-D271801AAEF9}" srcOrd="0" destOrd="0" presId="urn:microsoft.com/office/officeart/2005/8/layout/vList2"/>
    <dgm:cxn modelId="{7188DD60-D96F-48FC-9FFD-87772C6A2FD6}" type="presOf" srcId="{FCA1FB65-0C1A-41F1-A7BF-DC30393684EC}" destId="{B31E9395-8619-40B3-9D56-55DE2C704CAC}" srcOrd="0" destOrd="0" presId="urn:microsoft.com/office/officeart/2005/8/layout/vList2"/>
    <dgm:cxn modelId="{DCA2E644-F882-4C5D-AA5F-857390582FEB}" srcId="{77DD3AE7-B61D-450A-BC73-057536F4F7EE}" destId="{33C24EED-D445-4DE0-A9D0-9773D8DB7D75}" srcOrd="6" destOrd="0" parTransId="{AAE48D0D-E32E-4574-950E-A0FFA6E37E7F}" sibTransId="{87912803-C192-491D-8395-BD9D5F025887}"/>
    <dgm:cxn modelId="{4A533152-B9BE-4EBF-937D-3A4676EAFE2C}" type="presOf" srcId="{2F5BD37B-F79A-4882-B7A2-6777AE0C5A17}" destId="{065AACBA-7933-4521-9BE5-32813FFEF7AF}" srcOrd="0" destOrd="0" presId="urn:microsoft.com/office/officeart/2005/8/layout/vList2"/>
    <dgm:cxn modelId="{07367873-3920-47FE-8571-1653D3A3764B}" srcId="{77DD3AE7-B61D-450A-BC73-057536F4F7EE}" destId="{59F5341E-3BCA-4BBF-87C0-8CA5C18C82E9}" srcOrd="5" destOrd="0" parTransId="{74C20582-292F-4DC5-A1D6-98133891054F}" sibTransId="{7CA2874F-9E52-47D1-B028-BC337DF1D17C}"/>
    <dgm:cxn modelId="{29F1F373-2DF6-48B5-ADE0-64D750B16A91}" type="presOf" srcId="{77DD3AE7-B61D-450A-BC73-057536F4F7EE}" destId="{A211E62E-35AE-4DA0-99A4-EDCB64817F51}" srcOrd="0" destOrd="0" presId="urn:microsoft.com/office/officeart/2005/8/layout/vList2"/>
    <dgm:cxn modelId="{AB18A156-42D0-485A-BCE3-43BDF95DE193}" srcId="{77DD3AE7-B61D-450A-BC73-057536F4F7EE}" destId="{2F5BD37B-F79A-4882-B7A2-6777AE0C5A17}" srcOrd="2" destOrd="0" parTransId="{7A57AB4E-E84F-41BF-BDD2-F4FD47B53F7F}" sibTransId="{19635964-A196-4625-BCE3-A357F9A0C201}"/>
    <dgm:cxn modelId="{C9E14882-18C6-405E-800B-69C77D1F783F}" srcId="{77DD3AE7-B61D-450A-BC73-057536F4F7EE}" destId="{8DECDA00-BFE8-4E0A-B7D4-C93069CE8718}" srcOrd="0" destOrd="0" parTransId="{1A6DC4E1-7507-4BEA-A87B-1118CF53535F}" sibTransId="{77DFFF76-3F36-43CD-A152-6624FEDCE2B0}"/>
    <dgm:cxn modelId="{B6066590-1140-4CC4-90B4-AF9F794E2E9B}" type="presOf" srcId="{8DECDA00-BFE8-4E0A-B7D4-C93069CE8718}" destId="{E01635C2-93C8-4311-8FEC-D731A9454D62}" srcOrd="0" destOrd="0" presId="urn:microsoft.com/office/officeart/2005/8/layout/vList2"/>
    <dgm:cxn modelId="{2D3D1197-5C61-44DD-9E80-531E628E3A11}" type="presOf" srcId="{59F5341E-3BCA-4BBF-87C0-8CA5C18C82E9}" destId="{6BC913C2-590A-4FBF-AD12-FEA1395E93BA}" srcOrd="0" destOrd="0" presId="urn:microsoft.com/office/officeart/2005/8/layout/vList2"/>
    <dgm:cxn modelId="{3BF2AA98-869B-43D0-8994-0EAA2249BF88}" type="presOf" srcId="{13B6AAA9-AF82-46B2-804A-03CB8ECF1069}" destId="{70EF93C9-DE97-478E-A4FE-4A6359967190}" srcOrd="0" destOrd="0" presId="urn:microsoft.com/office/officeart/2005/8/layout/vList2"/>
    <dgm:cxn modelId="{D67AF7CB-488D-4A88-A362-688021B2F45E}" type="presOf" srcId="{37E23423-FB0F-4EE5-A8A8-F5A8A2550E8D}" destId="{24B54A4A-947D-4F62-AF3D-03D78ED20DF2}" srcOrd="0" destOrd="0" presId="urn:microsoft.com/office/officeart/2005/8/layout/vList2"/>
    <dgm:cxn modelId="{C21312DF-8A1A-4E8A-9FBB-B1EF9BB68E11}" srcId="{77DD3AE7-B61D-450A-BC73-057536F4F7EE}" destId="{FCA1FB65-0C1A-41F1-A7BF-DC30393684EC}" srcOrd="4" destOrd="0" parTransId="{7066B2A0-A81F-4382-BAD5-6253837A5017}" sibTransId="{95EC6040-3D63-473A-BD7E-77ADD48426E7}"/>
    <dgm:cxn modelId="{CB7DE9E7-A85C-4FA4-9C33-25DCE2EC798E}" srcId="{77DD3AE7-B61D-450A-BC73-057536F4F7EE}" destId="{37E23423-FB0F-4EE5-A8A8-F5A8A2550E8D}" srcOrd="1" destOrd="0" parTransId="{31EB525E-3762-4346-8CE3-88CE5A3BF8E1}" sibTransId="{01DCB344-C78E-47C1-B416-EA39863A07CE}"/>
    <dgm:cxn modelId="{76860C38-8879-4331-A77B-B011431E4F95}" type="presParOf" srcId="{A211E62E-35AE-4DA0-99A4-EDCB64817F51}" destId="{E01635C2-93C8-4311-8FEC-D731A9454D62}" srcOrd="0" destOrd="0" presId="urn:microsoft.com/office/officeart/2005/8/layout/vList2"/>
    <dgm:cxn modelId="{E3BE033B-92B6-4230-992F-BB3D53BDE8CA}" type="presParOf" srcId="{A211E62E-35AE-4DA0-99A4-EDCB64817F51}" destId="{1BB95DD8-F2D9-4C81-B594-71CED84D34EF}" srcOrd="1" destOrd="0" presId="urn:microsoft.com/office/officeart/2005/8/layout/vList2"/>
    <dgm:cxn modelId="{D83CD32B-6045-4DD0-BBFD-3AE39D034F8F}" type="presParOf" srcId="{A211E62E-35AE-4DA0-99A4-EDCB64817F51}" destId="{24B54A4A-947D-4F62-AF3D-03D78ED20DF2}" srcOrd="2" destOrd="0" presId="urn:microsoft.com/office/officeart/2005/8/layout/vList2"/>
    <dgm:cxn modelId="{E8C21F51-4017-43E7-AA30-5E42C476859E}" type="presParOf" srcId="{A211E62E-35AE-4DA0-99A4-EDCB64817F51}" destId="{B640F580-3357-4030-A421-CBA4D968FE60}" srcOrd="3" destOrd="0" presId="urn:microsoft.com/office/officeart/2005/8/layout/vList2"/>
    <dgm:cxn modelId="{DE6A818A-5533-474E-878D-2220AC8B824E}" type="presParOf" srcId="{A211E62E-35AE-4DA0-99A4-EDCB64817F51}" destId="{065AACBA-7933-4521-9BE5-32813FFEF7AF}" srcOrd="4" destOrd="0" presId="urn:microsoft.com/office/officeart/2005/8/layout/vList2"/>
    <dgm:cxn modelId="{EEE5BC98-5187-4469-961E-A5E9EB09EF2A}" type="presParOf" srcId="{A211E62E-35AE-4DA0-99A4-EDCB64817F51}" destId="{87F689ED-89DD-4DE5-A27D-0453E796F354}" srcOrd="5" destOrd="0" presId="urn:microsoft.com/office/officeart/2005/8/layout/vList2"/>
    <dgm:cxn modelId="{A5638CC9-CC54-43C4-9F4D-A87E30B83DE9}" type="presParOf" srcId="{A211E62E-35AE-4DA0-99A4-EDCB64817F51}" destId="{70EF93C9-DE97-478E-A4FE-4A6359967190}" srcOrd="6" destOrd="0" presId="urn:microsoft.com/office/officeart/2005/8/layout/vList2"/>
    <dgm:cxn modelId="{4948BE21-4B81-4233-9152-E884A3EAA069}" type="presParOf" srcId="{A211E62E-35AE-4DA0-99A4-EDCB64817F51}" destId="{4FAAB919-8DE1-4F04-859E-0171563CA326}" srcOrd="7" destOrd="0" presId="urn:microsoft.com/office/officeart/2005/8/layout/vList2"/>
    <dgm:cxn modelId="{6AF17609-25F7-4490-8B44-FBF56C3966F5}" type="presParOf" srcId="{A211E62E-35AE-4DA0-99A4-EDCB64817F51}" destId="{B31E9395-8619-40B3-9D56-55DE2C704CAC}" srcOrd="8" destOrd="0" presId="urn:microsoft.com/office/officeart/2005/8/layout/vList2"/>
    <dgm:cxn modelId="{DEAC7DFB-225C-4DE6-ACE6-A711CB5497B5}" type="presParOf" srcId="{A211E62E-35AE-4DA0-99A4-EDCB64817F51}" destId="{F45CCDB4-8C08-4FB9-9E57-4818BE909A5B}" srcOrd="9" destOrd="0" presId="urn:microsoft.com/office/officeart/2005/8/layout/vList2"/>
    <dgm:cxn modelId="{9B52E5FF-AED4-4487-A2F1-80432C09833E}" type="presParOf" srcId="{A211E62E-35AE-4DA0-99A4-EDCB64817F51}" destId="{6BC913C2-590A-4FBF-AD12-FEA1395E93BA}" srcOrd="10" destOrd="0" presId="urn:microsoft.com/office/officeart/2005/8/layout/vList2"/>
    <dgm:cxn modelId="{4FB53950-EEC3-4E87-8211-6E7B74731D7B}" type="presParOf" srcId="{A211E62E-35AE-4DA0-99A4-EDCB64817F51}" destId="{2D17FF7C-E2D3-42AD-8FF9-F3BDA20DE55A}" srcOrd="11" destOrd="0" presId="urn:microsoft.com/office/officeart/2005/8/layout/vList2"/>
    <dgm:cxn modelId="{28CF862F-7C66-4F52-816C-03F9078E01DD}" type="presParOf" srcId="{A211E62E-35AE-4DA0-99A4-EDCB64817F51}" destId="{5953A503-03FA-4762-A11C-D271801AAEF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8235FA-65D9-46F4-9890-DAD3FA6097D2}">
      <dsp:nvSpPr>
        <dsp:cNvPr id="0" name=""/>
        <dsp:cNvSpPr/>
      </dsp:nvSpPr>
      <dsp:spPr>
        <a:xfrm>
          <a:off x="14785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2007</a:t>
          </a:r>
        </a:p>
      </dsp:txBody>
      <dsp:txXfrm>
        <a:off x="14785" y="420203"/>
        <a:ext cx="1063438" cy="390567"/>
      </dsp:txXfrm>
    </dsp:sp>
    <dsp:sp modelId="{87D5A383-6DC8-4F2B-AFD9-E94377C74C48}">
      <dsp:nvSpPr>
        <dsp:cNvPr id="0" name=""/>
        <dsp:cNvSpPr/>
      </dsp:nvSpPr>
      <dsp:spPr>
        <a:xfrm>
          <a:off x="110606" y="810770"/>
          <a:ext cx="1307423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Gill Sans MT" panose="020B0502020104020203" pitchFamily="34" charset="0"/>
            </a:rPr>
            <a:t>1</a:t>
          </a:r>
          <a:r>
            <a:rPr lang="en-US" sz="1400" kern="1200" baseline="30000" dirty="0">
              <a:latin typeface="Gill Sans MT" panose="020B0502020104020203" pitchFamily="34" charset="0"/>
            </a:rPr>
            <a:t>st</a:t>
          </a:r>
          <a:r>
            <a:rPr lang="en-US" sz="1400" kern="1200" dirty="0">
              <a:latin typeface="Gill Sans MT" panose="020B0502020104020203" pitchFamily="34" charset="0"/>
            </a:rPr>
            <a:t> Treatment:  Interferon  </a:t>
          </a:r>
          <a:endParaRPr lang="en-US" sz="1300" kern="1200" dirty="0">
            <a:latin typeface="Gill Sans MT" panose="020B0502020104020203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>
            <a:latin typeface="Gill Sans MT" panose="020B0502020104020203" pitchFamily="34" charset="0"/>
          </a:endParaRPr>
        </a:p>
      </dsp:txBody>
      <dsp:txXfrm>
        <a:off x="148899" y="849063"/>
        <a:ext cx="1230837" cy="1327414"/>
      </dsp:txXfrm>
    </dsp:sp>
    <dsp:sp modelId="{874AD418-1CDB-4252-951C-59ADC3ACE84C}">
      <dsp:nvSpPr>
        <dsp:cNvPr id="0" name=""/>
        <dsp:cNvSpPr/>
      </dsp:nvSpPr>
      <dsp:spPr>
        <a:xfrm>
          <a:off x="1269935" y="483104"/>
          <a:ext cx="406428" cy="264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latin typeface="Gill Sans MT" panose="020B0502020104020203" pitchFamily="34" charset="0"/>
          </a:endParaRPr>
        </a:p>
      </dsp:txBody>
      <dsp:txXfrm>
        <a:off x="1269935" y="536057"/>
        <a:ext cx="326999" cy="158859"/>
      </dsp:txXfrm>
    </dsp:sp>
    <dsp:sp modelId="{FB02B8D3-C7EC-424D-97C8-C3B475F58090}">
      <dsp:nvSpPr>
        <dsp:cNvPr id="0" name=""/>
        <dsp:cNvSpPr/>
      </dsp:nvSpPr>
      <dsp:spPr>
        <a:xfrm>
          <a:off x="1845070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2008</a:t>
          </a:r>
        </a:p>
      </dsp:txBody>
      <dsp:txXfrm>
        <a:off x="1845070" y="420203"/>
        <a:ext cx="1063438" cy="390567"/>
      </dsp:txXfrm>
    </dsp:sp>
    <dsp:sp modelId="{A999BDC1-84F5-4F38-9DA7-C90639A50802}">
      <dsp:nvSpPr>
        <dsp:cNvPr id="0" name=""/>
        <dsp:cNvSpPr/>
      </dsp:nvSpPr>
      <dsp:spPr>
        <a:xfrm>
          <a:off x="2062882" y="810770"/>
          <a:ext cx="1063438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ECDGA Founded</a:t>
          </a:r>
        </a:p>
      </dsp:txBody>
      <dsp:txXfrm>
        <a:off x="2094029" y="841917"/>
        <a:ext cx="1001144" cy="1341706"/>
      </dsp:txXfrm>
    </dsp:sp>
    <dsp:sp modelId="{35E327E5-EF87-478A-8AA9-DD24A606B764}">
      <dsp:nvSpPr>
        <dsp:cNvPr id="0" name=""/>
        <dsp:cNvSpPr/>
      </dsp:nvSpPr>
      <dsp:spPr>
        <a:xfrm>
          <a:off x="3069722" y="483104"/>
          <a:ext cx="341772" cy="264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latin typeface="Gill Sans MT" panose="020B0502020104020203" pitchFamily="34" charset="0"/>
          </a:endParaRPr>
        </a:p>
      </dsp:txBody>
      <dsp:txXfrm>
        <a:off x="3069722" y="536057"/>
        <a:ext cx="262343" cy="158859"/>
      </dsp:txXfrm>
    </dsp:sp>
    <dsp:sp modelId="{3064420F-8617-4ABB-BE9B-3AE3E3E7E4ED}">
      <dsp:nvSpPr>
        <dsp:cNvPr id="0" name=""/>
        <dsp:cNvSpPr/>
      </dsp:nvSpPr>
      <dsp:spPr>
        <a:xfrm>
          <a:off x="3553362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2011</a:t>
          </a:r>
        </a:p>
      </dsp:txBody>
      <dsp:txXfrm>
        <a:off x="3553362" y="420203"/>
        <a:ext cx="1063438" cy="390567"/>
      </dsp:txXfrm>
    </dsp:sp>
    <dsp:sp modelId="{8E87BA96-1A66-440A-8D33-149567F1573A}">
      <dsp:nvSpPr>
        <dsp:cNvPr id="0" name=""/>
        <dsp:cNvSpPr/>
      </dsp:nvSpPr>
      <dsp:spPr>
        <a:xfrm>
          <a:off x="3771175" y="810770"/>
          <a:ext cx="1063438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Natural History</a:t>
          </a:r>
        </a:p>
      </dsp:txBody>
      <dsp:txXfrm>
        <a:off x="3802322" y="841917"/>
        <a:ext cx="1001144" cy="1341706"/>
      </dsp:txXfrm>
    </dsp:sp>
    <dsp:sp modelId="{B4FB538A-45CB-4CA4-9569-047B643047A7}">
      <dsp:nvSpPr>
        <dsp:cNvPr id="0" name=""/>
        <dsp:cNvSpPr/>
      </dsp:nvSpPr>
      <dsp:spPr>
        <a:xfrm>
          <a:off x="4778014" y="483104"/>
          <a:ext cx="341772" cy="264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latin typeface="Gill Sans MT" panose="020B0502020104020203" pitchFamily="34" charset="0"/>
          </a:endParaRPr>
        </a:p>
      </dsp:txBody>
      <dsp:txXfrm>
        <a:off x="4778014" y="536057"/>
        <a:ext cx="262343" cy="158859"/>
      </dsp:txXfrm>
    </dsp:sp>
    <dsp:sp modelId="{E8D9D8F8-003C-4A21-893B-6DA9375E3DFE}">
      <dsp:nvSpPr>
        <dsp:cNvPr id="0" name=""/>
        <dsp:cNvSpPr/>
      </dsp:nvSpPr>
      <dsp:spPr>
        <a:xfrm>
          <a:off x="5261654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2012</a:t>
          </a:r>
        </a:p>
      </dsp:txBody>
      <dsp:txXfrm>
        <a:off x="5261654" y="420203"/>
        <a:ext cx="1063438" cy="390567"/>
      </dsp:txXfrm>
    </dsp:sp>
    <dsp:sp modelId="{CDC84E73-8528-40A5-9F33-2A70E19A0298}">
      <dsp:nvSpPr>
        <dsp:cNvPr id="0" name=""/>
        <dsp:cNvSpPr/>
      </dsp:nvSpPr>
      <dsp:spPr>
        <a:xfrm>
          <a:off x="5384390" y="810770"/>
          <a:ext cx="1253591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Mutation  Discovered</a:t>
          </a:r>
        </a:p>
      </dsp:txBody>
      <dsp:txXfrm>
        <a:off x="5421106" y="847486"/>
        <a:ext cx="1180159" cy="1330568"/>
      </dsp:txXfrm>
    </dsp:sp>
    <dsp:sp modelId="{6BE395BA-9B92-4ECD-B2BA-2AFB6EFF6056}">
      <dsp:nvSpPr>
        <dsp:cNvPr id="0" name=""/>
        <dsp:cNvSpPr/>
      </dsp:nvSpPr>
      <dsp:spPr>
        <a:xfrm>
          <a:off x="6510075" y="483104"/>
          <a:ext cx="392163" cy="264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latin typeface="Gill Sans MT" panose="020B0502020104020203" pitchFamily="34" charset="0"/>
          </a:endParaRPr>
        </a:p>
      </dsp:txBody>
      <dsp:txXfrm>
        <a:off x="6510075" y="536057"/>
        <a:ext cx="312734" cy="158859"/>
      </dsp:txXfrm>
    </dsp:sp>
    <dsp:sp modelId="{0E9665A4-F4B0-464C-BDE5-5F8DFB861AD7}">
      <dsp:nvSpPr>
        <dsp:cNvPr id="0" name=""/>
        <dsp:cNvSpPr/>
      </dsp:nvSpPr>
      <dsp:spPr>
        <a:xfrm>
          <a:off x="7065023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2013</a:t>
          </a:r>
        </a:p>
      </dsp:txBody>
      <dsp:txXfrm>
        <a:off x="7065023" y="420203"/>
        <a:ext cx="1063438" cy="390567"/>
      </dsp:txXfrm>
    </dsp:sp>
    <dsp:sp modelId="{EA2E1EEC-BDED-45B5-9769-82AFF6B6CD72}">
      <dsp:nvSpPr>
        <dsp:cNvPr id="0" name=""/>
        <dsp:cNvSpPr/>
      </dsp:nvSpPr>
      <dsp:spPr>
        <a:xfrm>
          <a:off x="7151927" y="810770"/>
          <a:ext cx="1325257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1</a:t>
          </a:r>
          <a:r>
            <a:rPr lang="en-US" sz="1400" kern="1200" baseline="30000">
              <a:latin typeface="Gill Sans MT" panose="020B0502020104020203" pitchFamily="34" charset="0"/>
            </a:rPr>
            <a:t>st</a:t>
          </a:r>
          <a:r>
            <a:rPr lang="en-US" sz="1400" kern="1200">
              <a:latin typeface="Gill Sans MT" panose="020B0502020104020203" pitchFamily="34" charset="0"/>
            </a:rPr>
            <a:t> ECD Conference</a:t>
          </a:r>
        </a:p>
      </dsp:txBody>
      <dsp:txXfrm>
        <a:off x="7190742" y="849585"/>
        <a:ext cx="1247627" cy="1326370"/>
      </dsp:txXfrm>
    </dsp:sp>
    <dsp:sp modelId="{11F7C242-C61C-412B-9107-F0334AFEFE69}">
      <dsp:nvSpPr>
        <dsp:cNvPr id="0" name=""/>
        <dsp:cNvSpPr/>
      </dsp:nvSpPr>
      <dsp:spPr>
        <a:xfrm>
          <a:off x="8322402" y="483104"/>
          <a:ext cx="411154" cy="2647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>
            <a:latin typeface="Gill Sans MT" panose="020B0502020104020203" pitchFamily="34" charset="0"/>
          </a:endParaRPr>
        </a:p>
      </dsp:txBody>
      <dsp:txXfrm>
        <a:off x="8322402" y="536057"/>
        <a:ext cx="331725" cy="158859"/>
      </dsp:txXfrm>
    </dsp:sp>
    <dsp:sp modelId="{D9D22407-E247-4269-9C03-DD381DBD27C1}">
      <dsp:nvSpPr>
        <dsp:cNvPr id="0" name=""/>
        <dsp:cNvSpPr/>
      </dsp:nvSpPr>
      <dsp:spPr>
        <a:xfrm>
          <a:off x="8904225" y="420203"/>
          <a:ext cx="1063438" cy="585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2014</a:t>
          </a:r>
        </a:p>
      </dsp:txBody>
      <dsp:txXfrm>
        <a:off x="8904225" y="420203"/>
        <a:ext cx="1063438" cy="390567"/>
      </dsp:txXfrm>
    </dsp:sp>
    <dsp:sp modelId="{7115420F-186B-4721-8583-6C300F2FC1A4}">
      <dsp:nvSpPr>
        <dsp:cNvPr id="0" name=""/>
        <dsp:cNvSpPr/>
      </dsp:nvSpPr>
      <dsp:spPr>
        <a:xfrm>
          <a:off x="9122037" y="810770"/>
          <a:ext cx="1063438" cy="140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Registry Created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3600" kern="1200">
            <a:latin typeface="Gill Sans MT" panose="020B0502020104020203" pitchFamily="34" charset="0"/>
          </a:endParaRPr>
        </a:p>
      </dsp:txBody>
      <dsp:txXfrm>
        <a:off x="9153184" y="841917"/>
        <a:ext cx="1001144" cy="1341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46A9D-9943-4DB1-BDD4-B4E0494C57B5}">
      <dsp:nvSpPr>
        <dsp:cNvPr id="0" name=""/>
        <dsp:cNvSpPr/>
      </dsp:nvSpPr>
      <dsp:spPr>
        <a:xfrm>
          <a:off x="385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2015</a:t>
          </a:r>
        </a:p>
      </dsp:txBody>
      <dsp:txXfrm>
        <a:off x="385" y="681502"/>
        <a:ext cx="1038793" cy="387249"/>
      </dsp:txXfrm>
    </dsp:sp>
    <dsp:sp modelId="{9F5A4A62-F5A7-4896-B1F6-6732815745F0}">
      <dsp:nvSpPr>
        <dsp:cNvPr id="0" name=""/>
        <dsp:cNvSpPr/>
      </dsp:nvSpPr>
      <dsp:spPr>
        <a:xfrm>
          <a:off x="213150" y="1068752"/>
          <a:ext cx="1038793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Gill Sans MT" panose="020B0502020104020203" pitchFamily="34" charset="0"/>
            </a:rPr>
            <a:t>Care Centers</a:t>
          </a:r>
          <a:br>
            <a:rPr lang="en-US" sz="1000" kern="1200" dirty="0">
              <a:latin typeface="Gill Sans MT" panose="020B0502020104020203" pitchFamily="34" charset="0"/>
            </a:rPr>
          </a:br>
          <a:br>
            <a:rPr lang="en-US" sz="1000" kern="1200" dirty="0">
              <a:latin typeface="Gill Sans MT" panose="020B0502020104020203" pitchFamily="34" charset="0"/>
            </a:rPr>
          </a:br>
          <a:br>
            <a:rPr lang="en-US" sz="1000" kern="1200" dirty="0">
              <a:latin typeface="Gill Sans MT" panose="020B0502020104020203" pitchFamily="34" charset="0"/>
            </a:rPr>
          </a:br>
          <a:br>
            <a:rPr lang="en-US" sz="1000" kern="1200" dirty="0">
              <a:latin typeface="Gill Sans MT" panose="020B0502020104020203" pitchFamily="34" charset="0"/>
            </a:rPr>
          </a:br>
          <a:br>
            <a:rPr lang="en-US" sz="1000" kern="1200" dirty="0">
              <a:latin typeface="Gill Sans MT" panose="020B0502020104020203" pitchFamily="34" charset="0"/>
            </a:rPr>
          </a:br>
          <a:endParaRPr lang="en-US" sz="1000" kern="1200" dirty="0">
            <a:latin typeface="Gill Sans MT" panose="020B0502020104020203" pitchFamily="34" charset="0"/>
          </a:endParaRPr>
        </a:p>
      </dsp:txBody>
      <dsp:txXfrm>
        <a:off x="243575" y="1099177"/>
        <a:ext cx="977943" cy="1249550"/>
      </dsp:txXfrm>
    </dsp:sp>
    <dsp:sp modelId="{959E85A8-990D-4E86-86B3-81DF4120F71E}">
      <dsp:nvSpPr>
        <dsp:cNvPr id="0" name=""/>
        <dsp:cNvSpPr/>
      </dsp:nvSpPr>
      <dsp:spPr>
        <a:xfrm>
          <a:off x="1196656" y="745812"/>
          <a:ext cx="333852" cy="25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latin typeface="Gill Sans MT" panose="020B0502020104020203" pitchFamily="34" charset="0"/>
          </a:endParaRPr>
        </a:p>
      </dsp:txBody>
      <dsp:txXfrm>
        <a:off x="1196656" y="797538"/>
        <a:ext cx="256263" cy="155177"/>
      </dsp:txXfrm>
    </dsp:sp>
    <dsp:sp modelId="{DDAE41A5-FF23-4466-AAEA-ED2F4856CBFE}">
      <dsp:nvSpPr>
        <dsp:cNvPr id="0" name=""/>
        <dsp:cNvSpPr/>
      </dsp:nvSpPr>
      <dsp:spPr>
        <a:xfrm>
          <a:off x="1669088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2016</a:t>
          </a:r>
        </a:p>
      </dsp:txBody>
      <dsp:txXfrm>
        <a:off x="1669088" y="681502"/>
        <a:ext cx="1038793" cy="387249"/>
      </dsp:txXfrm>
    </dsp:sp>
    <dsp:sp modelId="{6124DBD9-4CB4-4CCA-8AAF-57ED2913D84B}">
      <dsp:nvSpPr>
        <dsp:cNvPr id="0" name=""/>
        <dsp:cNvSpPr/>
      </dsp:nvSpPr>
      <dsp:spPr>
        <a:xfrm>
          <a:off x="1881853" y="1068752"/>
          <a:ext cx="1038793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ECD = Cancer</a:t>
          </a:r>
        </a:p>
      </dsp:txBody>
      <dsp:txXfrm>
        <a:off x="1912278" y="1099177"/>
        <a:ext cx="977943" cy="1249550"/>
      </dsp:txXfrm>
    </dsp:sp>
    <dsp:sp modelId="{90CA2162-9015-49CF-9A1A-45CBFA780A76}">
      <dsp:nvSpPr>
        <dsp:cNvPr id="0" name=""/>
        <dsp:cNvSpPr/>
      </dsp:nvSpPr>
      <dsp:spPr>
        <a:xfrm>
          <a:off x="2865359" y="745812"/>
          <a:ext cx="333852" cy="25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latin typeface="Gill Sans MT" panose="020B0502020104020203" pitchFamily="34" charset="0"/>
          </a:endParaRPr>
        </a:p>
      </dsp:txBody>
      <dsp:txXfrm>
        <a:off x="2865359" y="797538"/>
        <a:ext cx="256263" cy="155177"/>
      </dsp:txXfrm>
    </dsp:sp>
    <dsp:sp modelId="{F039B096-A410-46EC-8147-16715DD95E50}">
      <dsp:nvSpPr>
        <dsp:cNvPr id="0" name=""/>
        <dsp:cNvSpPr/>
      </dsp:nvSpPr>
      <dsp:spPr>
        <a:xfrm>
          <a:off x="3337791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2017</a:t>
          </a:r>
        </a:p>
      </dsp:txBody>
      <dsp:txXfrm>
        <a:off x="3337791" y="681502"/>
        <a:ext cx="1038793" cy="387249"/>
      </dsp:txXfrm>
    </dsp:sp>
    <dsp:sp modelId="{7BB3D239-B20B-4E4E-B8B6-6681F2DE0A9B}">
      <dsp:nvSpPr>
        <dsp:cNvPr id="0" name=""/>
        <dsp:cNvSpPr/>
      </dsp:nvSpPr>
      <dsp:spPr>
        <a:xfrm>
          <a:off x="3338305" y="1068752"/>
          <a:ext cx="1463296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US:  FDA Approval - Vemurafenib</a:t>
          </a:r>
        </a:p>
      </dsp:txBody>
      <dsp:txXfrm>
        <a:off x="3376685" y="1107132"/>
        <a:ext cx="1386536" cy="1233640"/>
      </dsp:txXfrm>
    </dsp:sp>
    <dsp:sp modelId="{E124B598-BBC3-4776-A224-94D851F143FF}">
      <dsp:nvSpPr>
        <dsp:cNvPr id="0" name=""/>
        <dsp:cNvSpPr/>
      </dsp:nvSpPr>
      <dsp:spPr>
        <a:xfrm>
          <a:off x="4587125" y="745812"/>
          <a:ext cx="446345" cy="25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latin typeface="Gill Sans MT" panose="020B0502020104020203" pitchFamily="34" charset="0"/>
          </a:endParaRPr>
        </a:p>
      </dsp:txBody>
      <dsp:txXfrm>
        <a:off x="4587125" y="797538"/>
        <a:ext cx="368756" cy="155177"/>
      </dsp:txXfrm>
    </dsp:sp>
    <dsp:sp modelId="{EB125B02-582F-4464-9EF7-8E3F2FBE09F7}">
      <dsp:nvSpPr>
        <dsp:cNvPr id="0" name=""/>
        <dsp:cNvSpPr/>
      </dsp:nvSpPr>
      <dsp:spPr>
        <a:xfrm>
          <a:off x="5218746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2021</a:t>
          </a:r>
        </a:p>
      </dsp:txBody>
      <dsp:txXfrm>
        <a:off x="5218746" y="681502"/>
        <a:ext cx="1038793" cy="387249"/>
      </dsp:txXfrm>
    </dsp:sp>
    <dsp:sp modelId="{CAFA72DD-3871-4851-A368-A042C7FC093A}">
      <dsp:nvSpPr>
        <dsp:cNvPr id="0" name=""/>
        <dsp:cNvSpPr/>
      </dsp:nvSpPr>
      <dsp:spPr>
        <a:xfrm>
          <a:off x="5249670" y="1068752"/>
          <a:ext cx="1402475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NCCN Guidelines</a:t>
          </a:r>
        </a:p>
      </dsp:txBody>
      <dsp:txXfrm>
        <a:off x="5288050" y="1107132"/>
        <a:ext cx="1325715" cy="1233640"/>
      </dsp:txXfrm>
    </dsp:sp>
    <dsp:sp modelId="{F60409B3-4FEE-4235-9666-737A7B148CCE}">
      <dsp:nvSpPr>
        <dsp:cNvPr id="0" name=""/>
        <dsp:cNvSpPr/>
      </dsp:nvSpPr>
      <dsp:spPr>
        <a:xfrm>
          <a:off x="6460477" y="745812"/>
          <a:ext cx="430227" cy="25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latin typeface="Gill Sans MT" panose="020B0502020104020203" pitchFamily="34" charset="0"/>
          </a:endParaRPr>
        </a:p>
      </dsp:txBody>
      <dsp:txXfrm>
        <a:off x="6460477" y="797538"/>
        <a:ext cx="352638" cy="155177"/>
      </dsp:txXfrm>
    </dsp:sp>
    <dsp:sp modelId="{B072D639-2D28-4307-821A-22A594B6647E}">
      <dsp:nvSpPr>
        <dsp:cNvPr id="0" name=""/>
        <dsp:cNvSpPr/>
      </dsp:nvSpPr>
      <dsp:spPr>
        <a:xfrm>
          <a:off x="7069290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2022</a:t>
          </a:r>
        </a:p>
      </dsp:txBody>
      <dsp:txXfrm>
        <a:off x="7069290" y="681502"/>
        <a:ext cx="1038793" cy="387249"/>
      </dsp:txXfrm>
    </dsp:sp>
    <dsp:sp modelId="{75200119-F0EA-49D6-AFA8-6B2A184DA239}">
      <dsp:nvSpPr>
        <dsp:cNvPr id="0" name=""/>
        <dsp:cNvSpPr/>
      </dsp:nvSpPr>
      <dsp:spPr>
        <a:xfrm>
          <a:off x="7118226" y="1068673"/>
          <a:ext cx="1392918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Gill Sans MT" panose="020B0502020104020203" pitchFamily="34" charset="0"/>
            </a:rPr>
            <a:t>US:  FDA 2 Approval - </a:t>
          </a:r>
          <a:r>
            <a:rPr lang="en-US" sz="1400" kern="1200" err="1">
              <a:latin typeface="Gill Sans MT" panose="020B0502020104020203" pitchFamily="34" charset="0"/>
            </a:rPr>
            <a:t>Cobimetinib</a:t>
          </a:r>
          <a:endParaRPr lang="en-US" sz="1400" kern="1200">
            <a:latin typeface="Gill Sans MT" panose="020B0502020104020203" pitchFamily="34" charset="0"/>
          </a:endParaRPr>
        </a:p>
      </dsp:txBody>
      <dsp:txXfrm>
        <a:off x="7156606" y="1107053"/>
        <a:ext cx="1316158" cy="1233640"/>
      </dsp:txXfrm>
    </dsp:sp>
    <dsp:sp modelId="{A4A9BC48-D875-4F2E-BABB-1227ED1969AC}">
      <dsp:nvSpPr>
        <dsp:cNvPr id="0" name=""/>
        <dsp:cNvSpPr/>
      </dsp:nvSpPr>
      <dsp:spPr>
        <a:xfrm>
          <a:off x="8309826" y="745812"/>
          <a:ext cx="427695" cy="25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>
            <a:latin typeface="Gill Sans MT" panose="020B0502020104020203" pitchFamily="34" charset="0"/>
          </a:endParaRPr>
        </a:p>
      </dsp:txBody>
      <dsp:txXfrm>
        <a:off x="8309826" y="797538"/>
        <a:ext cx="350106" cy="155177"/>
      </dsp:txXfrm>
    </dsp:sp>
    <dsp:sp modelId="{433E1C0C-5CFA-4C4C-8FA0-A3AC7333349F}">
      <dsp:nvSpPr>
        <dsp:cNvPr id="0" name=""/>
        <dsp:cNvSpPr/>
      </dsp:nvSpPr>
      <dsp:spPr>
        <a:xfrm>
          <a:off x="8915055" y="681502"/>
          <a:ext cx="1038793" cy="5808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ill Sans MT" panose="020B0502020104020203" pitchFamily="34" charset="0"/>
            </a:rPr>
            <a:t>Future</a:t>
          </a:r>
        </a:p>
      </dsp:txBody>
      <dsp:txXfrm>
        <a:off x="8915055" y="681502"/>
        <a:ext cx="1038793" cy="387249"/>
      </dsp:txXfrm>
    </dsp:sp>
    <dsp:sp modelId="{8CC7182F-9124-43DA-BF4D-512DF3C17BC4}">
      <dsp:nvSpPr>
        <dsp:cNvPr id="0" name=""/>
        <dsp:cNvSpPr/>
      </dsp:nvSpPr>
      <dsp:spPr>
        <a:xfrm>
          <a:off x="9032174" y="1094684"/>
          <a:ext cx="1230856" cy="1310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>
              <a:latin typeface="Gill Sans MT" panose="020B0502020104020203" pitchFamily="34" charset="0"/>
            </a:rPr>
            <a:t>Improved Health</a:t>
          </a:r>
        </a:p>
      </dsp:txBody>
      <dsp:txXfrm>
        <a:off x="9068225" y="1130735"/>
        <a:ext cx="1158754" cy="12382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635C2-93C8-4311-8FEC-D731A9454D62}">
      <dsp:nvSpPr>
        <dsp:cNvPr id="0" name=""/>
        <dsp:cNvSpPr/>
      </dsp:nvSpPr>
      <dsp:spPr>
        <a:xfrm>
          <a:off x="0" y="10505"/>
          <a:ext cx="7826375" cy="5243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Start by listening</a:t>
          </a:r>
        </a:p>
      </dsp:txBody>
      <dsp:txXfrm>
        <a:off x="25598" y="36103"/>
        <a:ext cx="7775179" cy="473181"/>
      </dsp:txXfrm>
    </dsp:sp>
    <dsp:sp modelId="{24B54A4A-947D-4F62-AF3D-03D78ED20DF2}">
      <dsp:nvSpPr>
        <dsp:cNvPr id="0" name=""/>
        <dsp:cNvSpPr/>
      </dsp:nvSpPr>
      <dsp:spPr>
        <a:xfrm>
          <a:off x="0" y="583842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Ask open-ended questions</a:t>
          </a:r>
        </a:p>
      </dsp:txBody>
      <dsp:txXfrm>
        <a:off x="28158" y="612000"/>
        <a:ext cx="7770059" cy="520494"/>
      </dsp:txXfrm>
    </dsp:sp>
    <dsp:sp modelId="{065AACBA-7933-4521-9BE5-32813FFEF7AF}">
      <dsp:nvSpPr>
        <dsp:cNvPr id="0" name=""/>
        <dsp:cNvSpPr/>
      </dsp:nvSpPr>
      <dsp:spPr>
        <a:xfrm>
          <a:off x="0" y="1209612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What do you want to know more about?</a:t>
          </a:r>
        </a:p>
      </dsp:txBody>
      <dsp:txXfrm>
        <a:off x="28158" y="1237770"/>
        <a:ext cx="7770059" cy="520494"/>
      </dsp:txXfrm>
    </dsp:sp>
    <dsp:sp modelId="{70EF93C9-DE97-478E-A4FE-4A6359967190}">
      <dsp:nvSpPr>
        <dsp:cNvPr id="0" name=""/>
        <dsp:cNvSpPr/>
      </dsp:nvSpPr>
      <dsp:spPr>
        <a:xfrm>
          <a:off x="0" y="1835382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Don’t feel the need to summarize or give a long preamble</a:t>
          </a:r>
        </a:p>
      </dsp:txBody>
      <dsp:txXfrm>
        <a:off x="28158" y="1863540"/>
        <a:ext cx="7770059" cy="520494"/>
      </dsp:txXfrm>
    </dsp:sp>
    <dsp:sp modelId="{B31E9395-8619-40B3-9D56-55DE2C704CAC}">
      <dsp:nvSpPr>
        <dsp:cNvPr id="0" name=""/>
        <dsp:cNvSpPr/>
      </dsp:nvSpPr>
      <dsp:spPr>
        <a:xfrm>
          <a:off x="0" y="2461152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Don’t be afraid to ask for clarification</a:t>
          </a:r>
        </a:p>
      </dsp:txBody>
      <dsp:txXfrm>
        <a:off x="28158" y="2489310"/>
        <a:ext cx="7770059" cy="520494"/>
      </dsp:txXfrm>
    </dsp:sp>
    <dsp:sp modelId="{6BC913C2-590A-4FBF-AD12-FEA1395E93BA}">
      <dsp:nvSpPr>
        <dsp:cNvPr id="0" name=""/>
        <dsp:cNvSpPr/>
      </dsp:nvSpPr>
      <dsp:spPr>
        <a:xfrm>
          <a:off x="0" y="3086922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Curiosity &gt; critique</a:t>
          </a:r>
        </a:p>
      </dsp:txBody>
      <dsp:txXfrm>
        <a:off x="28158" y="3115080"/>
        <a:ext cx="7770059" cy="520494"/>
      </dsp:txXfrm>
    </dsp:sp>
    <dsp:sp modelId="{5953A503-03FA-4762-A11C-D271801AAEF9}">
      <dsp:nvSpPr>
        <dsp:cNvPr id="0" name=""/>
        <dsp:cNvSpPr/>
      </dsp:nvSpPr>
      <dsp:spPr>
        <a:xfrm>
          <a:off x="0" y="3690131"/>
          <a:ext cx="7826375" cy="5768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Ask questions, rather than making comments</a:t>
          </a:r>
        </a:p>
      </dsp:txBody>
      <dsp:txXfrm>
        <a:off x="28158" y="3718289"/>
        <a:ext cx="7770059" cy="5204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F6C16-0DB0-42B2-B0E4-970AADFF3DCD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519CC-E11F-4D7F-9F4C-5A83E622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5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C4911-C98A-B4BD-A15E-54B139410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EC6A8-841B-8F6F-9540-18F4E01AE0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945B6-E2DB-D2BE-F956-79137E4A0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0E85F-8B11-CB5C-FCCB-1F798FFAD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82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0200-C238-8213-1A97-AFCC9EB1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D7AD6-EBB0-0807-FCCC-A152D0C54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B0FC7-C029-5A7E-2F26-7FABEEC0F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30C0F-4479-9A8D-0F89-A2BD61D64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73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6C3E5-CA63-7729-6242-EB5047627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BB7B44-2E81-6A68-F9C4-13FD49713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270D7-5730-E323-2F4A-BA0DFED8E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CC061-0026-E7F8-4626-285DD1182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10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39549-9E4A-A9FB-5B34-56E7C5ABF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B812D-3F04-E991-8F52-DC7EF0AAA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25E88-695A-E2B2-110E-7E036EC3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 to Birmingham, a city known for courage, creativity, and community. From the Civil Rights Institute to the art museum and botanical gardens, this is a place that honors the past while looking forward. We’re grateful you’ve chosen to spend this time together here.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A12DE-B752-99F0-4D89-B3E33A432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2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39549-9E4A-A9FB-5B34-56E7C5ABF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B812D-3F04-E991-8F52-DC7EF0AAA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25E88-695A-E2B2-110E-7E036EC3F1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 to Birmingham, a city known for courage, creativity, and community. From the Civil Rights Institute to the art museum and botanical gardens, this is a place that honors the past while looking forward. We’re grateful you’ve chosen to spend this time together here.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A12DE-B752-99F0-4D89-B3E33A4325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63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3D2E-1B0D-BA7A-1D39-E6C76D223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481E63-2853-F824-8768-AF3B549E9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FE05BE-9A4F-ACD1-0F60-329ACE98F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764B93-0439-7CE4-E711-4C2C8EDF02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16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D60EA-849F-D8E8-8B90-E4227B23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3C8FF-844D-4683-C248-43E9DD8CE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698A67-DB72-B247-A719-781DFAC70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B9E19-75E1-771F-1A31-C0C84DD00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93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295C-5F7E-C5F3-F5CF-30E290B80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E7A9A4-D78E-5324-20FC-93AE947E5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0FC57-AFCB-945A-4222-AABC1A6F7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5525C-415C-C60C-B574-9AF57A3C5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33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C4CE3-E234-70D3-B2B4-DA70E5CE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E3022-D720-CEDA-7C7D-6491E56D2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964B8-9628-03D6-DBFA-88A9DD610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D45FF-9A05-9BB2-702A-896010A80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97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89DE5-4210-420E-291D-EA677E9F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AD696-F3DC-67E6-0E9D-BCE5B99C2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D150B4-40D8-0A9E-04C1-60FF4F835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F7B30-0A48-93CA-1C0D-FE86127338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84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FAF8-143D-0263-8D73-3BF62FEEF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8CE38-FD31-3620-B521-64CD79AD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35C29-E84D-C2EA-0E26-5A99515A8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B3279-CD2A-812D-7C77-201A32B54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43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FAF8-143D-0263-8D73-3BF62FEEF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8CE38-FD31-3620-B521-64CD79ADF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C35C29-E84D-C2EA-0E26-5A99515A8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B3279-CD2A-812D-7C77-201A32B54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B519CC-E11F-4D7F-9F4C-5A83E6220C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4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9C86F-A8A0-272C-ADE5-C65F155690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633DA-2F1C-F6A6-471D-DE057B857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0522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714A-59EA-8847-BDB7-14EB23D10355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8CAD0-0DD0-ED42-8B76-7F0F108C4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59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39F8FE-AA0A-7C86-669D-6E676381F7E0}"/>
              </a:ext>
            </a:extLst>
          </p:cNvPr>
          <p:cNvGrpSpPr/>
          <p:nvPr userDrawn="1"/>
        </p:nvGrpSpPr>
        <p:grpSpPr>
          <a:xfrm>
            <a:off x="1" y="-1"/>
            <a:ext cx="266700" cy="6867957"/>
            <a:chOff x="0" y="0"/>
            <a:chExt cx="307101" cy="571755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639A1A3-E349-C4EF-4432-FED28AA1199E}"/>
                </a:ext>
              </a:extLst>
            </p:cNvPr>
            <p:cNvSpPr/>
            <p:nvPr userDrawn="1"/>
          </p:nvSpPr>
          <p:spPr>
            <a:xfrm>
              <a:off x="0" y="0"/>
              <a:ext cx="156192" cy="5717552"/>
            </a:xfrm>
            <a:prstGeom prst="rect">
              <a:avLst/>
            </a:prstGeom>
            <a:solidFill>
              <a:srgbClr val="35A4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943C554-2B7E-506E-676B-B5B933BEB69F}"/>
                </a:ext>
              </a:extLst>
            </p:cNvPr>
            <p:cNvSpPr/>
            <p:nvPr userDrawn="1"/>
          </p:nvSpPr>
          <p:spPr>
            <a:xfrm>
              <a:off x="150909" y="0"/>
              <a:ext cx="156192" cy="5717552"/>
            </a:xfrm>
            <a:prstGeom prst="rect">
              <a:avLst/>
            </a:prstGeom>
            <a:solidFill>
              <a:srgbClr val="0A16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D73E283-BAE1-1239-E0FB-A676782C6BD3}"/>
              </a:ext>
            </a:extLst>
          </p:cNvPr>
          <p:cNvSpPr/>
          <p:nvPr userDrawn="1"/>
        </p:nvSpPr>
        <p:spPr>
          <a:xfrm>
            <a:off x="266701" y="5737273"/>
            <a:ext cx="11881001" cy="1139363"/>
          </a:xfrm>
          <a:prstGeom prst="rect">
            <a:avLst/>
          </a:prstGeom>
          <a:solidFill>
            <a:srgbClr val="9DD7E3"/>
          </a:solidFill>
          <a:ln w="19050">
            <a:solidFill>
              <a:srgbClr val="35A4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41F2A-A1D4-467B-C273-C8EAF1295937}"/>
              </a:ext>
            </a:extLst>
          </p:cNvPr>
          <p:cNvSpPr txBox="1"/>
          <p:nvPr userDrawn="1"/>
        </p:nvSpPr>
        <p:spPr>
          <a:xfrm>
            <a:off x="3505822" y="5789870"/>
            <a:ext cx="6779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11</a:t>
            </a:r>
            <a:r>
              <a:rPr lang="en-US" sz="2400" b="1" baseline="30000" dirty="0"/>
              <a:t>th</a:t>
            </a:r>
            <a:r>
              <a:rPr lang="en-US" sz="2400" b="1" dirty="0"/>
              <a:t> Annual ECD Conference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DFC29FE8-2EA7-5D8B-2EB7-11A1594BD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00200"/>
            <a:ext cx="10833100" cy="383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E8C59E-E213-69C7-7611-BC7CCBE7D9FF}"/>
              </a:ext>
            </a:extLst>
          </p:cNvPr>
          <p:cNvSpPr/>
          <p:nvPr userDrawn="1"/>
        </p:nvSpPr>
        <p:spPr>
          <a:xfrm>
            <a:off x="266701" y="0"/>
            <a:ext cx="11933140" cy="1139363"/>
          </a:xfrm>
          <a:prstGeom prst="rect">
            <a:avLst/>
          </a:prstGeom>
          <a:solidFill>
            <a:srgbClr val="0A16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D986E3-33F9-E25E-F56D-CE15D02EF4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97757" y="80014"/>
            <a:ext cx="914400" cy="914400"/>
            <a:chOff x="7546854" y="-25860627"/>
            <a:chExt cx="3401008" cy="328091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8CC5E9D-F44C-4FA9-9A94-90A0842C866D}"/>
                </a:ext>
              </a:extLst>
            </p:cNvPr>
            <p:cNvSpPr/>
            <p:nvPr userDrawn="1"/>
          </p:nvSpPr>
          <p:spPr>
            <a:xfrm>
              <a:off x="7546854" y="-25849430"/>
              <a:ext cx="3401008" cy="32697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A logo of a global alliance&#10;&#10;Description automatically generated">
              <a:extLst>
                <a:ext uri="{FF2B5EF4-FFF2-40B4-BE49-F238E27FC236}">
                  <a16:creationId xmlns:a16="http://schemas.microsoft.com/office/drawing/2014/main" id="{33D3822E-60C4-14CA-4C38-1E694A29BC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3625" y="-25860627"/>
              <a:ext cx="3306214" cy="3213794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5CF229B0-0465-E2E7-A317-6D70DF20E72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b="17258"/>
          <a:stretch>
            <a:fillRect/>
          </a:stretch>
        </p:blipFill>
        <p:spPr>
          <a:xfrm>
            <a:off x="266701" y="5737273"/>
            <a:ext cx="4222792" cy="1139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8A8F3B-B2D7-E83A-9F0A-B2F06EBE820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243" y="6347677"/>
            <a:ext cx="4331217" cy="43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4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diagramData" Target="../diagrams/data1.xml"/><Relationship Id="rId21" Type="http://schemas.openxmlformats.org/officeDocument/2006/relationships/image" Target="../media/image28.jpe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3.jpe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image" Target="../media/image31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26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7CA44-6BDC-82CE-956F-7B22DB163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46852C-73C0-6E83-065A-8372A9A630AE}"/>
              </a:ext>
            </a:extLst>
          </p:cNvPr>
          <p:cNvSpPr txBox="1">
            <a:spLocks/>
          </p:cNvSpPr>
          <p:nvPr/>
        </p:nvSpPr>
        <p:spPr>
          <a:xfrm>
            <a:off x="935832" y="1468040"/>
            <a:ext cx="10115550" cy="392191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Wi-Fi Information:</a:t>
            </a:r>
          </a:p>
          <a:p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u="sng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1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Connect to the “</a:t>
            </a:r>
            <a:r>
              <a:rPr lang="en-US" sz="2400" dirty="0" err="1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UABStartHere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Network. </a:t>
            </a:r>
          </a:p>
          <a:p>
            <a:pPr algn="l"/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u="sng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2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Open a web browser and navigate to any URL. You will be redirected to a page with options. Select “Register for Guest Access”</a:t>
            </a:r>
          </a:p>
          <a:p>
            <a:pPr algn="l"/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/>
            <a:r>
              <a:rPr lang="en-US" sz="2400" u="sng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3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Enter your Name, Email Address, accept the terms of use, and click “Register”. </a:t>
            </a:r>
          </a:p>
          <a:p>
            <a:pPr algn="l"/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u="sng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4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You will then receive a registration receipt. This information is also emailed to your email address. Click “Log In” to connect to the network. </a:t>
            </a:r>
            <a:endParaRPr lang="en-US" sz="2400" b="1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619939E-74E7-24EB-F4AE-33BAC94374E9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196946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61A33-3789-97D9-3C08-61D7CC303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4E7C2F3-421D-217D-A81C-4BA6319BC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4569"/>
            <a:ext cx="9144000" cy="837194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sz="3600" b="1" baseline="30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36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Annual ECD Medical Symposium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601467-37AD-092B-CA3A-DB8E760FC080}"/>
              </a:ext>
            </a:extLst>
          </p:cNvPr>
          <p:cNvSpPr txBox="1">
            <a:spLocks/>
          </p:cNvSpPr>
          <p:nvPr/>
        </p:nvSpPr>
        <p:spPr>
          <a:xfrm>
            <a:off x="1524000" y="3605934"/>
            <a:ext cx="9144000" cy="1117041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Welcome!</a:t>
            </a:r>
          </a:p>
        </p:txBody>
      </p:sp>
      <p:pic>
        <p:nvPicPr>
          <p:cNvPr id="6" name="Picture 5" descr="A blue and black striped ribbon&#10;&#10;AI-generated content may be incorrect.">
            <a:extLst>
              <a:ext uri="{FF2B5EF4-FFF2-40B4-BE49-F238E27FC236}">
                <a16:creationId xmlns:a16="http://schemas.microsoft.com/office/drawing/2014/main" id="{2BCA36D5-E626-F235-2840-43891AB08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12420">
            <a:off x="535923" y="3022922"/>
            <a:ext cx="2222477" cy="22224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00C9D2-ED2C-8158-DE29-2A161AA9A40C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52344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4684D-395F-B748-45DD-4388C5BD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438619-A536-B9E8-58E3-34F435A9FDDB}"/>
              </a:ext>
            </a:extLst>
          </p:cNvPr>
          <p:cNvSpPr txBox="1">
            <a:spLocks/>
          </p:cNvSpPr>
          <p:nvPr/>
        </p:nvSpPr>
        <p:spPr>
          <a:xfrm>
            <a:off x="1506486" y="1623060"/>
            <a:ext cx="9179027" cy="3114675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Host of the </a:t>
            </a:r>
          </a:p>
          <a:p>
            <a:r>
              <a:rPr lang="en-US" sz="40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sz="4000" b="1" baseline="30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40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Annual Medical Symposium</a:t>
            </a:r>
          </a:p>
          <a:p>
            <a:endParaRPr lang="en-US" sz="4000" b="1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Gaurav Goyal, MD</a:t>
            </a:r>
            <a:r>
              <a:rPr lang="en-US" sz="4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23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University of Alabama at Birmingham </a:t>
            </a:r>
          </a:p>
          <a:p>
            <a:r>
              <a:rPr lang="en-US" sz="2300" b="1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ECDGA Medical Advisory Board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B17D86-CA7F-348E-B2C4-1D44BF1F2B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969"/>
          <a:stretch>
            <a:fillRect/>
          </a:stretch>
        </p:blipFill>
        <p:spPr bwMode="auto">
          <a:xfrm>
            <a:off x="1058176" y="3180398"/>
            <a:ext cx="1642162" cy="2268630"/>
          </a:xfrm>
          <a:prstGeom prst="rect">
            <a:avLst/>
          </a:prstGeom>
          <a:ln w="3175" cap="sq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1EE742-B16E-8DA2-D90B-7DD300F83DC8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218581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F6F20-DD63-7087-D303-00B58BC7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C7975E-8CC4-4952-8C12-C87292BF0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222" y="2822298"/>
            <a:ext cx="5207836" cy="3008972"/>
          </a:xfrm>
          <a:prstGeom prst="rect">
            <a:avLst/>
          </a:prstGeom>
        </p:spPr>
      </p:pic>
      <p:pic>
        <p:nvPicPr>
          <p:cNvPr id="2050" name="Picture 2" descr="https://lh3.googleusercontent.com/gps-cs-s/APNQkAH3qx9k6g1dtNoL8F0a2STSLlZqKb6TDAPQiozgNcF0Au48gv2Sg1VGSrcG6hJfvYei-TDs9cOVtBoCQBbsquTX4AxMqtfP8ZirMYDb3b-yNZg5JaQW6frZ_Ppt6JN3l8Bezb2V=w810-h468-n-k-no">
            <a:extLst>
              <a:ext uri="{FF2B5EF4-FFF2-40B4-BE49-F238E27FC236}">
                <a16:creationId xmlns:a16="http://schemas.microsoft.com/office/drawing/2014/main" id="{D7EDF448-A7ED-4293-97DD-A9C8CAE8A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533" y="1173078"/>
            <a:ext cx="4142094" cy="239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gps-cs-s/APNQkAEy1zQdeLqIcd6NTi9oIBb3cdiVqmj-X6PiC4splbrHITFe_QEFK1Ra9VCIYsu4zIoV1HIO5B09B0WAeVDTpXHrt63i9sb6v0XLbjKxQ1_CPJ9D_ya-A7d8sP_m1q-wh40J2ENr=w810-h468-n-k-no">
            <a:extLst>
              <a:ext uri="{FF2B5EF4-FFF2-40B4-BE49-F238E27FC236}">
                <a16:creationId xmlns:a16="http://schemas.microsoft.com/office/drawing/2014/main" id="{7467F3F4-9B47-47B5-B92F-F1E9816FD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0" y="1241293"/>
            <a:ext cx="4142092" cy="239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3.googleusercontent.com/gps-cs-s/APNQkAFRG6aexF-kzw0PkIcq0iOegnw_eXVtFUrP4h7XHE62PKsOiEFclVoBowwJOUoIwpcwq29hkrnemUyoaShIAsxxrSQ37DuV_Mz5STyZXqbz1voCmuCCDXOfvc1KKygOqRggO4cnRw=w810-h468-n-k-no">
            <a:extLst>
              <a:ext uri="{FF2B5EF4-FFF2-40B4-BE49-F238E27FC236}">
                <a16:creationId xmlns:a16="http://schemas.microsoft.com/office/drawing/2014/main" id="{728C36A7-6E6E-4B31-AD96-F1A526107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0" y="3723855"/>
            <a:ext cx="3658801" cy="21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Jim 'N Nick's Bar-B-Q - Gardendale">
            <a:extLst>
              <a:ext uri="{FF2B5EF4-FFF2-40B4-BE49-F238E27FC236}">
                <a16:creationId xmlns:a16="http://schemas.microsoft.com/office/drawing/2014/main" id="{A1D48D74-0EB7-4F38-9947-F6692DC41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721" y="3723855"/>
            <a:ext cx="3501906" cy="196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Birmingham, The Magic City – Perspectives on the Road">
            <a:extLst>
              <a:ext uri="{FF2B5EF4-FFF2-40B4-BE49-F238E27FC236}">
                <a16:creationId xmlns:a16="http://schemas.microsoft.com/office/drawing/2014/main" id="{312C80C3-EEC8-43AA-B7FD-18594CA898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5" t="1959" r="8915" b="22259"/>
          <a:stretch/>
        </p:blipFill>
        <p:spPr bwMode="auto">
          <a:xfrm>
            <a:off x="4420942" y="1173078"/>
            <a:ext cx="3518009" cy="226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C1F885-ACFF-834C-D75B-18F5A22CDC3E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402574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F6F20-DD63-7087-D303-00B58BC73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F885-ACFF-834C-D75B-18F5A22CDC3E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  <p:pic>
        <p:nvPicPr>
          <p:cNvPr id="1026" name="E875BC5B-C629-49C4-872C-A64DB9FBB774" descr="71ed4ed2-f625-443d-84a3-08a0486cbcb6.JPG">
            <a:extLst>
              <a:ext uri="{FF2B5EF4-FFF2-40B4-BE49-F238E27FC236}">
                <a16:creationId xmlns:a16="http://schemas.microsoft.com/office/drawing/2014/main" id="{4CD2CB7A-5849-49F3-8300-0687664B2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5" b="17037"/>
          <a:stretch/>
        </p:blipFill>
        <p:spPr bwMode="auto">
          <a:xfrm>
            <a:off x="343952" y="1157226"/>
            <a:ext cx="6804989" cy="311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BF03ED-C648-4884-81F4-7F60D57A76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7148941" y="1157226"/>
            <a:ext cx="4892745" cy="518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5E19CD-E6B6-49E6-8B10-80EE410D0A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1955" t="16225" r="1"/>
          <a:stretch/>
        </p:blipFill>
        <p:spPr>
          <a:xfrm>
            <a:off x="3850788" y="3988730"/>
            <a:ext cx="3298155" cy="2869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9E3B54-250F-4751-8013-E78B2D51C91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575"/>
          <a:stretch/>
        </p:blipFill>
        <p:spPr>
          <a:xfrm>
            <a:off x="343952" y="3754392"/>
            <a:ext cx="3506834" cy="313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87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DE480-4C83-A9D7-894B-A89C375A3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7C84D8-AD33-094A-4121-470DAC29AA64}"/>
              </a:ext>
            </a:extLst>
          </p:cNvPr>
          <p:cNvSpPr txBox="1"/>
          <p:nvPr/>
        </p:nvSpPr>
        <p:spPr>
          <a:xfrm>
            <a:off x="535781" y="1236939"/>
            <a:ext cx="6115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E</a:t>
            </a:r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49" name="drawing">
            <a:extLst>
              <a:ext uri="{FF2B5EF4-FFF2-40B4-BE49-F238E27FC236}">
                <a16:creationId xmlns:a16="http://schemas.microsoft.com/office/drawing/2014/main" id="{970557D7-55D3-5B8C-D05A-1686F9068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634" y="4283745"/>
            <a:ext cx="1444407" cy="76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7641AA2B-6937-AFEA-833C-99ADE731F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5791" y="1294277"/>
            <a:ext cx="7330080" cy="98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28528" rIns="0" bIns="50784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sng" strike="noStrike" cap="none" normalizeH="0" baseline="0" dirty="0" bmk="_Toc224804727">
                <a:ln>
                  <a:noFill/>
                </a:ln>
                <a:solidFill>
                  <a:schemeClr val="tx1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 Thanks to this Year’s Sponsors</a:t>
            </a:r>
            <a:endParaRPr kumimoji="0" lang="en-US" altLang="en-US" sz="28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6F6E690-700E-AC45-9B83-893E19E9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107" y="205581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E279DF-6FBE-D0B6-10C7-E31B168AD5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107" y="2513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667C6C-E307-C57B-6303-F3752C9F6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79" y="2428135"/>
            <a:ext cx="4856956" cy="136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drawing">
            <a:extLst>
              <a:ext uri="{FF2B5EF4-FFF2-40B4-BE49-F238E27FC236}">
                <a16:creationId xmlns:a16="http://schemas.microsoft.com/office/drawing/2014/main" id="{A73D7E19-5B7A-C33C-96D7-72CB6192D5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165" y="2246649"/>
            <a:ext cx="5076983" cy="15047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FE8EBB-17E2-9760-EC19-BB2E787A7C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557" y="3964502"/>
            <a:ext cx="2705100" cy="12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DDB850-FAB6-14B2-4CB2-C9832B121F35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236053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97EF3-6BE1-B161-B11A-0C3679851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D8B300-2A1C-6105-3CF6-A0DB7D4354EF}"/>
              </a:ext>
            </a:extLst>
          </p:cNvPr>
          <p:cNvSpPr txBox="1"/>
          <p:nvPr/>
        </p:nvSpPr>
        <p:spPr>
          <a:xfrm>
            <a:off x="535781" y="1236939"/>
            <a:ext cx="6115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E</a:t>
            </a:r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606563E-FAB0-D206-49AA-5B4710DCA7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915501"/>
              </p:ext>
            </p:extLst>
          </p:nvPr>
        </p:nvGraphicFramePr>
        <p:xfrm>
          <a:off x="793969" y="1234934"/>
          <a:ext cx="10200262" cy="263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A28D324B-CA98-D469-C3F6-4254B43ABA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0773389"/>
              </p:ext>
            </p:extLst>
          </p:nvPr>
        </p:nvGraphicFramePr>
        <p:xfrm>
          <a:off x="1448116" y="3096664"/>
          <a:ext cx="10263031" cy="3060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CE8FD4A4-36EA-2DDD-3589-5B6A3FCB0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47" y="4710808"/>
            <a:ext cx="576851" cy="6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EE3E979A-3A92-1041-A7E2-409197842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306" y="4778010"/>
            <a:ext cx="584542" cy="6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525C0AF-991C-6DB5-910B-EBA5027FE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498" y="4912869"/>
            <a:ext cx="1053714" cy="49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>
            <a:extLst>
              <a:ext uri="{FF2B5EF4-FFF2-40B4-BE49-F238E27FC236}">
                <a16:creationId xmlns:a16="http://schemas.microsoft.com/office/drawing/2014/main" id="{CB31284A-874A-8059-BD91-47C97933B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81" y="4813337"/>
            <a:ext cx="607616" cy="61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D4F37589-8324-AB3E-392D-57C213852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225" y="4897578"/>
            <a:ext cx="1053714" cy="49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id="{ADB0894B-949A-9E93-4B66-52644D754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884" y="4813337"/>
            <a:ext cx="646073" cy="67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>
            <a:extLst>
              <a:ext uri="{FF2B5EF4-FFF2-40B4-BE49-F238E27FC236}">
                <a16:creationId xmlns:a16="http://schemas.microsoft.com/office/drawing/2014/main" id="{E2144148-3032-EFDE-0B67-F2DCC6C49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2" y="2779750"/>
            <a:ext cx="537369" cy="53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A logo with text on it&#10;&#10;Description automatically generated">
            <a:extLst>
              <a:ext uri="{FF2B5EF4-FFF2-40B4-BE49-F238E27FC236}">
                <a16:creationId xmlns:a16="http://schemas.microsoft.com/office/drawing/2014/main" id="{8C5644D4-FBE3-2F69-FF9D-B0351D74D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994" y="2604889"/>
            <a:ext cx="7810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A black and white pictogram of a person with a backpack&#10;&#10;Description automatically generated">
            <a:extLst>
              <a:ext uri="{FF2B5EF4-FFF2-40B4-BE49-F238E27FC236}">
                <a16:creationId xmlns:a16="http://schemas.microsoft.com/office/drawing/2014/main" id="{59982F71-BF4D-80BF-6E3C-466B286CA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679" y="2676326"/>
            <a:ext cx="79057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72C4197F-5763-E63A-3D28-D156E7D5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006" y="2681852"/>
            <a:ext cx="63817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>
            <a:extLst>
              <a:ext uri="{FF2B5EF4-FFF2-40B4-BE49-F238E27FC236}">
                <a16:creationId xmlns:a16="http://schemas.microsoft.com/office/drawing/2014/main" id="{5171D769-7ACD-59E9-97BF-B030E3EC0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697" y="2577077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B3D79124-238D-968B-3489-F920E577A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413" y="2577077"/>
            <a:ext cx="904875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863016D2-4DA9-BA04-CA33-838C124ED12E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C4AC86-6FC1-C862-7DB8-324842D85EFC}"/>
              </a:ext>
            </a:extLst>
          </p:cNvPr>
          <p:cNvSpPr>
            <a:spLocks noGrp="1"/>
          </p:cNvSpPr>
          <p:nvPr/>
        </p:nvSpPr>
        <p:spPr>
          <a:xfrm>
            <a:off x="1842655" y="3310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3456280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DD80A1-BC78-4461-59E8-8E08D8568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F8C6-A9F3-23E1-9D4D-F7077E19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8C2D50-3EE6-504E-3943-5ABCA91166C0}"/>
              </a:ext>
            </a:extLst>
          </p:cNvPr>
          <p:cNvSpPr/>
          <p:nvPr/>
        </p:nvSpPr>
        <p:spPr>
          <a:xfrm>
            <a:off x="13616" y="-8803"/>
            <a:ext cx="12192000" cy="773037"/>
          </a:xfrm>
          <a:prstGeom prst="rect">
            <a:avLst/>
          </a:prstGeom>
          <a:solidFill>
            <a:srgbClr val="0A16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extBox 34">
            <a:extLst>
              <a:ext uri="{FF2B5EF4-FFF2-40B4-BE49-F238E27FC236}">
                <a16:creationId xmlns:a16="http://schemas.microsoft.com/office/drawing/2014/main" id="{2FF3DEEF-F82E-A2D4-EFBB-838EADAD7B8E}"/>
              </a:ext>
            </a:extLst>
          </p:cNvPr>
          <p:cNvSpPr txBox="1"/>
          <p:nvPr/>
        </p:nvSpPr>
        <p:spPr>
          <a:xfrm>
            <a:off x="389021" y="139801"/>
            <a:ext cx="114139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Number Registered ECD Patients by Country/State &amp;  41 Care Centers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9F1CF7-3051-9FB2-8DB6-05832067CC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3" y="1009393"/>
            <a:ext cx="2223046" cy="23031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E7F296-CA14-BB31-9C0F-4740F0B5B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18" y="876956"/>
            <a:ext cx="10108345" cy="59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05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C0569-D2D8-58C6-F08C-AA0220769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28B5AFC5-5C29-984C-EB3D-870C62A1026B}"/>
              </a:ext>
            </a:extLst>
          </p:cNvPr>
          <p:cNvSpPr/>
          <p:nvPr/>
        </p:nvSpPr>
        <p:spPr>
          <a:xfrm>
            <a:off x="784572" y="3497581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B5AFC5-5C29-984C-EB3D-870C62A1026B}"/>
              </a:ext>
            </a:extLst>
          </p:cNvPr>
          <p:cNvSpPr/>
          <p:nvPr/>
        </p:nvSpPr>
        <p:spPr>
          <a:xfrm>
            <a:off x="3029974" y="3511335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8B5AFC5-5C29-984C-EB3D-870C62A1026B}"/>
              </a:ext>
            </a:extLst>
          </p:cNvPr>
          <p:cNvSpPr/>
          <p:nvPr/>
        </p:nvSpPr>
        <p:spPr>
          <a:xfrm>
            <a:off x="5319712" y="3537770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B5AFC5-5C29-984C-EB3D-870C62A1026B}"/>
              </a:ext>
            </a:extLst>
          </p:cNvPr>
          <p:cNvSpPr/>
          <p:nvPr/>
        </p:nvSpPr>
        <p:spPr>
          <a:xfrm>
            <a:off x="7492567" y="3537770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B5AFC5-5C29-984C-EB3D-870C62A1026B}"/>
              </a:ext>
            </a:extLst>
          </p:cNvPr>
          <p:cNvSpPr/>
          <p:nvPr/>
        </p:nvSpPr>
        <p:spPr>
          <a:xfrm>
            <a:off x="9719659" y="3537770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115" name="Picture 19">
            <a:extLst>
              <a:ext uri="{FF2B5EF4-FFF2-40B4-BE49-F238E27FC236}">
                <a16:creationId xmlns:a16="http://schemas.microsoft.com/office/drawing/2014/main" id="{D9E31BA3-CCCD-94B7-1584-245BFA6C7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833" y="3646050"/>
            <a:ext cx="105727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2B7065-DDF6-059D-83B7-30CA1825D62F}"/>
              </a:ext>
            </a:extLst>
          </p:cNvPr>
          <p:cNvSpPr/>
          <p:nvPr/>
        </p:nvSpPr>
        <p:spPr>
          <a:xfrm>
            <a:off x="4043983" y="1407140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DF80E-71D9-6463-512E-E19625B9C661}"/>
              </a:ext>
            </a:extLst>
          </p:cNvPr>
          <p:cNvSpPr/>
          <p:nvPr/>
        </p:nvSpPr>
        <p:spPr>
          <a:xfrm>
            <a:off x="6483349" y="1405769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9E7B86-8F96-001D-DC50-8E1CA2405947}"/>
              </a:ext>
            </a:extLst>
          </p:cNvPr>
          <p:cNvSpPr/>
          <p:nvPr/>
        </p:nvSpPr>
        <p:spPr>
          <a:xfrm>
            <a:off x="9040527" y="1405769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859AD6-8F28-5F26-210F-F587A8715D5F}"/>
              </a:ext>
            </a:extLst>
          </p:cNvPr>
          <p:cNvSpPr txBox="1"/>
          <p:nvPr/>
        </p:nvSpPr>
        <p:spPr>
          <a:xfrm>
            <a:off x="535781" y="1236939"/>
            <a:ext cx="6115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E</a:t>
            </a:r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59DA307-C673-04B6-70B7-A5AE87946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44" y="3637392"/>
            <a:ext cx="1552575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>
            <a:extLst>
              <a:ext uri="{FF2B5EF4-FFF2-40B4-BE49-F238E27FC236}">
                <a16:creationId xmlns:a16="http://schemas.microsoft.com/office/drawing/2014/main" id="{7231ED56-AF61-FDD9-A022-41D5F54A6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459" y="3610307"/>
            <a:ext cx="1127047" cy="1127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9235F1B7-6D06-267A-F395-A4D0D264C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16" y="3610307"/>
            <a:ext cx="1155650" cy="115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>
            <a:extLst>
              <a:ext uri="{FF2B5EF4-FFF2-40B4-BE49-F238E27FC236}">
                <a16:creationId xmlns:a16="http://schemas.microsoft.com/office/drawing/2014/main" id="{FEC1C3DA-BCE4-9F28-2CD6-900E89A5C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707" y="1576622"/>
            <a:ext cx="1524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825C4627-FEF2-4DFF-BA4C-E3CCC2747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769" y="1500423"/>
            <a:ext cx="129540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4FC295CF-384D-3EBE-FB44-1B7A7A8A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647" y="1332219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8E88E1F-E03C-15CD-59B9-95FEF953D17D}"/>
              </a:ext>
            </a:extLst>
          </p:cNvPr>
          <p:cNvSpPr/>
          <p:nvPr/>
        </p:nvSpPr>
        <p:spPr>
          <a:xfrm>
            <a:off x="1673066" y="1407140"/>
            <a:ext cx="1920240" cy="1920240"/>
          </a:xfrm>
          <a:prstGeom prst="rect">
            <a:avLst/>
          </a:prstGeom>
          <a:solidFill>
            <a:srgbClr val="C7E8E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109" name="Picture 13">
            <a:extLst>
              <a:ext uri="{FF2B5EF4-FFF2-40B4-BE49-F238E27FC236}">
                <a16:creationId xmlns:a16="http://schemas.microsoft.com/office/drawing/2014/main" id="{132FB735-F9E2-779A-DED1-D9A76731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467" y="1522893"/>
            <a:ext cx="1197437" cy="114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0">
            <a:extLst>
              <a:ext uri="{FF2B5EF4-FFF2-40B4-BE49-F238E27FC236}">
                <a16:creationId xmlns:a16="http://schemas.microsoft.com/office/drawing/2014/main" id="{AF7F7C78-5FFC-5908-4233-FF16226864AF}"/>
              </a:ext>
            </a:extLst>
          </p:cNvPr>
          <p:cNvSpPr txBox="1"/>
          <p:nvPr/>
        </p:nvSpPr>
        <p:spPr>
          <a:xfrm>
            <a:off x="3990094" y="2838835"/>
            <a:ext cx="1923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Online Chats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E8584173-7A57-BB05-C4B9-2D7D979B02E2}"/>
              </a:ext>
            </a:extLst>
          </p:cNvPr>
          <p:cNvSpPr txBox="1"/>
          <p:nvPr/>
        </p:nvSpPr>
        <p:spPr>
          <a:xfrm>
            <a:off x="6853724" y="2931141"/>
            <a:ext cx="1179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Webinars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042846E1-A2B3-D4F4-91A5-7216058037B0}"/>
              </a:ext>
            </a:extLst>
          </p:cNvPr>
          <p:cNvSpPr txBox="1"/>
          <p:nvPr/>
        </p:nvSpPr>
        <p:spPr>
          <a:xfrm>
            <a:off x="9292536" y="2717542"/>
            <a:ext cx="1416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Annual </a:t>
            </a:r>
          </a:p>
          <a:p>
            <a:pPr algn="ctr"/>
            <a:r>
              <a:rPr lang="en-US" b="1" dirty="0"/>
              <a:t>Conference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493C55-7AFE-D0FE-E79E-BC9307AA853F}"/>
              </a:ext>
            </a:extLst>
          </p:cNvPr>
          <p:cNvSpPr txBox="1"/>
          <p:nvPr/>
        </p:nvSpPr>
        <p:spPr>
          <a:xfrm>
            <a:off x="1637078" y="2700335"/>
            <a:ext cx="1923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Patient Navigator</a:t>
            </a:r>
          </a:p>
        </p:txBody>
      </p:sp>
      <p:pic>
        <p:nvPicPr>
          <p:cNvPr id="4111" name="Picture 15">
            <a:extLst>
              <a:ext uri="{FF2B5EF4-FFF2-40B4-BE49-F238E27FC236}">
                <a16:creationId xmlns:a16="http://schemas.microsoft.com/office/drawing/2014/main" id="{F1B8E2D6-E148-E979-F0D0-8DF04CD83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184" y="3618342"/>
            <a:ext cx="127635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A blue and black zebra ribbon&#10;&#10;Description automatically generated">
            <a:extLst>
              <a:ext uri="{FF2B5EF4-FFF2-40B4-BE49-F238E27FC236}">
                <a16:creationId xmlns:a16="http://schemas.microsoft.com/office/drawing/2014/main" id="{91D6FC7C-B47B-D9C8-43DD-331287B9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6821" y="3874074"/>
            <a:ext cx="495300" cy="4953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TextBox 23">
            <a:extLst>
              <a:ext uri="{FF2B5EF4-FFF2-40B4-BE49-F238E27FC236}">
                <a16:creationId xmlns:a16="http://schemas.microsoft.com/office/drawing/2014/main" id="{1D649E72-D938-3046-809E-DEBEE7F7754C}"/>
              </a:ext>
            </a:extLst>
          </p:cNvPr>
          <p:cNvSpPr txBox="1"/>
          <p:nvPr/>
        </p:nvSpPr>
        <p:spPr>
          <a:xfrm>
            <a:off x="808991" y="4785244"/>
            <a:ext cx="1959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Care Center</a:t>
            </a:r>
          </a:p>
          <a:p>
            <a:pPr algn="ctr"/>
            <a:r>
              <a:rPr lang="en-US" b="1" dirty="0"/>
              <a:t>Referral Network</a:t>
            </a: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AD4361E7-6C3C-17E5-588F-7B4208AC2249}"/>
              </a:ext>
            </a:extLst>
          </p:cNvPr>
          <p:cNvSpPr txBox="1"/>
          <p:nvPr/>
        </p:nvSpPr>
        <p:spPr>
          <a:xfrm>
            <a:off x="3455548" y="4785244"/>
            <a:ext cx="1174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Research</a:t>
            </a:r>
          </a:p>
          <a:p>
            <a:pPr algn="ctr"/>
            <a:r>
              <a:rPr lang="en-US" b="1" dirty="0"/>
              <a:t>Funding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id="{B7978956-41B7-276E-1CC3-F160358875AA}"/>
              </a:ext>
            </a:extLst>
          </p:cNvPr>
          <p:cNvSpPr txBox="1"/>
          <p:nvPr/>
        </p:nvSpPr>
        <p:spPr>
          <a:xfrm>
            <a:off x="5503544" y="4737355"/>
            <a:ext cx="1497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Research</a:t>
            </a:r>
          </a:p>
          <a:p>
            <a:pPr algn="ctr"/>
            <a:r>
              <a:rPr lang="en-US" b="1" dirty="0"/>
              <a:t>Recruitment</a:t>
            </a:r>
          </a:p>
        </p:txBody>
      </p:sp>
      <p:sp>
        <p:nvSpPr>
          <p:cNvPr id="31" name="TextBox 26">
            <a:extLst>
              <a:ext uri="{FF2B5EF4-FFF2-40B4-BE49-F238E27FC236}">
                <a16:creationId xmlns:a16="http://schemas.microsoft.com/office/drawing/2014/main" id="{BA46AA42-28F0-541E-B83A-E81CA73A7A10}"/>
              </a:ext>
            </a:extLst>
          </p:cNvPr>
          <p:cNvSpPr txBox="1"/>
          <p:nvPr/>
        </p:nvSpPr>
        <p:spPr>
          <a:xfrm>
            <a:off x="7824726" y="5020260"/>
            <a:ext cx="124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Education</a:t>
            </a:r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EDC8FDA5-EF7C-47C2-08A8-E545538C62CA}"/>
              </a:ext>
            </a:extLst>
          </p:cNvPr>
          <p:cNvSpPr txBox="1"/>
          <p:nvPr/>
        </p:nvSpPr>
        <p:spPr>
          <a:xfrm>
            <a:off x="9937107" y="4991936"/>
            <a:ext cx="1334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Awareness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EE6152A4-6597-005A-B63C-9600D9017FB2}"/>
              </a:ext>
            </a:extLst>
          </p:cNvPr>
          <p:cNvSpPr txBox="1"/>
          <p:nvPr/>
        </p:nvSpPr>
        <p:spPr>
          <a:xfrm>
            <a:off x="1525684" y="363315"/>
            <a:ext cx="9508293" cy="646331"/>
          </a:xfrm>
          <a:prstGeom prst="rect">
            <a:avLst/>
          </a:prstGeom>
          <a:solidFill>
            <a:srgbClr val="0A164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Gill Sans MT" panose="020B0502020104020203" pitchFamily="34" charset="0"/>
              </a:rPr>
              <a:t>ECDGA Programs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6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233D0-59C7-7A24-4AE6-C688D4FC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0AF032-2ECB-3E19-BB4E-8698827CABE3}"/>
              </a:ext>
            </a:extLst>
          </p:cNvPr>
          <p:cNvSpPr txBox="1"/>
          <p:nvPr/>
        </p:nvSpPr>
        <p:spPr>
          <a:xfrm>
            <a:off x="535781" y="1236939"/>
            <a:ext cx="61150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E</a:t>
            </a:r>
            <a:endParaRPr 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AutoShape 8" descr="Raffle tickets in vibrant colors">
            <a:extLst>
              <a:ext uri="{FF2B5EF4-FFF2-40B4-BE49-F238E27FC236}">
                <a16:creationId xmlns:a16="http://schemas.microsoft.com/office/drawing/2014/main" id="{521F5A49-B648-3875-A49B-BD64A97379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1982693"/>
            <a:ext cx="1598707" cy="159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2E729A-3BC4-D43E-1AA2-B887099B2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226"/>
          <a:stretch>
            <a:fillRect/>
          </a:stretch>
        </p:blipFill>
        <p:spPr>
          <a:xfrm>
            <a:off x="2153374" y="2378869"/>
            <a:ext cx="2533650" cy="13215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612CA7-5892-3D6C-83A5-F9C0A09EDF71}"/>
              </a:ext>
            </a:extLst>
          </p:cNvPr>
          <p:cNvSpPr txBox="1"/>
          <p:nvPr/>
        </p:nvSpPr>
        <p:spPr>
          <a:xfrm>
            <a:off x="5651894" y="2439501"/>
            <a:ext cx="574080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Door Prize tickets</a:t>
            </a:r>
          </a:p>
          <a:p>
            <a:r>
              <a:rPr lang="en-US" sz="36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 your conference bag)</a:t>
            </a:r>
          </a:p>
          <a:p>
            <a:r>
              <a:rPr lang="en-US" sz="3600" dirty="0">
                <a:solidFill>
                  <a:srgbClr val="35A4BB"/>
                </a:solidFill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Drawing at the end of the day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A2040E-E61B-42A4-2CEA-CFF7A6FDB45E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288005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2F81E-51F3-912C-2094-5785B86C4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92DEEAF-2847-10EE-5444-DFB0AD4D8765}"/>
              </a:ext>
            </a:extLst>
          </p:cNvPr>
          <p:cNvSpPr txBox="1"/>
          <p:nvPr/>
        </p:nvSpPr>
        <p:spPr>
          <a:xfrm>
            <a:off x="2485223" y="2452843"/>
            <a:ext cx="77285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 Picture at: 11:45 am (Just before lunch)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Medical Reception at: 6:00 pm </a:t>
            </a:r>
          </a:p>
          <a:p>
            <a:pPr lvl="1"/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(Roof-Top Terrace – 3</a:t>
            </a:r>
            <a:r>
              <a:rPr lang="en-US" sz="2400" baseline="300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Floor)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latin typeface="Gill Sans MT" panose="020B05020201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Care Center Meeting – Saturday 8:00am-11:00am</a:t>
            </a:r>
          </a:p>
          <a:p>
            <a:pPr lvl="1"/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(Wallace Tumor Institute – Room# </a:t>
            </a:r>
            <a:r>
              <a:rPr lang="en-US" sz="2400" dirty="0">
                <a:highlight>
                  <a:srgbClr val="FFFF00"/>
                </a:highlight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WTI 101</a:t>
            </a:r>
            <a:r>
              <a:rPr lang="en-US" sz="2400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934EC9-9AEB-35E4-1D30-3BF4441BBF4C}"/>
              </a:ext>
            </a:extLst>
          </p:cNvPr>
          <p:cNvSpPr txBox="1"/>
          <p:nvPr/>
        </p:nvSpPr>
        <p:spPr>
          <a:xfrm>
            <a:off x="2242336" y="1607129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Gill Sans MT" panose="020B05020201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Reminders</a:t>
            </a:r>
            <a:r>
              <a:rPr lang="en-US" sz="2400" b="1" dirty="0"/>
              <a:t>: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9964116-98F2-E506-096C-0E28E2266D46}"/>
              </a:ext>
            </a:extLst>
          </p:cNvPr>
          <p:cNvSpPr>
            <a:spLocks noGrp="1"/>
          </p:cNvSpPr>
          <p:nvPr/>
        </p:nvSpPr>
        <p:spPr>
          <a:xfrm>
            <a:off x="1690255" y="178604"/>
            <a:ext cx="9144000" cy="77424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err="1">
                <a:solidFill>
                  <a:schemeClr val="bg1"/>
                </a:solidFill>
                <a:latin typeface="Gill Sans MT" panose="020B0502020104020203" pitchFamily="34" charset="0"/>
              </a:rPr>
              <a:t>Erdheim</a:t>
            </a:r>
            <a:r>
              <a:rPr lang="en-US" sz="3600" dirty="0">
                <a:solidFill>
                  <a:schemeClr val="bg1"/>
                </a:solidFill>
                <a:latin typeface="Gill Sans MT" panose="020B0502020104020203" pitchFamily="34" charset="0"/>
              </a:rPr>
              <a:t>-Chester Disease Global Alliance</a:t>
            </a:r>
          </a:p>
        </p:txBody>
      </p:sp>
    </p:spTree>
    <p:extLst>
      <p:ext uri="{BB962C8B-B14F-4D97-AF65-F5344CB8AC3E}">
        <p14:creationId xmlns:p14="http://schemas.microsoft.com/office/powerpoint/2010/main" val="1950811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3A671-BA0D-2B10-260F-F814BBAD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56D6150-81E4-CFC8-A9C6-5997AF501E0A}"/>
              </a:ext>
            </a:extLst>
          </p:cNvPr>
          <p:cNvGrpSpPr/>
          <p:nvPr/>
        </p:nvGrpSpPr>
        <p:grpSpPr>
          <a:xfrm>
            <a:off x="1347474" y="1422571"/>
            <a:ext cx="4120242" cy="4012857"/>
            <a:chOff x="463942" y="1325356"/>
            <a:chExt cx="5058046" cy="4357153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6E74A47C-AEA5-931E-E72A-8667818CA3B3}"/>
                </a:ext>
              </a:extLst>
            </p:cNvPr>
            <p:cNvSpPr txBox="1"/>
            <p:nvPr/>
          </p:nvSpPr>
          <p:spPr>
            <a:xfrm>
              <a:off x="1952366" y="1444518"/>
              <a:ext cx="3569622" cy="4077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Listen</a:t>
              </a:r>
            </a:p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Learn</a:t>
              </a:r>
            </a:p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Ask Questions</a:t>
              </a:r>
            </a:p>
          </p:txBody>
        </p:sp>
        <p:pic>
          <p:nvPicPr>
            <p:cNvPr id="4" name="Picture 3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43B3E87A-8E6A-F9F5-E651-18AFDEE71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685" y="1325356"/>
              <a:ext cx="909380" cy="90760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3A47AC9-AB86-CD40-69FA-FBABB333F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3942" y="4267645"/>
              <a:ext cx="1414862" cy="14148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F165B3-A845-525E-342E-CBAA66619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665" y="2663634"/>
              <a:ext cx="937419" cy="1173336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2899CAA-DA4B-4137-2FFE-7B3A4A629BF8}"/>
              </a:ext>
            </a:extLst>
          </p:cNvPr>
          <p:cNvGrpSpPr/>
          <p:nvPr/>
        </p:nvGrpSpPr>
        <p:grpSpPr>
          <a:xfrm>
            <a:off x="6183151" y="1304286"/>
            <a:ext cx="6008849" cy="4308872"/>
            <a:chOff x="6531471" y="956261"/>
            <a:chExt cx="5621936" cy="4876671"/>
          </a:xfrm>
        </p:grpSpPr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BF415073-485F-319F-0770-94DB543DD12B}"/>
                </a:ext>
              </a:extLst>
            </p:cNvPr>
            <p:cNvSpPr txBox="1"/>
            <p:nvPr/>
          </p:nvSpPr>
          <p:spPr>
            <a:xfrm>
              <a:off x="7898127" y="956261"/>
              <a:ext cx="4255280" cy="4876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Build Collaborations</a:t>
              </a:r>
            </a:p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Offer Ideas</a:t>
              </a:r>
            </a:p>
            <a:p>
              <a:pPr>
                <a:spcAft>
                  <a:spcPts val="7800"/>
                </a:spcAft>
              </a:pP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 Part of the </a:t>
              </a:r>
              <a:b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3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Community</a:t>
              </a:r>
            </a:p>
          </p:txBody>
        </p:sp>
        <p:pic>
          <p:nvPicPr>
            <p:cNvPr id="11" name="Picture 10" descr="A light bulb with rays of light coming out of it&#10;&#10;AI-generated content may be incorrect.">
              <a:extLst>
                <a:ext uri="{FF2B5EF4-FFF2-40B4-BE49-F238E27FC236}">
                  <a16:creationId xmlns:a16="http://schemas.microsoft.com/office/drawing/2014/main" id="{BBCC3AE6-4955-1F1B-D7A4-9E2725C10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00" t="5121" r="27513" b="8843"/>
            <a:stretch/>
          </p:blipFill>
          <p:spPr>
            <a:xfrm>
              <a:off x="6531471" y="2336026"/>
              <a:ext cx="1418290" cy="135924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08A0472-6C5F-35A6-3B0C-87868ACCE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8698" t="6553" r="10695" b="24532"/>
            <a:stretch/>
          </p:blipFill>
          <p:spPr>
            <a:xfrm>
              <a:off x="6531471" y="4348326"/>
              <a:ext cx="1326983" cy="1134492"/>
            </a:xfrm>
            <a:prstGeom prst="rect">
              <a:avLst/>
            </a:prstGeom>
          </p:spPr>
        </p:pic>
      </p:grpSp>
      <p:sp>
        <p:nvSpPr>
          <p:cNvPr id="15" name="TextBox 4">
            <a:extLst>
              <a:ext uri="{FF2B5EF4-FFF2-40B4-BE49-F238E27FC236}">
                <a16:creationId xmlns:a16="http://schemas.microsoft.com/office/drawing/2014/main" id="{DEED0A84-834A-B58D-A44E-EFE8C54FE0EB}"/>
              </a:ext>
            </a:extLst>
          </p:cNvPr>
          <p:cNvSpPr txBox="1"/>
          <p:nvPr/>
        </p:nvSpPr>
        <p:spPr>
          <a:xfrm>
            <a:off x="1347474" y="296489"/>
            <a:ext cx="9508293" cy="646331"/>
          </a:xfrm>
          <a:prstGeom prst="rect">
            <a:avLst/>
          </a:prstGeom>
          <a:solidFill>
            <a:srgbClr val="0A164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Gill Sans MT" panose="020B0502020104020203" pitchFamily="34" charset="0"/>
              </a:rPr>
              <a:t>Today’s Focus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6D35864-07B3-65BA-FD14-1B38D9390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718" y="1337386"/>
            <a:ext cx="1258645" cy="94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1362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3A671-BA0D-2B10-260F-F814BBAD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4">
            <a:extLst>
              <a:ext uri="{FF2B5EF4-FFF2-40B4-BE49-F238E27FC236}">
                <a16:creationId xmlns:a16="http://schemas.microsoft.com/office/drawing/2014/main" id="{DEED0A84-834A-B58D-A44E-EFE8C54FE0EB}"/>
              </a:ext>
            </a:extLst>
          </p:cNvPr>
          <p:cNvSpPr txBox="1"/>
          <p:nvPr/>
        </p:nvSpPr>
        <p:spPr>
          <a:xfrm>
            <a:off x="1347474" y="296489"/>
            <a:ext cx="9508293" cy="646331"/>
          </a:xfrm>
          <a:prstGeom prst="rect">
            <a:avLst/>
          </a:prstGeom>
          <a:solidFill>
            <a:srgbClr val="0A164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Gill Sans MT" panose="020B0502020104020203" pitchFamily="34" charset="0"/>
              </a:rPr>
              <a:t>How to ask great questions?</a:t>
            </a:r>
            <a:endParaRPr lang="en-US" sz="1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673588A-BFD7-455F-A4EB-8CBBAF1E88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13133"/>
              </p:ext>
            </p:extLst>
          </p:nvPr>
        </p:nvGraphicFramePr>
        <p:xfrm>
          <a:off x="2276474" y="1278996"/>
          <a:ext cx="7826375" cy="4300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1906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4FF780BC63824D8531A24244433FB7" ma:contentTypeVersion="18" ma:contentTypeDescription="Create a new document." ma:contentTypeScope="" ma:versionID="722470c33f68b32f93b9fdb3e682f6f9">
  <xsd:schema xmlns:xsd="http://www.w3.org/2001/XMLSchema" xmlns:xs="http://www.w3.org/2001/XMLSchema" xmlns:p="http://schemas.microsoft.com/office/2006/metadata/properties" xmlns:ns2="ab4e1aff-ca9b-482e-b103-5edf16d0868d" xmlns:ns3="b428c153-a3e5-4436-8cd3-bbed743e9f27" targetNamespace="http://schemas.microsoft.com/office/2006/metadata/properties" ma:root="true" ma:fieldsID="a5068b30f5fe29312d434b812d3003f0" ns2:_="" ns3:_="">
    <xsd:import namespace="ab4e1aff-ca9b-482e-b103-5edf16d0868d"/>
    <xsd:import namespace="b428c153-a3e5-4436-8cd3-bbed743e9f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e1aff-ca9b-482e-b103-5edf16d086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50afc756-41f4-452f-81cc-3d01026f6d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8c153-a3e5-4436-8cd3-bbed743e9f2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8e1285b-5ece-4f15-b32e-180393852ab1}" ma:internalName="TaxCatchAll" ma:showField="CatchAllData" ma:web="b428c153-a3e5-4436-8cd3-bbed743e9f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4e1aff-ca9b-482e-b103-5edf16d0868d">
      <Terms xmlns="http://schemas.microsoft.com/office/infopath/2007/PartnerControls"/>
    </lcf76f155ced4ddcb4097134ff3c332f>
    <TaxCatchAll xmlns="b428c153-a3e5-4436-8cd3-bbed743e9f27" xsi:nil="true"/>
  </documentManagement>
</p:properties>
</file>

<file path=customXml/itemProps1.xml><?xml version="1.0" encoding="utf-8"?>
<ds:datastoreItem xmlns:ds="http://schemas.openxmlformats.org/officeDocument/2006/customXml" ds:itemID="{E37C1804-5C3A-425D-BFFC-9CA882E0AEBE}"/>
</file>

<file path=customXml/itemProps2.xml><?xml version="1.0" encoding="utf-8"?>
<ds:datastoreItem xmlns:ds="http://schemas.openxmlformats.org/officeDocument/2006/customXml" ds:itemID="{2C664B87-3C9F-464E-BBB0-FA4D121B59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C2D341-B28A-4207-A737-5C271AFF5784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a2e830bb-639a-4128-b607-ac420fa49749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5a2a0c7-8fe9-4a5b-b480-9f158745e83f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35448</TotalTime>
  <Words>500</Words>
  <Application>Microsoft Office PowerPoint</Application>
  <PresentationFormat>Widescreen</PresentationFormat>
  <Paragraphs>114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Kathleen Brewer</dc:creator>
  <cp:lastModifiedBy>Renita Page</cp:lastModifiedBy>
  <cp:revision>85</cp:revision>
  <dcterms:created xsi:type="dcterms:W3CDTF">2025-02-01T04:38:28Z</dcterms:created>
  <dcterms:modified xsi:type="dcterms:W3CDTF">2026-05-01T11:18:12Z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0x010100624FF780BC63824D8531A24244433FB7</vt:lpwstr>
  </property>
  <property fmtid="{D5CDD505-2E9C-101B-9397-08002B2CF9AE}" pid="3" name="MediaServiceImageTags">
    <vt:lpwstr/>
  </property>
  <property fmtid="{D5CDD505-2E9C-101B-9397-08002B2CF9AE}" pid="4" name="Order">
    <vt:r8>950300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