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72" r:id="rId2"/>
    <p:sldId id="2664" r:id="rId3"/>
    <p:sldId id="2674" r:id="rId4"/>
    <p:sldId id="2666" r:id="rId5"/>
    <p:sldId id="2662" r:id="rId6"/>
    <p:sldId id="2675" r:id="rId7"/>
    <p:sldId id="2676" r:id="rId8"/>
    <p:sldId id="2677" r:id="rId9"/>
    <p:sldId id="2679" r:id="rId10"/>
    <p:sldId id="2680" r:id="rId11"/>
    <p:sldId id="2681" r:id="rId12"/>
    <p:sldId id="2683" r:id="rId13"/>
    <p:sldId id="2667" r:id="rId14"/>
    <p:sldId id="2682" r:id="rId15"/>
    <p:sldId id="26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yal, Gaurav (Campus)" initials="GG(" lastIdx="1" clrIdx="0">
    <p:extLst>
      <p:ext uri="{19B8F6BF-5375-455C-9EA6-DF929625EA0E}">
        <p15:presenceInfo xmlns:p15="http://schemas.microsoft.com/office/powerpoint/2012/main" userId="S-1-5-21-484763869-1637723038-1801674531-3930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72E269-1C17-A055-C8CB-332BCC5BB821}" v="1" dt="2025-09-11T20:16:50.236"/>
    <p1510:client id="{D5770DF7-1B74-4814-94C0-82C78B52F4A7}" v="20" dt="2025-09-11T18:10:31.5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89202" autoAdjust="0"/>
  </p:normalViewPr>
  <p:slideViewPr>
    <p:cSldViewPr snapToGrid="0">
      <p:cViewPr varScale="1">
        <p:scale>
          <a:sx n="82" d="100"/>
          <a:sy n="82" d="100"/>
        </p:scale>
        <p:origin x="45" y="10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35DA9-D843-49FB-A0C3-54CB3B583709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565FDC9-035A-4B0A-91FC-9654E80D5D78}">
      <dgm:prSet phldrT="[Text]" custT="1"/>
      <dgm:spPr/>
      <dgm:t>
        <a:bodyPr/>
        <a:lstStyle/>
        <a:p>
          <a:r>
            <a:rPr lang="en-US" sz="1400" dirty="0"/>
            <a:t>Retrospective cohort of children and adults with histiocytosis</a:t>
          </a:r>
        </a:p>
      </dgm:t>
    </dgm:pt>
    <dgm:pt modelId="{10767C47-1973-44E6-BF33-33E859998AAF}" type="parTrans" cxnId="{46F61BD3-F5D5-4625-814B-FE823490472C}">
      <dgm:prSet/>
      <dgm:spPr/>
      <dgm:t>
        <a:bodyPr/>
        <a:lstStyle/>
        <a:p>
          <a:endParaRPr lang="en-US" sz="1800"/>
        </a:p>
      </dgm:t>
    </dgm:pt>
    <dgm:pt modelId="{C7A3379D-A6AD-43E7-8531-0429D65AB120}" type="sibTrans" cxnId="{46F61BD3-F5D5-4625-814B-FE823490472C}">
      <dgm:prSet/>
      <dgm:spPr/>
      <dgm:t>
        <a:bodyPr/>
        <a:lstStyle/>
        <a:p>
          <a:endParaRPr lang="en-US" sz="1800"/>
        </a:p>
      </dgm:t>
    </dgm:pt>
    <dgm:pt modelId="{80DDDC98-0BE4-4EDD-9407-885D94187655}">
      <dgm:prSet phldrT="[Text]" custT="1"/>
      <dgm:spPr/>
      <dgm:t>
        <a:bodyPr/>
        <a:lstStyle/>
        <a:p>
          <a:r>
            <a:rPr lang="en-US" sz="1400" dirty="0"/>
            <a:t>Burden of morbidity</a:t>
          </a:r>
        </a:p>
      </dgm:t>
    </dgm:pt>
    <dgm:pt modelId="{48DA06DF-A2D6-43D8-9E1E-C55D4F1BE010}" type="parTrans" cxnId="{FDD6AC2C-DC56-4B18-8ABB-1C35EF026FDB}">
      <dgm:prSet/>
      <dgm:spPr/>
      <dgm:t>
        <a:bodyPr/>
        <a:lstStyle/>
        <a:p>
          <a:endParaRPr lang="en-US" sz="1800"/>
        </a:p>
      </dgm:t>
    </dgm:pt>
    <dgm:pt modelId="{71D5957B-D5E5-4BF3-BAD8-C50690AFFE89}" type="sibTrans" cxnId="{FDD6AC2C-DC56-4B18-8ABB-1C35EF026FDB}">
      <dgm:prSet/>
      <dgm:spPr/>
      <dgm:t>
        <a:bodyPr/>
        <a:lstStyle/>
        <a:p>
          <a:endParaRPr lang="en-US" sz="1800"/>
        </a:p>
      </dgm:t>
    </dgm:pt>
    <dgm:pt modelId="{1DDC3A2A-2A60-4426-9DD4-15CFB2D24C5B}">
      <dgm:prSet phldrT="[Text]" custT="1"/>
      <dgm:spPr/>
      <dgm:t>
        <a:bodyPr/>
        <a:lstStyle/>
        <a:p>
          <a:r>
            <a:rPr lang="en-US" sz="1400" dirty="0"/>
            <a:t>Healthcare utilization</a:t>
          </a:r>
        </a:p>
      </dgm:t>
    </dgm:pt>
    <dgm:pt modelId="{41B6E6D1-A91A-4AF7-96B1-49E40F375BB0}" type="parTrans" cxnId="{A655C7AC-7052-41A7-AD40-B9B0815D1C3D}">
      <dgm:prSet/>
      <dgm:spPr/>
      <dgm:t>
        <a:bodyPr/>
        <a:lstStyle/>
        <a:p>
          <a:endParaRPr lang="en-US" sz="1800"/>
        </a:p>
      </dgm:t>
    </dgm:pt>
    <dgm:pt modelId="{E8F44475-E522-4368-8A3B-40B45C4E8F55}" type="sibTrans" cxnId="{A655C7AC-7052-41A7-AD40-B9B0815D1C3D}">
      <dgm:prSet/>
      <dgm:spPr/>
      <dgm:t>
        <a:bodyPr/>
        <a:lstStyle/>
        <a:p>
          <a:endParaRPr lang="en-US" sz="1800"/>
        </a:p>
      </dgm:t>
    </dgm:pt>
    <dgm:pt modelId="{092C07AA-EE88-4E48-AF89-9232FE29CF03}">
      <dgm:prSet phldrT="[Text]" custT="1"/>
      <dgm:spPr/>
      <dgm:t>
        <a:bodyPr/>
        <a:lstStyle/>
        <a:p>
          <a:r>
            <a:rPr lang="en-US" sz="1400" dirty="0"/>
            <a:t>Burden of mortality</a:t>
          </a:r>
        </a:p>
      </dgm:t>
    </dgm:pt>
    <dgm:pt modelId="{E2FB90CC-2D56-469C-8B2A-489783ED41F1}" type="parTrans" cxnId="{51E5A509-F1A7-4875-8301-FB356D06248F}">
      <dgm:prSet/>
      <dgm:spPr/>
      <dgm:t>
        <a:bodyPr/>
        <a:lstStyle/>
        <a:p>
          <a:endParaRPr lang="en-US" sz="1800"/>
        </a:p>
      </dgm:t>
    </dgm:pt>
    <dgm:pt modelId="{76A6D1FA-691C-4331-A0BE-2A56D02EC7F4}" type="sibTrans" cxnId="{51E5A509-F1A7-4875-8301-FB356D06248F}">
      <dgm:prSet/>
      <dgm:spPr/>
      <dgm:t>
        <a:bodyPr/>
        <a:lstStyle/>
        <a:p>
          <a:endParaRPr lang="en-US" sz="1800"/>
        </a:p>
      </dgm:t>
    </dgm:pt>
    <dgm:pt modelId="{BCA20083-E7AA-465F-A6E8-E671A6C81FED}">
      <dgm:prSet phldrT="[Text]" custT="1"/>
      <dgm:spPr/>
      <dgm:t>
        <a:bodyPr/>
        <a:lstStyle/>
        <a:p>
          <a:r>
            <a:rPr lang="en-US" sz="1400" dirty="0"/>
            <a:t>Chronic health conditions</a:t>
          </a:r>
        </a:p>
      </dgm:t>
    </dgm:pt>
    <dgm:pt modelId="{AEE695BC-C107-4329-9F6B-B30219315243}" type="parTrans" cxnId="{BAEB121E-A41A-4D26-BAC7-1A6EDA4220A7}">
      <dgm:prSet/>
      <dgm:spPr/>
      <dgm:t>
        <a:bodyPr/>
        <a:lstStyle/>
        <a:p>
          <a:endParaRPr lang="en-US" sz="1800"/>
        </a:p>
      </dgm:t>
    </dgm:pt>
    <dgm:pt modelId="{DB44A72C-EA8D-4266-828E-FF021D862CC7}" type="sibTrans" cxnId="{BAEB121E-A41A-4D26-BAC7-1A6EDA4220A7}">
      <dgm:prSet/>
      <dgm:spPr/>
      <dgm:t>
        <a:bodyPr/>
        <a:lstStyle/>
        <a:p>
          <a:endParaRPr lang="en-US" sz="1800"/>
        </a:p>
      </dgm:t>
    </dgm:pt>
    <dgm:pt modelId="{F27141BA-8507-425D-AC45-C0E6FEEB73A5}">
      <dgm:prSet phldrT="[Text]" custT="1"/>
      <dgm:spPr/>
      <dgm:t>
        <a:bodyPr/>
        <a:lstStyle/>
        <a:p>
          <a:r>
            <a:rPr lang="en-US" sz="1400" dirty="0"/>
            <a:t>Psychological outcomes</a:t>
          </a:r>
        </a:p>
      </dgm:t>
    </dgm:pt>
    <dgm:pt modelId="{223F65C8-3116-47A2-BCEB-0141387E21B7}" type="parTrans" cxnId="{1A1A4F70-B4E6-440A-859C-CAC433C9A22F}">
      <dgm:prSet/>
      <dgm:spPr/>
      <dgm:t>
        <a:bodyPr/>
        <a:lstStyle/>
        <a:p>
          <a:endParaRPr lang="en-US" sz="1800"/>
        </a:p>
      </dgm:t>
    </dgm:pt>
    <dgm:pt modelId="{2EC48760-5D38-4A2D-B6E7-C8B3E2D363EE}" type="sibTrans" cxnId="{1A1A4F70-B4E6-440A-859C-CAC433C9A22F}">
      <dgm:prSet/>
      <dgm:spPr/>
      <dgm:t>
        <a:bodyPr/>
        <a:lstStyle/>
        <a:p>
          <a:endParaRPr lang="en-US" sz="1800"/>
        </a:p>
      </dgm:t>
    </dgm:pt>
    <dgm:pt modelId="{A45D6EBA-C9D9-496E-9A0F-9ABDB3A6E776}">
      <dgm:prSet phldrT="[Text]" custT="1"/>
      <dgm:spPr/>
      <dgm:t>
        <a:bodyPr/>
        <a:lstStyle/>
        <a:p>
          <a:r>
            <a:rPr lang="en-US" sz="1400" dirty="0"/>
            <a:t>Pain</a:t>
          </a:r>
        </a:p>
      </dgm:t>
    </dgm:pt>
    <dgm:pt modelId="{5B09E19E-61D6-4BFD-B0AA-B0B15C594147}" type="parTrans" cxnId="{4CC432F2-E0B8-4EDB-A70C-04658963B872}">
      <dgm:prSet/>
      <dgm:spPr/>
      <dgm:t>
        <a:bodyPr/>
        <a:lstStyle/>
        <a:p>
          <a:endParaRPr lang="en-US" sz="1800"/>
        </a:p>
      </dgm:t>
    </dgm:pt>
    <dgm:pt modelId="{43FC3CD6-6F4D-4683-B32C-8BE944BF42B9}" type="sibTrans" cxnId="{4CC432F2-E0B8-4EDB-A70C-04658963B872}">
      <dgm:prSet/>
      <dgm:spPr/>
      <dgm:t>
        <a:bodyPr/>
        <a:lstStyle/>
        <a:p>
          <a:endParaRPr lang="en-US" sz="1800"/>
        </a:p>
      </dgm:t>
    </dgm:pt>
    <dgm:pt modelId="{4A8EAD77-612D-4A71-86B6-8AF235B5C6E9}">
      <dgm:prSet phldrT="[Text]" custT="1"/>
      <dgm:spPr/>
      <dgm:t>
        <a:bodyPr/>
        <a:lstStyle/>
        <a:p>
          <a:r>
            <a:rPr lang="en-US" sz="1400" dirty="0"/>
            <a:t>Health-related quality of life</a:t>
          </a:r>
        </a:p>
      </dgm:t>
    </dgm:pt>
    <dgm:pt modelId="{210C9C01-1F38-49B0-BAEB-BC2FCBA3E84B}" type="parTrans" cxnId="{6E1A1D3B-B6D3-4A9F-BADF-DED5E295E726}">
      <dgm:prSet/>
      <dgm:spPr/>
      <dgm:t>
        <a:bodyPr/>
        <a:lstStyle/>
        <a:p>
          <a:endParaRPr lang="en-US" sz="1800"/>
        </a:p>
      </dgm:t>
    </dgm:pt>
    <dgm:pt modelId="{15447AE7-E512-496F-ABAC-42EFBF89C442}" type="sibTrans" cxnId="{6E1A1D3B-B6D3-4A9F-BADF-DED5E295E726}">
      <dgm:prSet/>
      <dgm:spPr/>
      <dgm:t>
        <a:bodyPr/>
        <a:lstStyle/>
        <a:p>
          <a:endParaRPr lang="en-US" sz="1800"/>
        </a:p>
      </dgm:t>
    </dgm:pt>
    <dgm:pt modelId="{79A2226D-F243-44C8-933B-AF964DED8CB0}">
      <dgm:prSet phldrT="[Text]" custT="1"/>
      <dgm:spPr/>
      <dgm:t>
        <a:bodyPr/>
        <a:lstStyle/>
        <a:p>
          <a:r>
            <a:rPr lang="en-US" sz="1400" dirty="0"/>
            <a:t>Hospitalizations</a:t>
          </a:r>
        </a:p>
      </dgm:t>
    </dgm:pt>
    <dgm:pt modelId="{2B191A3D-FCE7-41E5-9457-3F1AF4415B30}" type="parTrans" cxnId="{D8A11730-60F8-4BAA-9B8F-BE49729F0A4D}">
      <dgm:prSet/>
      <dgm:spPr/>
      <dgm:t>
        <a:bodyPr/>
        <a:lstStyle/>
        <a:p>
          <a:endParaRPr lang="en-US" sz="1800"/>
        </a:p>
      </dgm:t>
    </dgm:pt>
    <dgm:pt modelId="{0C86D294-6AEB-4F45-856B-577DDAC48CCC}" type="sibTrans" cxnId="{D8A11730-60F8-4BAA-9B8F-BE49729F0A4D}">
      <dgm:prSet/>
      <dgm:spPr/>
      <dgm:t>
        <a:bodyPr/>
        <a:lstStyle/>
        <a:p>
          <a:endParaRPr lang="en-US" sz="1800"/>
        </a:p>
      </dgm:t>
    </dgm:pt>
    <dgm:pt modelId="{3A80EC03-6FC6-47A3-972E-6079DAC24411}">
      <dgm:prSet phldrT="[Text]" custT="1"/>
      <dgm:spPr/>
      <dgm:t>
        <a:bodyPr/>
        <a:lstStyle/>
        <a:p>
          <a:r>
            <a:rPr lang="en-US" sz="1400" dirty="0"/>
            <a:t>Clinic visits</a:t>
          </a:r>
        </a:p>
      </dgm:t>
    </dgm:pt>
    <dgm:pt modelId="{C4D42442-69E2-44E5-8DF5-74F7FE754BE9}" type="parTrans" cxnId="{27C69CE9-774A-467E-879C-56A663E074AD}">
      <dgm:prSet/>
      <dgm:spPr/>
      <dgm:t>
        <a:bodyPr/>
        <a:lstStyle/>
        <a:p>
          <a:endParaRPr lang="en-US" sz="1800"/>
        </a:p>
      </dgm:t>
    </dgm:pt>
    <dgm:pt modelId="{BB67FCC0-DA3E-4B7A-A96C-AD8B6A9C59E9}" type="sibTrans" cxnId="{27C69CE9-774A-467E-879C-56A663E074AD}">
      <dgm:prSet/>
      <dgm:spPr/>
      <dgm:t>
        <a:bodyPr/>
        <a:lstStyle/>
        <a:p>
          <a:endParaRPr lang="en-US" sz="1800"/>
        </a:p>
      </dgm:t>
    </dgm:pt>
    <dgm:pt modelId="{1E62E84E-569A-4949-8518-7DEFDFEEE901}">
      <dgm:prSet phldrT="[Text]" custT="1"/>
      <dgm:spPr/>
      <dgm:t>
        <a:bodyPr/>
        <a:lstStyle/>
        <a:p>
          <a:r>
            <a:rPr lang="en-US" sz="1400" dirty="0"/>
            <a:t>All-cause mortality</a:t>
          </a:r>
        </a:p>
      </dgm:t>
    </dgm:pt>
    <dgm:pt modelId="{6DCE3FA0-938E-4FEE-8599-2883B5D6CD6D}" type="parTrans" cxnId="{7546EAFA-C7DC-45CF-B3AF-30281B97007F}">
      <dgm:prSet/>
      <dgm:spPr/>
      <dgm:t>
        <a:bodyPr/>
        <a:lstStyle/>
        <a:p>
          <a:endParaRPr lang="en-US" sz="1800"/>
        </a:p>
      </dgm:t>
    </dgm:pt>
    <dgm:pt modelId="{AFF39988-F9F9-4379-9F34-26D908D9869F}" type="sibTrans" cxnId="{7546EAFA-C7DC-45CF-B3AF-30281B97007F}">
      <dgm:prSet/>
      <dgm:spPr/>
      <dgm:t>
        <a:bodyPr/>
        <a:lstStyle/>
        <a:p>
          <a:endParaRPr lang="en-US" sz="1800"/>
        </a:p>
      </dgm:t>
    </dgm:pt>
    <dgm:pt modelId="{0FD1E902-413A-49B5-8ADF-BEC8E5562B86}">
      <dgm:prSet phldrT="[Text]" custT="1"/>
      <dgm:spPr/>
      <dgm:t>
        <a:bodyPr/>
        <a:lstStyle/>
        <a:p>
          <a:r>
            <a:rPr lang="en-US" sz="1400" dirty="0"/>
            <a:t>Cause-specific mortality</a:t>
          </a:r>
        </a:p>
      </dgm:t>
    </dgm:pt>
    <dgm:pt modelId="{9D539414-2354-4079-8CC7-68F3F96537A4}" type="parTrans" cxnId="{ECEB0711-F2AB-4BAF-91AD-161A0442D450}">
      <dgm:prSet/>
      <dgm:spPr/>
      <dgm:t>
        <a:bodyPr/>
        <a:lstStyle/>
        <a:p>
          <a:endParaRPr lang="en-US" sz="1800"/>
        </a:p>
      </dgm:t>
    </dgm:pt>
    <dgm:pt modelId="{3D813CEF-A91F-4563-9C5D-76298276C5B7}" type="sibTrans" cxnId="{ECEB0711-F2AB-4BAF-91AD-161A0442D450}">
      <dgm:prSet/>
      <dgm:spPr/>
      <dgm:t>
        <a:bodyPr/>
        <a:lstStyle/>
        <a:p>
          <a:endParaRPr lang="en-US" sz="1800"/>
        </a:p>
      </dgm:t>
    </dgm:pt>
    <dgm:pt modelId="{C51C2DDA-63C8-4E7F-910A-0257F1945E46}">
      <dgm:prSet phldrT="[Text]" custT="1"/>
      <dgm:spPr/>
      <dgm:t>
        <a:bodyPr/>
        <a:lstStyle/>
        <a:p>
          <a:r>
            <a:rPr lang="en-US" sz="1400" dirty="0"/>
            <a:t>Factors associated with M&amp;M</a:t>
          </a:r>
        </a:p>
      </dgm:t>
    </dgm:pt>
    <dgm:pt modelId="{3D02775C-C10D-46FD-8219-0BC69EAA1D0E}" type="parTrans" cxnId="{28E1D151-B5CC-49A6-81B6-5FAD65ACADAF}">
      <dgm:prSet/>
      <dgm:spPr/>
      <dgm:t>
        <a:bodyPr/>
        <a:lstStyle/>
        <a:p>
          <a:endParaRPr lang="en-US" sz="1800"/>
        </a:p>
      </dgm:t>
    </dgm:pt>
    <dgm:pt modelId="{AFC92E45-DEB7-4644-B6AA-13A7EB951560}" type="sibTrans" cxnId="{28E1D151-B5CC-49A6-81B6-5FAD65ACADAF}">
      <dgm:prSet/>
      <dgm:spPr/>
      <dgm:t>
        <a:bodyPr/>
        <a:lstStyle/>
        <a:p>
          <a:endParaRPr lang="en-US" sz="1800"/>
        </a:p>
      </dgm:t>
    </dgm:pt>
    <dgm:pt modelId="{172718EE-002C-472C-BC14-0A3A91D384FB}">
      <dgm:prSet phldrT="[Text]" custT="1"/>
      <dgm:spPr/>
      <dgm:t>
        <a:bodyPr/>
        <a:lstStyle/>
        <a:p>
          <a:r>
            <a:rPr lang="en-US" sz="1400" dirty="0"/>
            <a:t>Clinical</a:t>
          </a:r>
        </a:p>
      </dgm:t>
    </dgm:pt>
    <dgm:pt modelId="{C6A02167-1F44-4098-BEB3-DAB4632053CD}" type="parTrans" cxnId="{00A705FC-6900-4B33-80B7-8CAD35EC5A87}">
      <dgm:prSet/>
      <dgm:spPr/>
      <dgm:t>
        <a:bodyPr/>
        <a:lstStyle/>
        <a:p>
          <a:endParaRPr lang="en-US" sz="1800"/>
        </a:p>
      </dgm:t>
    </dgm:pt>
    <dgm:pt modelId="{00A4EAA2-9AE4-49BA-84C6-A1E353D73B16}" type="sibTrans" cxnId="{00A705FC-6900-4B33-80B7-8CAD35EC5A87}">
      <dgm:prSet/>
      <dgm:spPr/>
      <dgm:t>
        <a:bodyPr/>
        <a:lstStyle/>
        <a:p>
          <a:endParaRPr lang="en-US" sz="1800"/>
        </a:p>
      </dgm:t>
    </dgm:pt>
    <dgm:pt modelId="{1E84FCBC-7B01-44A3-B9D9-2339386E1E70}">
      <dgm:prSet phldrT="[Text]" custT="1"/>
      <dgm:spPr/>
      <dgm:t>
        <a:bodyPr/>
        <a:lstStyle/>
        <a:p>
          <a:r>
            <a:rPr lang="en-US" sz="1400" dirty="0"/>
            <a:t>Therapeutic</a:t>
          </a:r>
        </a:p>
      </dgm:t>
    </dgm:pt>
    <dgm:pt modelId="{97DFFB91-8C51-4598-AB6F-1B7D361F6E36}" type="parTrans" cxnId="{DF6E38F7-E5A0-4CC3-9F8F-DDC1567FBFC6}">
      <dgm:prSet/>
      <dgm:spPr/>
      <dgm:t>
        <a:bodyPr/>
        <a:lstStyle/>
        <a:p>
          <a:endParaRPr lang="en-US" sz="1800"/>
        </a:p>
      </dgm:t>
    </dgm:pt>
    <dgm:pt modelId="{DC7EC677-C890-42C6-990B-63E4F3FF13FB}" type="sibTrans" cxnId="{DF6E38F7-E5A0-4CC3-9F8F-DDC1567FBFC6}">
      <dgm:prSet/>
      <dgm:spPr/>
      <dgm:t>
        <a:bodyPr/>
        <a:lstStyle/>
        <a:p>
          <a:endParaRPr lang="en-US" sz="1800"/>
        </a:p>
      </dgm:t>
    </dgm:pt>
    <dgm:pt modelId="{B61B5ECB-FD2B-43BF-9F94-C8334E6FFF21}">
      <dgm:prSet phldrT="[Text]" custT="1"/>
      <dgm:spPr/>
      <dgm:t>
        <a:bodyPr/>
        <a:lstStyle/>
        <a:p>
          <a:r>
            <a:rPr lang="en-US" sz="1400" dirty="0"/>
            <a:t>Demographic</a:t>
          </a:r>
        </a:p>
      </dgm:t>
    </dgm:pt>
    <dgm:pt modelId="{B0EE78E3-AE58-47D6-9669-EC1514F3F1E0}" type="parTrans" cxnId="{78035305-3772-4B76-9894-4F651DD4E863}">
      <dgm:prSet/>
      <dgm:spPr/>
      <dgm:t>
        <a:bodyPr/>
        <a:lstStyle/>
        <a:p>
          <a:endParaRPr lang="en-US" sz="1800"/>
        </a:p>
      </dgm:t>
    </dgm:pt>
    <dgm:pt modelId="{80569D70-48C5-4E62-922E-AD9CE874181B}" type="sibTrans" cxnId="{78035305-3772-4B76-9894-4F651DD4E863}">
      <dgm:prSet/>
      <dgm:spPr/>
      <dgm:t>
        <a:bodyPr/>
        <a:lstStyle/>
        <a:p>
          <a:endParaRPr lang="en-US" sz="1800"/>
        </a:p>
      </dgm:t>
    </dgm:pt>
    <dgm:pt modelId="{6ADA0668-C79F-4C6E-AFED-0F81121F73A2}">
      <dgm:prSet phldrT="[Text]" custT="1"/>
      <dgm:spPr/>
      <dgm:t>
        <a:bodyPr/>
        <a:lstStyle/>
        <a:p>
          <a:r>
            <a:rPr lang="en-US" sz="1400" dirty="0"/>
            <a:t>Lifestyle</a:t>
          </a:r>
        </a:p>
      </dgm:t>
    </dgm:pt>
    <dgm:pt modelId="{6D4E6FF1-637A-42B0-8DA1-5BE4C08E6563}" type="parTrans" cxnId="{75498818-9BE1-41D6-89AD-79653DC46F9A}">
      <dgm:prSet/>
      <dgm:spPr/>
      <dgm:t>
        <a:bodyPr/>
        <a:lstStyle/>
        <a:p>
          <a:endParaRPr lang="en-US" sz="1800"/>
        </a:p>
      </dgm:t>
    </dgm:pt>
    <dgm:pt modelId="{13EF7213-81D7-4649-AF94-7A6127A9B0EB}" type="sibTrans" cxnId="{75498818-9BE1-41D6-89AD-79653DC46F9A}">
      <dgm:prSet/>
      <dgm:spPr/>
      <dgm:t>
        <a:bodyPr/>
        <a:lstStyle/>
        <a:p>
          <a:endParaRPr lang="en-US" sz="1800"/>
        </a:p>
      </dgm:t>
    </dgm:pt>
    <dgm:pt modelId="{7FE33ED8-4910-4E65-87E8-F7983D8BD11E}" type="pres">
      <dgm:prSet presAssocID="{70735DA9-D843-49FB-A0C3-54CB3B5837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D0D4E3E-04A8-41AE-B95D-54C31DE83A50}" type="pres">
      <dgm:prSet presAssocID="{8565FDC9-035A-4B0A-91FC-9654E80D5D78}" presName="hierRoot1" presStyleCnt="0">
        <dgm:presLayoutVars>
          <dgm:hierBranch val="init"/>
        </dgm:presLayoutVars>
      </dgm:prSet>
      <dgm:spPr/>
    </dgm:pt>
    <dgm:pt modelId="{9EDCDC70-3F0E-462A-ADDD-DF7F1EF71739}" type="pres">
      <dgm:prSet presAssocID="{8565FDC9-035A-4B0A-91FC-9654E80D5D78}" presName="rootComposite1" presStyleCnt="0"/>
      <dgm:spPr/>
    </dgm:pt>
    <dgm:pt modelId="{4B41FE70-4385-4960-BBBD-42E90372A746}" type="pres">
      <dgm:prSet presAssocID="{8565FDC9-035A-4B0A-91FC-9654E80D5D78}" presName="rootText1" presStyleLbl="node0" presStyleIdx="0" presStyleCnt="1" custScaleX="323872">
        <dgm:presLayoutVars>
          <dgm:chPref val="3"/>
        </dgm:presLayoutVars>
      </dgm:prSet>
      <dgm:spPr/>
    </dgm:pt>
    <dgm:pt modelId="{0F6F2468-4D4A-4F38-893D-6557D6F2EDAA}" type="pres">
      <dgm:prSet presAssocID="{8565FDC9-035A-4B0A-91FC-9654E80D5D78}" presName="rootConnector1" presStyleLbl="node1" presStyleIdx="0" presStyleCnt="0"/>
      <dgm:spPr/>
    </dgm:pt>
    <dgm:pt modelId="{C3974C7D-FAF4-4799-ABA1-140EF32DAE3D}" type="pres">
      <dgm:prSet presAssocID="{8565FDC9-035A-4B0A-91FC-9654E80D5D78}" presName="hierChild2" presStyleCnt="0"/>
      <dgm:spPr/>
    </dgm:pt>
    <dgm:pt modelId="{E30A63DB-8FAA-4F80-986E-C6B1F2759E2A}" type="pres">
      <dgm:prSet presAssocID="{48DA06DF-A2D6-43D8-9E1E-C55D4F1BE010}" presName="Name37" presStyleLbl="parChTrans1D2" presStyleIdx="0" presStyleCnt="4"/>
      <dgm:spPr/>
    </dgm:pt>
    <dgm:pt modelId="{0F6FD971-89D0-4AA9-A9C0-7F06AE7BFC22}" type="pres">
      <dgm:prSet presAssocID="{80DDDC98-0BE4-4EDD-9407-885D94187655}" presName="hierRoot2" presStyleCnt="0">
        <dgm:presLayoutVars>
          <dgm:hierBranch val="init"/>
        </dgm:presLayoutVars>
      </dgm:prSet>
      <dgm:spPr/>
    </dgm:pt>
    <dgm:pt modelId="{1C978146-6B3F-4E32-B6EA-E3D2121159DC}" type="pres">
      <dgm:prSet presAssocID="{80DDDC98-0BE4-4EDD-9407-885D94187655}" presName="rootComposite" presStyleCnt="0"/>
      <dgm:spPr/>
    </dgm:pt>
    <dgm:pt modelId="{63A6BEE1-E9B4-45E6-A23E-74E71AAEFF5B}" type="pres">
      <dgm:prSet presAssocID="{80DDDC98-0BE4-4EDD-9407-885D94187655}" presName="rootText" presStyleLbl="node2" presStyleIdx="0" presStyleCnt="4" custScaleX="137126">
        <dgm:presLayoutVars>
          <dgm:chPref val="3"/>
        </dgm:presLayoutVars>
      </dgm:prSet>
      <dgm:spPr/>
    </dgm:pt>
    <dgm:pt modelId="{0A572D06-D359-4505-883C-02EEB208A70E}" type="pres">
      <dgm:prSet presAssocID="{80DDDC98-0BE4-4EDD-9407-885D94187655}" presName="rootConnector" presStyleLbl="node2" presStyleIdx="0" presStyleCnt="4"/>
      <dgm:spPr/>
    </dgm:pt>
    <dgm:pt modelId="{A3E4772D-DB28-4CA9-B816-3211A045ABBB}" type="pres">
      <dgm:prSet presAssocID="{80DDDC98-0BE4-4EDD-9407-885D94187655}" presName="hierChild4" presStyleCnt="0"/>
      <dgm:spPr/>
    </dgm:pt>
    <dgm:pt modelId="{29C14226-49CC-433A-A1A6-FA1EBB1AC334}" type="pres">
      <dgm:prSet presAssocID="{AEE695BC-C107-4329-9F6B-B30219315243}" presName="Name37" presStyleLbl="parChTrans1D3" presStyleIdx="0" presStyleCnt="12"/>
      <dgm:spPr/>
    </dgm:pt>
    <dgm:pt modelId="{9D783831-9FE8-4EAD-B00F-71E2A5BCA567}" type="pres">
      <dgm:prSet presAssocID="{BCA20083-E7AA-465F-A6E8-E671A6C81FED}" presName="hierRoot2" presStyleCnt="0">
        <dgm:presLayoutVars>
          <dgm:hierBranch val="init"/>
        </dgm:presLayoutVars>
      </dgm:prSet>
      <dgm:spPr/>
    </dgm:pt>
    <dgm:pt modelId="{3D05A750-9EE2-48D7-AD89-79AE47E1D1A2}" type="pres">
      <dgm:prSet presAssocID="{BCA20083-E7AA-465F-A6E8-E671A6C81FED}" presName="rootComposite" presStyleCnt="0"/>
      <dgm:spPr/>
    </dgm:pt>
    <dgm:pt modelId="{6DB97F3A-EBEB-411C-BDFE-A0F98F62EDAE}" type="pres">
      <dgm:prSet presAssocID="{BCA20083-E7AA-465F-A6E8-E671A6C81FED}" presName="rootText" presStyleLbl="node3" presStyleIdx="0" presStyleCnt="12">
        <dgm:presLayoutVars>
          <dgm:chPref val="3"/>
        </dgm:presLayoutVars>
      </dgm:prSet>
      <dgm:spPr/>
    </dgm:pt>
    <dgm:pt modelId="{6AF4A0F2-C80A-450E-84A8-2193972D78DD}" type="pres">
      <dgm:prSet presAssocID="{BCA20083-E7AA-465F-A6E8-E671A6C81FED}" presName="rootConnector" presStyleLbl="node3" presStyleIdx="0" presStyleCnt="12"/>
      <dgm:spPr/>
    </dgm:pt>
    <dgm:pt modelId="{ED757480-F7F3-4E1E-BC8E-EC6B73895782}" type="pres">
      <dgm:prSet presAssocID="{BCA20083-E7AA-465F-A6E8-E671A6C81FED}" presName="hierChild4" presStyleCnt="0"/>
      <dgm:spPr/>
    </dgm:pt>
    <dgm:pt modelId="{9C0A7912-ED6C-4160-899C-A0EFA2CFF614}" type="pres">
      <dgm:prSet presAssocID="{BCA20083-E7AA-465F-A6E8-E671A6C81FED}" presName="hierChild5" presStyleCnt="0"/>
      <dgm:spPr/>
    </dgm:pt>
    <dgm:pt modelId="{FDF121BF-4F1D-4ADC-9321-99B8535B01B7}" type="pres">
      <dgm:prSet presAssocID="{223F65C8-3116-47A2-BCEB-0141387E21B7}" presName="Name37" presStyleLbl="parChTrans1D3" presStyleIdx="1" presStyleCnt="12"/>
      <dgm:spPr/>
    </dgm:pt>
    <dgm:pt modelId="{376D19E5-B813-4654-90D2-BE8848AAC670}" type="pres">
      <dgm:prSet presAssocID="{F27141BA-8507-425D-AC45-C0E6FEEB73A5}" presName="hierRoot2" presStyleCnt="0">
        <dgm:presLayoutVars>
          <dgm:hierBranch val="init"/>
        </dgm:presLayoutVars>
      </dgm:prSet>
      <dgm:spPr/>
    </dgm:pt>
    <dgm:pt modelId="{9FC067A3-9E43-4564-896F-8EDC31083ED6}" type="pres">
      <dgm:prSet presAssocID="{F27141BA-8507-425D-AC45-C0E6FEEB73A5}" presName="rootComposite" presStyleCnt="0"/>
      <dgm:spPr/>
    </dgm:pt>
    <dgm:pt modelId="{0324A701-FEEB-49D2-B1D0-D5A6D16001E0}" type="pres">
      <dgm:prSet presAssocID="{F27141BA-8507-425D-AC45-C0E6FEEB73A5}" presName="rootText" presStyleLbl="node3" presStyleIdx="1" presStyleCnt="12">
        <dgm:presLayoutVars>
          <dgm:chPref val="3"/>
        </dgm:presLayoutVars>
      </dgm:prSet>
      <dgm:spPr/>
    </dgm:pt>
    <dgm:pt modelId="{9B926DA5-6C06-4BFC-AC21-B757F9EADC67}" type="pres">
      <dgm:prSet presAssocID="{F27141BA-8507-425D-AC45-C0E6FEEB73A5}" presName="rootConnector" presStyleLbl="node3" presStyleIdx="1" presStyleCnt="12"/>
      <dgm:spPr/>
    </dgm:pt>
    <dgm:pt modelId="{2B81DB8C-733C-48E2-A24B-F363BE433F35}" type="pres">
      <dgm:prSet presAssocID="{F27141BA-8507-425D-AC45-C0E6FEEB73A5}" presName="hierChild4" presStyleCnt="0"/>
      <dgm:spPr/>
    </dgm:pt>
    <dgm:pt modelId="{BE707721-B7FF-4775-9FF3-D854AC1B08F3}" type="pres">
      <dgm:prSet presAssocID="{F27141BA-8507-425D-AC45-C0E6FEEB73A5}" presName="hierChild5" presStyleCnt="0"/>
      <dgm:spPr/>
    </dgm:pt>
    <dgm:pt modelId="{C8204033-CFA4-47D6-A638-98140F49216B}" type="pres">
      <dgm:prSet presAssocID="{5B09E19E-61D6-4BFD-B0AA-B0B15C594147}" presName="Name37" presStyleLbl="parChTrans1D3" presStyleIdx="2" presStyleCnt="12"/>
      <dgm:spPr/>
    </dgm:pt>
    <dgm:pt modelId="{0D6A189F-9C16-4586-BD85-8705D50B6604}" type="pres">
      <dgm:prSet presAssocID="{A45D6EBA-C9D9-496E-9A0F-9ABDB3A6E776}" presName="hierRoot2" presStyleCnt="0">
        <dgm:presLayoutVars>
          <dgm:hierBranch val="init"/>
        </dgm:presLayoutVars>
      </dgm:prSet>
      <dgm:spPr/>
    </dgm:pt>
    <dgm:pt modelId="{72B27F32-EA8C-45D0-A61B-DACC2D679215}" type="pres">
      <dgm:prSet presAssocID="{A45D6EBA-C9D9-496E-9A0F-9ABDB3A6E776}" presName="rootComposite" presStyleCnt="0"/>
      <dgm:spPr/>
    </dgm:pt>
    <dgm:pt modelId="{4FA7C312-A0D8-4AA4-9FB0-9771BD01607B}" type="pres">
      <dgm:prSet presAssocID="{A45D6EBA-C9D9-496E-9A0F-9ABDB3A6E776}" presName="rootText" presStyleLbl="node3" presStyleIdx="2" presStyleCnt="12">
        <dgm:presLayoutVars>
          <dgm:chPref val="3"/>
        </dgm:presLayoutVars>
      </dgm:prSet>
      <dgm:spPr/>
    </dgm:pt>
    <dgm:pt modelId="{4C71AD8D-9EAE-4ECA-B4E3-2D42E52F9AE2}" type="pres">
      <dgm:prSet presAssocID="{A45D6EBA-C9D9-496E-9A0F-9ABDB3A6E776}" presName="rootConnector" presStyleLbl="node3" presStyleIdx="2" presStyleCnt="12"/>
      <dgm:spPr/>
    </dgm:pt>
    <dgm:pt modelId="{B6D59511-F668-4C1B-B216-6C3FCD087392}" type="pres">
      <dgm:prSet presAssocID="{A45D6EBA-C9D9-496E-9A0F-9ABDB3A6E776}" presName="hierChild4" presStyleCnt="0"/>
      <dgm:spPr/>
    </dgm:pt>
    <dgm:pt modelId="{7AF513E6-3D79-4FC1-A767-0CF751F120CB}" type="pres">
      <dgm:prSet presAssocID="{A45D6EBA-C9D9-496E-9A0F-9ABDB3A6E776}" presName="hierChild5" presStyleCnt="0"/>
      <dgm:spPr/>
    </dgm:pt>
    <dgm:pt modelId="{75DDBFA2-2FA1-4981-8B9A-DC8142C4F17F}" type="pres">
      <dgm:prSet presAssocID="{210C9C01-1F38-49B0-BAEB-BC2FCBA3E84B}" presName="Name37" presStyleLbl="parChTrans1D3" presStyleIdx="3" presStyleCnt="12"/>
      <dgm:spPr/>
    </dgm:pt>
    <dgm:pt modelId="{5D001D1C-93CA-4A08-809C-28FCEEF9BC28}" type="pres">
      <dgm:prSet presAssocID="{4A8EAD77-612D-4A71-86B6-8AF235B5C6E9}" presName="hierRoot2" presStyleCnt="0">
        <dgm:presLayoutVars>
          <dgm:hierBranch val="init"/>
        </dgm:presLayoutVars>
      </dgm:prSet>
      <dgm:spPr/>
    </dgm:pt>
    <dgm:pt modelId="{C543F28A-6A48-49A2-BDCC-550DBD60DE86}" type="pres">
      <dgm:prSet presAssocID="{4A8EAD77-612D-4A71-86B6-8AF235B5C6E9}" presName="rootComposite" presStyleCnt="0"/>
      <dgm:spPr/>
    </dgm:pt>
    <dgm:pt modelId="{F151F276-8696-4BF8-817B-81E60092E7F5}" type="pres">
      <dgm:prSet presAssocID="{4A8EAD77-612D-4A71-86B6-8AF235B5C6E9}" presName="rootText" presStyleLbl="node3" presStyleIdx="3" presStyleCnt="12">
        <dgm:presLayoutVars>
          <dgm:chPref val="3"/>
        </dgm:presLayoutVars>
      </dgm:prSet>
      <dgm:spPr/>
    </dgm:pt>
    <dgm:pt modelId="{EBFF0FC2-97C8-46B1-875A-5D794F780B0F}" type="pres">
      <dgm:prSet presAssocID="{4A8EAD77-612D-4A71-86B6-8AF235B5C6E9}" presName="rootConnector" presStyleLbl="node3" presStyleIdx="3" presStyleCnt="12"/>
      <dgm:spPr/>
    </dgm:pt>
    <dgm:pt modelId="{D623FA93-813E-431C-A3BD-BCBAD96DA19D}" type="pres">
      <dgm:prSet presAssocID="{4A8EAD77-612D-4A71-86B6-8AF235B5C6E9}" presName="hierChild4" presStyleCnt="0"/>
      <dgm:spPr/>
    </dgm:pt>
    <dgm:pt modelId="{23E6C51C-B5E7-4541-AAA1-6914692F3167}" type="pres">
      <dgm:prSet presAssocID="{4A8EAD77-612D-4A71-86B6-8AF235B5C6E9}" presName="hierChild5" presStyleCnt="0"/>
      <dgm:spPr/>
    </dgm:pt>
    <dgm:pt modelId="{E547B349-A649-488F-8ACE-63E7D9DD5C99}" type="pres">
      <dgm:prSet presAssocID="{80DDDC98-0BE4-4EDD-9407-885D94187655}" presName="hierChild5" presStyleCnt="0"/>
      <dgm:spPr/>
    </dgm:pt>
    <dgm:pt modelId="{3AC97BD5-5513-4CA3-B012-D37AB0810F74}" type="pres">
      <dgm:prSet presAssocID="{41B6E6D1-A91A-4AF7-96B1-49E40F375BB0}" presName="Name37" presStyleLbl="parChTrans1D2" presStyleIdx="1" presStyleCnt="4"/>
      <dgm:spPr/>
    </dgm:pt>
    <dgm:pt modelId="{EB2E996B-B672-4898-A552-553E44943464}" type="pres">
      <dgm:prSet presAssocID="{1DDC3A2A-2A60-4426-9DD4-15CFB2D24C5B}" presName="hierRoot2" presStyleCnt="0">
        <dgm:presLayoutVars>
          <dgm:hierBranch val="init"/>
        </dgm:presLayoutVars>
      </dgm:prSet>
      <dgm:spPr/>
    </dgm:pt>
    <dgm:pt modelId="{DE6C3A72-4172-4317-91A3-11F67BD736CE}" type="pres">
      <dgm:prSet presAssocID="{1DDC3A2A-2A60-4426-9DD4-15CFB2D24C5B}" presName="rootComposite" presStyleCnt="0"/>
      <dgm:spPr/>
    </dgm:pt>
    <dgm:pt modelId="{834EB891-DBED-473B-9DE3-EB72951D293E}" type="pres">
      <dgm:prSet presAssocID="{1DDC3A2A-2A60-4426-9DD4-15CFB2D24C5B}" presName="rootText" presStyleLbl="node2" presStyleIdx="1" presStyleCnt="4" custScaleX="137126">
        <dgm:presLayoutVars>
          <dgm:chPref val="3"/>
        </dgm:presLayoutVars>
      </dgm:prSet>
      <dgm:spPr/>
    </dgm:pt>
    <dgm:pt modelId="{793D2890-AC74-4077-A3B7-AFD7EFD8021C}" type="pres">
      <dgm:prSet presAssocID="{1DDC3A2A-2A60-4426-9DD4-15CFB2D24C5B}" presName="rootConnector" presStyleLbl="node2" presStyleIdx="1" presStyleCnt="4"/>
      <dgm:spPr/>
    </dgm:pt>
    <dgm:pt modelId="{E4F45438-6332-4172-912E-03E11FE8B0B6}" type="pres">
      <dgm:prSet presAssocID="{1DDC3A2A-2A60-4426-9DD4-15CFB2D24C5B}" presName="hierChild4" presStyleCnt="0"/>
      <dgm:spPr/>
    </dgm:pt>
    <dgm:pt modelId="{D3833E90-18FE-4A83-875D-6ED4C059C30A}" type="pres">
      <dgm:prSet presAssocID="{2B191A3D-FCE7-41E5-9457-3F1AF4415B30}" presName="Name37" presStyleLbl="parChTrans1D3" presStyleIdx="4" presStyleCnt="12"/>
      <dgm:spPr/>
    </dgm:pt>
    <dgm:pt modelId="{687C019D-086F-4D33-AD3A-117072274446}" type="pres">
      <dgm:prSet presAssocID="{79A2226D-F243-44C8-933B-AF964DED8CB0}" presName="hierRoot2" presStyleCnt="0">
        <dgm:presLayoutVars>
          <dgm:hierBranch val="init"/>
        </dgm:presLayoutVars>
      </dgm:prSet>
      <dgm:spPr/>
    </dgm:pt>
    <dgm:pt modelId="{A5261054-CF9E-4BF3-8A82-13BEE8C88A22}" type="pres">
      <dgm:prSet presAssocID="{79A2226D-F243-44C8-933B-AF964DED8CB0}" presName="rootComposite" presStyleCnt="0"/>
      <dgm:spPr/>
    </dgm:pt>
    <dgm:pt modelId="{B1911368-9B84-4FEF-AAA6-3C87CF8950C8}" type="pres">
      <dgm:prSet presAssocID="{79A2226D-F243-44C8-933B-AF964DED8CB0}" presName="rootText" presStyleLbl="node3" presStyleIdx="4" presStyleCnt="12">
        <dgm:presLayoutVars>
          <dgm:chPref val="3"/>
        </dgm:presLayoutVars>
      </dgm:prSet>
      <dgm:spPr/>
    </dgm:pt>
    <dgm:pt modelId="{5CE6C4F4-D188-41BD-BD5C-09DE97E4FB7F}" type="pres">
      <dgm:prSet presAssocID="{79A2226D-F243-44C8-933B-AF964DED8CB0}" presName="rootConnector" presStyleLbl="node3" presStyleIdx="4" presStyleCnt="12"/>
      <dgm:spPr/>
    </dgm:pt>
    <dgm:pt modelId="{16912695-BA03-4A7E-83F0-DCFBB104AF20}" type="pres">
      <dgm:prSet presAssocID="{79A2226D-F243-44C8-933B-AF964DED8CB0}" presName="hierChild4" presStyleCnt="0"/>
      <dgm:spPr/>
    </dgm:pt>
    <dgm:pt modelId="{8736CC85-83A7-47F2-A11C-1992262434E9}" type="pres">
      <dgm:prSet presAssocID="{79A2226D-F243-44C8-933B-AF964DED8CB0}" presName="hierChild5" presStyleCnt="0"/>
      <dgm:spPr/>
    </dgm:pt>
    <dgm:pt modelId="{530D6811-CE36-49A0-80BE-6041CC513579}" type="pres">
      <dgm:prSet presAssocID="{C4D42442-69E2-44E5-8DF5-74F7FE754BE9}" presName="Name37" presStyleLbl="parChTrans1D3" presStyleIdx="5" presStyleCnt="12"/>
      <dgm:spPr/>
    </dgm:pt>
    <dgm:pt modelId="{2438F87F-8C7C-474A-857B-5D694DE2F712}" type="pres">
      <dgm:prSet presAssocID="{3A80EC03-6FC6-47A3-972E-6079DAC24411}" presName="hierRoot2" presStyleCnt="0">
        <dgm:presLayoutVars>
          <dgm:hierBranch val="init"/>
        </dgm:presLayoutVars>
      </dgm:prSet>
      <dgm:spPr/>
    </dgm:pt>
    <dgm:pt modelId="{78DEFD31-79AC-4297-8C0C-A0F943F0AE15}" type="pres">
      <dgm:prSet presAssocID="{3A80EC03-6FC6-47A3-972E-6079DAC24411}" presName="rootComposite" presStyleCnt="0"/>
      <dgm:spPr/>
    </dgm:pt>
    <dgm:pt modelId="{086CF851-E86E-4FB2-A6E8-F5F4C2BBC272}" type="pres">
      <dgm:prSet presAssocID="{3A80EC03-6FC6-47A3-972E-6079DAC24411}" presName="rootText" presStyleLbl="node3" presStyleIdx="5" presStyleCnt="12">
        <dgm:presLayoutVars>
          <dgm:chPref val="3"/>
        </dgm:presLayoutVars>
      </dgm:prSet>
      <dgm:spPr/>
    </dgm:pt>
    <dgm:pt modelId="{C31B57DF-7825-4FD3-B53C-765FB0C3F6FB}" type="pres">
      <dgm:prSet presAssocID="{3A80EC03-6FC6-47A3-972E-6079DAC24411}" presName="rootConnector" presStyleLbl="node3" presStyleIdx="5" presStyleCnt="12"/>
      <dgm:spPr/>
    </dgm:pt>
    <dgm:pt modelId="{F7B7B452-BBB9-45D1-8D9F-F316EF6E8868}" type="pres">
      <dgm:prSet presAssocID="{3A80EC03-6FC6-47A3-972E-6079DAC24411}" presName="hierChild4" presStyleCnt="0"/>
      <dgm:spPr/>
    </dgm:pt>
    <dgm:pt modelId="{533BD064-EC32-489B-949A-53EEDD36ABB1}" type="pres">
      <dgm:prSet presAssocID="{3A80EC03-6FC6-47A3-972E-6079DAC24411}" presName="hierChild5" presStyleCnt="0"/>
      <dgm:spPr/>
    </dgm:pt>
    <dgm:pt modelId="{80B9322A-5730-42B2-9208-8993D1D162A6}" type="pres">
      <dgm:prSet presAssocID="{1DDC3A2A-2A60-4426-9DD4-15CFB2D24C5B}" presName="hierChild5" presStyleCnt="0"/>
      <dgm:spPr/>
    </dgm:pt>
    <dgm:pt modelId="{E1748A4E-2DB8-4A21-B566-16B1E8C8D1F2}" type="pres">
      <dgm:prSet presAssocID="{E2FB90CC-2D56-469C-8B2A-489783ED41F1}" presName="Name37" presStyleLbl="parChTrans1D2" presStyleIdx="2" presStyleCnt="4"/>
      <dgm:spPr/>
    </dgm:pt>
    <dgm:pt modelId="{EF8AC250-5470-433E-ACB3-F91D14D15C41}" type="pres">
      <dgm:prSet presAssocID="{092C07AA-EE88-4E48-AF89-9232FE29CF03}" presName="hierRoot2" presStyleCnt="0">
        <dgm:presLayoutVars>
          <dgm:hierBranch val="init"/>
        </dgm:presLayoutVars>
      </dgm:prSet>
      <dgm:spPr/>
    </dgm:pt>
    <dgm:pt modelId="{C99A04E3-AB55-45BE-B3AA-3EBCB0B10610}" type="pres">
      <dgm:prSet presAssocID="{092C07AA-EE88-4E48-AF89-9232FE29CF03}" presName="rootComposite" presStyleCnt="0"/>
      <dgm:spPr/>
    </dgm:pt>
    <dgm:pt modelId="{63569FF6-E91B-499D-A225-D44649971719}" type="pres">
      <dgm:prSet presAssocID="{092C07AA-EE88-4E48-AF89-9232FE29CF03}" presName="rootText" presStyleLbl="node2" presStyleIdx="2" presStyleCnt="4" custScaleX="137126">
        <dgm:presLayoutVars>
          <dgm:chPref val="3"/>
        </dgm:presLayoutVars>
      </dgm:prSet>
      <dgm:spPr/>
    </dgm:pt>
    <dgm:pt modelId="{B3A43172-35CA-4359-A1D1-476D0AC534C5}" type="pres">
      <dgm:prSet presAssocID="{092C07AA-EE88-4E48-AF89-9232FE29CF03}" presName="rootConnector" presStyleLbl="node2" presStyleIdx="2" presStyleCnt="4"/>
      <dgm:spPr/>
    </dgm:pt>
    <dgm:pt modelId="{60114DC5-CE7E-43F4-986E-5B18E6F7DDAA}" type="pres">
      <dgm:prSet presAssocID="{092C07AA-EE88-4E48-AF89-9232FE29CF03}" presName="hierChild4" presStyleCnt="0"/>
      <dgm:spPr/>
    </dgm:pt>
    <dgm:pt modelId="{8EAF36B9-FFA2-46A8-8A30-AF94DD8BBD66}" type="pres">
      <dgm:prSet presAssocID="{6DCE3FA0-938E-4FEE-8599-2883B5D6CD6D}" presName="Name37" presStyleLbl="parChTrans1D3" presStyleIdx="6" presStyleCnt="12"/>
      <dgm:spPr/>
    </dgm:pt>
    <dgm:pt modelId="{231A1167-0262-416D-A046-8F3A19E864DF}" type="pres">
      <dgm:prSet presAssocID="{1E62E84E-569A-4949-8518-7DEFDFEEE901}" presName="hierRoot2" presStyleCnt="0">
        <dgm:presLayoutVars>
          <dgm:hierBranch val="init"/>
        </dgm:presLayoutVars>
      </dgm:prSet>
      <dgm:spPr/>
    </dgm:pt>
    <dgm:pt modelId="{C09FCD2D-ED0F-4F31-8461-976DD0D7762F}" type="pres">
      <dgm:prSet presAssocID="{1E62E84E-569A-4949-8518-7DEFDFEEE901}" presName="rootComposite" presStyleCnt="0"/>
      <dgm:spPr/>
    </dgm:pt>
    <dgm:pt modelId="{118306BA-4F57-4F0A-A94E-4F53DFAAED1B}" type="pres">
      <dgm:prSet presAssocID="{1E62E84E-569A-4949-8518-7DEFDFEEE901}" presName="rootText" presStyleLbl="node3" presStyleIdx="6" presStyleCnt="12">
        <dgm:presLayoutVars>
          <dgm:chPref val="3"/>
        </dgm:presLayoutVars>
      </dgm:prSet>
      <dgm:spPr/>
    </dgm:pt>
    <dgm:pt modelId="{5E078A69-A72C-4ADF-B664-AA2AF294451C}" type="pres">
      <dgm:prSet presAssocID="{1E62E84E-569A-4949-8518-7DEFDFEEE901}" presName="rootConnector" presStyleLbl="node3" presStyleIdx="6" presStyleCnt="12"/>
      <dgm:spPr/>
    </dgm:pt>
    <dgm:pt modelId="{E8E175B2-57C3-466E-987A-8EC3607816FE}" type="pres">
      <dgm:prSet presAssocID="{1E62E84E-569A-4949-8518-7DEFDFEEE901}" presName="hierChild4" presStyleCnt="0"/>
      <dgm:spPr/>
    </dgm:pt>
    <dgm:pt modelId="{484FD6FD-D451-4904-AC5C-A6FC9199DABC}" type="pres">
      <dgm:prSet presAssocID="{1E62E84E-569A-4949-8518-7DEFDFEEE901}" presName="hierChild5" presStyleCnt="0"/>
      <dgm:spPr/>
    </dgm:pt>
    <dgm:pt modelId="{B3638865-FC2A-46F0-884F-31B66AD488A8}" type="pres">
      <dgm:prSet presAssocID="{9D539414-2354-4079-8CC7-68F3F96537A4}" presName="Name37" presStyleLbl="parChTrans1D3" presStyleIdx="7" presStyleCnt="12"/>
      <dgm:spPr/>
    </dgm:pt>
    <dgm:pt modelId="{E42946C1-274E-4CD8-A2AC-4EDF2E0804FF}" type="pres">
      <dgm:prSet presAssocID="{0FD1E902-413A-49B5-8ADF-BEC8E5562B86}" presName="hierRoot2" presStyleCnt="0">
        <dgm:presLayoutVars>
          <dgm:hierBranch val="init"/>
        </dgm:presLayoutVars>
      </dgm:prSet>
      <dgm:spPr/>
    </dgm:pt>
    <dgm:pt modelId="{1E98032D-0EBB-4FC4-993E-2F4E9958DB1C}" type="pres">
      <dgm:prSet presAssocID="{0FD1E902-413A-49B5-8ADF-BEC8E5562B86}" presName="rootComposite" presStyleCnt="0"/>
      <dgm:spPr/>
    </dgm:pt>
    <dgm:pt modelId="{8BEFC431-28CA-4C3C-9EFC-F1B534DD800D}" type="pres">
      <dgm:prSet presAssocID="{0FD1E902-413A-49B5-8ADF-BEC8E5562B86}" presName="rootText" presStyleLbl="node3" presStyleIdx="7" presStyleCnt="12">
        <dgm:presLayoutVars>
          <dgm:chPref val="3"/>
        </dgm:presLayoutVars>
      </dgm:prSet>
      <dgm:spPr/>
    </dgm:pt>
    <dgm:pt modelId="{740754DE-229D-4A5B-84F8-6AE638891A6D}" type="pres">
      <dgm:prSet presAssocID="{0FD1E902-413A-49B5-8ADF-BEC8E5562B86}" presName="rootConnector" presStyleLbl="node3" presStyleIdx="7" presStyleCnt="12"/>
      <dgm:spPr/>
    </dgm:pt>
    <dgm:pt modelId="{B3522980-9AB7-4CAF-A9E2-688776EB0C07}" type="pres">
      <dgm:prSet presAssocID="{0FD1E902-413A-49B5-8ADF-BEC8E5562B86}" presName="hierChild4" presStyleCnt="0"/>
      <dgm:spPr/>
    </dgm:pt>
    <dgm:pt modelId="{4E42FB12-6CEA-41FC-82E4-EB23957CDE14}" type="pres">
      <dgm:prSet presAssocID="{0FD1E902-413A-49B5-8ADF-BEC8E5562B86}" presName="hierChild5" presStyleCnt="0"/>
      <dgm:spPr/>
    </dgm:pt>
    <dgm:pt modelId="{71227C3A-AFFE-46EB-8E39-EA90A2FC2A05}" type="pres">
      <dgm:prSet presAssocID="{092C07AA-EE88-4E48-AF89-9232FE29CF03}" presName="hierChild5" presStyleCnt="0"/>
      <dgm:spPr/>
    </dgm:pt>
    <dgm:pt modelId="{2C4BF6D9-562A-49D6-8235-328191008349}" type="pres">
      <dgm:prSet presAssocID="{3D02775C-C10D-46FD-8219-0BC69EAA1D0E}" presName="Name37" presStyleLbl="parChTrans1D2" presStyleIdx="3" presStyleCnt="4"/>
      <dgm:spPr/>
    </dgm:pt>
    <dgm:pt modelId="{8E6766A1-1144-46EF-B2BB-F1D2B0C5E1EA}" type="pres">
      <dgm:prSet presAssocID="{C51C2DDA-63C8-4E7F-910A-0257F1945E46}" presName="hierRoot2" presStyleCnt="0">
        <dgm:presLayoutVars>
          <dgm:hierBranch val="init"/>
        </dgm:presLayoutVars>
      </dgm:prSet>
      <dgm:spPr/>
    </dgm:pt>
    <dgm:pt modelId="{342FE4E9-C4C6-43F0-81C9-A75E420EA505}" type="pres">
      <dgm:prSet presAssocID="{C51C2DDA-63C8-4E7F-910A-0257F1945E46}" presName="rootComposite" presStyleCnt="0"/>
      <dgm:spPr/>
    </dgm:pt>
    <dgm:pt modelId="{19689506-7D20-41F5-80C9-0BA1BAC235A1}" type="pres">
      <dgm:prSet presAssocID="{C51C2DDA-63C8-4E7F-910A-0257F1945E46}" presName="rootText" presStyleLbl="node2" presStyleIdx="3" presStyleCnt="4" custScaleX="137126">
        <dgm:presLayoutVars>
          <dgm:chPref val="3"/>
        </dgm:presLayoutVars>
      </dgm:prSet>
      <dgm:spPr/>
    </dgm:pt>
    <dgm:pt modelId="{A14E9E0D-5F20-4AA8-AA17-4E9BBD599DA5}" type="pres">
      <dgm:prSet presAssocID="{C51C2DDA-63C8-4E7F-910A-0257F1945E46}" presName="rootConnector" presStyleLbl="node2" presStyleIdx="3" presStyleCnt="4"/>
      <dgm:spPr/>
    </dgm:pt>
    <dgm:pt modelId="{926E4075-84CB-4A7F-A7FE-0AFC4794FCDF}" type="pres">
      <dgm:prSet presAssocID="{C51C2DDA-63C8-4E7F-910A-0257F1945E46}" presName="hierChild4" presStyleCnt="0"/>
      <dgm:spPr/>
    </dgm:pt>
    <dgm:pt modelId="{18EECC64-C420-499A-AA83-778B021065D4}" type="pres">
      <dgm:prSet presAssocID="{C6A02167-1F44-4098-BEB3-DAB4632053CD}" presName="Name37" presStyleLbl="parChTrans1D3" presStyleIdx="8" presStyleCnt="12"/>
      <dgm:spPr/>
    </dgm:pt>
    <dgm:pt modelId="{8CD19C18-BB6D-4984-9327-A74F3C9D5435}" type="pres">
      <dgm:prSet presAssocID="{172718EE-002C-472C-BC14-0A3A91D384FB}" presName="hierRoot2" presStyleCnt="0">
        <dgm:presLayoutVars>
          <dgm:hierBranch val="init"/>
        </dgm:presLayoutVars>
      </dgm:prSet>
      <dgm:spPr/>
    </dgm:pt>
    <dgm:pt modelId="{8D521EAC-C6BC-4368-A630-6E556C2BA540}" type="pres">
      <dgm:prSet presAssocID="{172718EE-002C-472C-BC14-0A3A91D384FB}" presName="rootComposite" presStyleCnt="0"/>
      <dgm:spPr/>
    </dgm:pt>
    <dgm:pt modelId="{99D05A74-1E16-47F1-B961-EF814C375848}" type="pres">
      <dgm:prSet presAssocID="{172718EE-002C-472C-BC14-0A3A91D384FB}" presName="rootText" presStyleLbl="node3" presStyleIdx="8" presStyleCnt="12">
        <dgm:presLayoutVars>
          <dgm:chPref val="3"/>
        </dgm:presLayoutVars>
      </dgm:prSet>
      <dgm:spPr/>
    </dgm:pt>
    <dgm:pt modelId="{A68A96D4-6917-4504-BFF9-E55160D32D39}" type="pres">
      <dgm:prSet presAssocID="{172718EE-002C-472C-BC14-0A3A91D384FB}" presName="rootConnector" presStyleLbl="node3" presStyleIdx="8" presStyleCnt="12"/>
      <dgm:spPr/>
    </dgm:pt>
    <dgm:pt modelId="{D2ED6B2D-DA72-4C63-9C74-B202CB146F38}" type="pres">
      <dgm:prSet presAssocID="{172718EE-002C-472C-BC14-0A3A91D384FB}" presName="hierChild4" presStyleCnt="0"/>
      <dgm:spPr/>
    </dgm:pt>
    <dgm:pt modelId="{3896AB7D-689F-406F-8A86-F81A311B7F1D}" type="pres">
      <dgm:prSet presAssocID="{172718EE-002C-472C-BC14-0A3A91D384FB}" presName="hierChild5" presStyleCnt="0"/>
      <dgm:spPr/>
    </dgm:pt>
    <dgm:pt modelId="{971D69FC-AF8D-490F-9DFC-1650472A3E4A}" type="pres">
      <dgm:prSet presAssocID="{97DFFB91-8C51-4598-AB6F-1B7D361F6E36}" presName="Name37" presStyleLbl="parChTrans1D3" presStyleIdx="9" presStyleCnt="12"/>
      <dgm:spPr/>
    </dgm:pt>
    <dgm:pt modelId="{95BE31D7-7842-48C7-A1E6-51E5EA4EF108}" type="pres">
      <dgm:prSet presAssocID="{1E84FCBC-7B01-44A3-B9D9-2339386E1E70}" presName="hierRoot2" presStyleCnt="0">
        <dgm:presLayoutVars>
          <dgm:hierBranch val="init"/>
        </dgm:presLayoutVars>
      </dgm:prSet>
      <dgm:spPr/>
    </dgm:pt>
    <dgm:pt modelId="{B9A455DA-7BDA-465D-BD66-7DB92D31AAFD}" type="pres">
      <dgm:prSet presAssocID="{1E84FCBC-7B01-44A3-B9D9-2339386E1E70}" presName="rootComposite" presStyleCnt="0"/>
      <dgm:spPr/>
    </dgm:pt>
    <dgm:pt modelId="{CD3D9187-B173-4132-92E0-0CCEBBC3782C}" type="pres">
      <dgm:prSet presAssocID="{1E84FCBC-7B01-44A3-B9D9-2339386E1E70}" presName="rootText" presStyleLbl="node3" presStyleIdx="9" presStyleCnt="12">
        <dgm:presLayoutVars>
          <dgm:chPref val="3"/>
        </dgm:presLayoutVars>
      </dgm:prSet>
      <dgm:spPr/>
    </dgm:pt>
    <dgm:pt modelId="{93E724CF-5F4E-48B2-9688-F91AD4AF2261}" type="pres">
      <dgm:prSet presAssocID="{1E84FCBC-7B01-44A3-B9D9-2339386E1E70}" presName="rootConnector" presStyleLbl="node3" presStyleIdx="9" presStyleCnt="12"/>
      <dgm:spPr/>
    </dgm:pt>
    <dgm:pt modelId="{D7FEECC6-7561-4146-BB6F-FF8E540B145C}" type="pres">
      <dgm:prSet presAssocID="{1E84FCBC-7B01-44A3-B9D9-2339386E1E70}" presName="hierChild4" presStyleCnt="0"/>
      <dgm:spPr/>
    </dgm:pt>
    <dgm:pt modelId="{DF01B59E-6622-4182-9C8D-2883C7C80F9C}" type="pres">
      <dgm:prSet presAssocID="{1E84FCBC-7B01-44A3-B9D9-2339386E1E70}" presName="hierChild5" presStyleCnt="0"/>
      <dgm:spPr/>
    </dgm:pt>
    <dgm:pt modelId="{04ED469A-E62E-42B5-B51A-B2B9664C9A9E}" type="pres">
      <dgm:prSet presAssocID="{6D4E6FF1-637A-42B0-8DA1-5BE4C08E6563}" presName="Name37" presStyleLbl="parChTrans1D3" presStyleIdx="10" presStyleCnt="12"/>
      <dgm:spPr/>
    </dgm:pt>
    <dgm:pt modelId="{95DA0795-C94F-4FC3-826A-AAC4CF65C993}" type="pres">
      <dgm:prSet presAssocID="{6ADA0668-C79F-4C6E-AFED-0F81121F73A2}" presName="hierRoot2" presStyleCnt="0">
        <dgm:presLayoutVars>
          <dgm:hierBranch val="init"/>
        </dgm:presLayoutVars>
      </dgm:prSet>
      <dgm:spPr/>
    </dgm:pt>
    <dgm:pt modelId="{DAD7FA01-E4DF-4C08-8A41-FE1CC49FAF92}" type="pres">
      <dgm:prSet presAssocID="{6ADA0668-C79F-4C6E-AFED-0F81121F73A2}" presName="rootComposite" presStyleCnt="0"/>
      <dgm:spPr/>
    </dgm:pt>
    <dgm:pt modelId="{E6DD45EA-500F-4AF1-897E-2F86861B4521}" type="pres">
      <dgm:prSet presAssocID="{6ADA0668-C79F-4C6E-AFED-0F81121F73A2}" presName="rootText" presStyleLbl="node3" presStyleIdx="10" presStyleCnt="12">
        <dgm:presLayoutVars>
          <dgm:chPref val="3"/>
        </dgm:presLayoutVars>
      </dgm:prSet>
      <dgm:spPr/>
    </dgm:pt>
    <dgm:pt modelId="{DB6C90D1-5149-40DF-A711-3517329B3CB5}" type="pres">
      <dgm:prSet presAssocID="{6ADA0668-C79F-4C6E-AFED-0F81121F73A2}" presName="rootConnector" presStyleLbl="node3" presStyleIdx="10" presStyleCnt="12"/>
      <dgm:spPr/>
    </dgm:pt>
    <dgm:pt modelId="{C59A8866-9803-40EC-896C-4BAB5AB82AAA}" type="pres">
      <dgm:prSet presAssocID="{6ADA0668-C79F-4C6E-AFED-0F81121F73A2}" presName="hierChild4" presStyleCnt="0"/>
      <dgm:spPr/>
    </dgm:pt>
    <dgm:pt modelId="{FCBEE951-715D-4004-8653-A8BDE5B271F0}" type="pres">
      <dgm:prSet presAssocID="{6ADA0668-C79F-4C6E-AFED-0F81121F73A2}" presName="hierChild5" presStyleCnt="0"/>
      <dgm:spPr/>
    </dgm:pt>
    <dgm:pt modelId="{0A9E909A-AD2E-4E8B-A2ED-3EFCFA4F4AE4}" type="pres">
      <dgm:prSet presAssocID="{B0EE78E3-AE58-47D6-9669-EC1514F3F1E0}" presName="Name37" presStyleLbl="parChTrans1D3" presStyleIdx="11" presStyleCnt="12"/>
      <dgm:spPr/>
    </dgm:pt>
    <dgm:pt modelId="{76F9E037-E4F6-48A4-9BC8-A1218F3C4283}" type="pres">
      <dgm:prSet presAssocID="{B61B5ECB-FD2B-43BF-9F94-C8334E6FFF21}" presName="hierRoot2" presStyleCnt="0">
        <dgm:presLayoutVars>
          <dgm:hierBranch val="init"/>
        </dgm:presLayoutVars>
      </dgm:prSet>
      <dgm:spPr/>
    </dgm:pt>
    <dgm:pt modelId="{46BA7E78-714F-4854-8254-00FABDF5A3D1}" type="pres">
      <dgm:prSet presAssocID="{B61B5ECB-FD2B-43BF-9F94-C8334E6FFF21}" presName="rootComposite" presStyleCnt="0"/>
      <dgm:spPr/>
    </dgm:pt>
    <dgm:pt modelId="{FA2DA908-6EF1-4F2D-ACB0-2166973509D6}" type="pres">
      <dgm:prSet presAssocID="{B61B5ECB-FD2B-43BF-9F94-C8334E6FFF21}" presName="rootText" presStyleLbl="node3" presStyleIdx="11" presStyleCnt="12">
        <dgm:presLayoutVars>
          <dgm:chPref val="3"/>
        </dgm:presLayoutVars>
      </dgm:prSet>
      <dgm:spPr/>
    </dgm:pt>
    <dgm:pt modelId="{64E71CA5-C466-4ADE-AED2-044B53F1DDE6}" type="pres">
      <dgm:prSet presAssocID="{B61B5ECB-FD2B-43BF-9F94-C8334E6FFF21}" presName="rootConnector" presStyleLbl="node3" presStyleIdx="11" presStyleCnt="12"/>
      <dgm:spPr/>
    </dgm:pt>
    <dgm:pt modelId="{C6003746-BDEA-4317-B2E3-1501B8B3ED92}" type="pres">
      <dgm:prSet presAssocID="{B61B5ECB-FD2B-43BF-9F94-C8334E6FFF21}" presName="hierChild4" presStyleCnt="0"/>
      <dgm:spPr/>
    </dgm:pt>
    <dgm:pt modelId="{DF6BF110-4D56-43B5-B025-0527F3A879DD}" type="pres">
      <dgm:prSet presAssocID="{B61B5ECB-FD2B-43BF-9F94-C8334E6FFF21}" presName="hierChild5" presStyleCnt="0"/>
      <dgm:spPr/>
    </dgm:pt>
    <dgm:pt modelId="{3457A59B-A4E7-48C5-A686-F98DE50C2341}" type="pres">
      <dgm:prSet presAssocID="{C51C2DDA-63C8-4E7F-910A-0257F1945E46}" presName="hierChild5" presStyleCnt="0"/>
      <dgm:spPr/>
    </dgm:pt>
    <dgm:pt modelId="{7B62042E-47F6-458F-A864-D0609A3045D1}" type="pres">
      <dgm:prSet presAssocID="{8565FDC9-035A-4B0A-91FC-9654E80D5D78}" presName="hierChild3" presStyleCnt="0"/>
      <dgm:spPr/>
    </dgm:pt>
  </dgm:ptLst>
  <dgm:cxnLst>
    <dgm:cxn modelId="{31182B01-7AD8-40DE-8197-969113133FE9}" type="presOf" srcId="{9D539414-2354-4079-8CC7-68F3F96537A4}" destId="{B3638865-FC2A-46F0-884F-31B66AD488A8}" srcOrd="0" destOrd="0" presId="urn:microsoft.com/office/officeart/2005/8/layout/orgChart1"/>
    <dgm:cxn modelId="{553CDD02-D778-4A42-9C3E-AF4F57EF39C4}" type="presOf" srcId="{79A2226D-F243-44C8-933B-AF964DED8CB0}" destId="{B1911368-9B84-4FEF-AAA6-3C87CF8950C8}" srcOrd="0" destOrd="0" presId="urn:microsoft.com/office/officeart/2005/8/layout/orgChart1"/>
    <dgm:cxn modelId="{78035305-3772-4B76-9894-4F651DD4E863}" srcId="{C51C2DDA-63C8-4E7F-910A-0257F1945E46}" destId="{B61B5ECB-FD2B-43BF-9F94-C8334E6FFF21}" srcOrd="3" destOrd="0" parTransId="{B0EE78E3-AE58-47D6-9669-EC1514F3F1E0}" sibTransId="{80569D70-48C5-4E62-922E-AD9CE874181B}"/>
    <dgm:cxn modelId="{51E5A509-F1A7-4875-8301-FB356D06248F}" srcId="{8565FDC9-035A-4B0A-91FC-9654E80D5D78}" destId="{092C07AA-EE88-4E48-AF89-9232FE29CF03}" srcOrd="2" destOrd="0" parTransId="{E2FB90CC-2D56-469C-8B2A-489783ED41F1}" sibTransId="{76A6D1FA-691C-4331-A0BE-2A56D02EC7F4}"/>
    <dgm:cxn modelId="{4ABCB70D-D30A-4F99-B503-072E4511020D}" type="presOf" srcId="{BCA20083-E7AA-465F-A6E8-E671A6C81FED}" destId="{6DB97F3A-EBEB-411C-BDFE-A0F98F62EDAE}" srcOrd="0" destOrd="0" presId="urn:microsoft.com/office/officeart/2005/8/layout/orgChart1"/>
    <dgm:cxn modelId="{ECEB0711-F2AB-4BAF-91AD-161A0442D450}" srcId="{092C07AA-EE88-4E48-AF89-9232FE29CF03}" destId="{0FD1E902-413A-49B5-8ADF-BEC8E5562B86}" srcOrd="1" destOrd="0" parTransId="{9D539414-2354-4079-8CC7-68F3F96537A4}" sibTransId="{3D813CEF-A91F-4563-9C5D-76298276C5B7}"/>
    <dgm:cxn modelId="{4E5FCE12-667D-4E64-BAAB-CB85BAB4AB93}" type="presOf" srcId="{C51C2DDA-63C8-4E7F-910A-0257F1945E46}" destId="{A14E9E0D-5F20-4AA8-AA17-4E9BBD599DA5}" srcOrd="1" destOrd="0" presId="urn:microsoft.com/office/officeart/2005/8/layout/orgChart1"/>
    <dgm:cxn modelId="{C477F216-07EA-4D21-8DCA-E03F18E5BDD5}" type="presOf" srcId="{223F65C8-3116-47A2-BCEB-0141387E21B7}" destId="{FDF121BF-4F1D-4ADC-9321-99B8535B01B7}" srcOrd="0" destOrd="0" presId="urn:microsoft.com/office/officeart/2005/8/layout/orgChart1"/>
    <dgm:cxn modelId="{75498818-9BE1-41D6-89AD-79653DC46F9A}" srcId="{C51C2DDA-63C8-4E7F-910A-0257F1945E46}" destId="{6ADA0668-C79F-4C6E-AFED-0F81121F73A2}" srcOrd="2" destOrd="0" parTransId="{6D4E6FF1-637A-42B0-8DA1-5BE4C08E6563}" sibTransId="{13EF7213-81D7-4649-AF94-7A6127A9B0EB}"/>
    <dgm:cxn modelId="{BAEB121E-A41A-4D26-BAC7-1A6EDA4220A7}" srcId="{80DDDC98-0BE4-4EDD-9407-885D94187655}" destId="{BCA20083-E7AA-465F-A6E8-E671A6C81FED}" srcOrd="0" destOrd="0" parTransId="{AEE695BC-C107-4329-9F6B-B30219315243}" sibTransId="{DB44A72C-EA8D-4266-828E-FF021D862CC7}"/>
    <dgm:cxn modelId="{FDD6AC2C-DC56-4B18-8ABB-1C35EF026FDB}" srcId="{8565FDC9-035A-4B0A-91FC-9654E80D5D78}" destId="{80DDDC98-0BE4-4EDD-9407-885D94187655}" srcOrd="0" destOrd="0" parTransId="{48DA06DF-A2D6-43D8-9E1E-C55D4F1BE010}" sibTransId="{71D5957B-D5E5-4BF3-BAD8-C50690AFFE89}"/>
    <dgm:cxn modelId="{D8A11730-60F8-4BAA-9B8F-BE49729F0A4D}" srcId="{1DDC3A2A-2A60-4426-9DD4-15CFB2D24C5B}" destId="{79A2226D-F243-44C8-933B-AF964DED8CB0}" srcOrd="0" destOrd="0" parTransId="{2B191A3D-FCE7-41E5-9457-3F1AF4415B30}" sibTransId="{0C86D294-6AEB-4F45-856B-577DDAC48CCC}"/>
    <dgm:cxn modelId="{B3686D34-D4F0-4C92-BA89-BC718C88C655}" type="presOf" srcId="{B0EE78E3-AE58-47D6-9669-EC1514F3F1E0}" destId="{0A9E909A-AD2E-4E8B-A2ED-3EFCFA4F4AE4}" srcOrd="0" destOrd="0" presId="urn:microsoft.com/office/officeart/2005/8/layout/orgChart1"/>
    <dgm:cxn modelId="{216A6335-BF52-4482-BB46-012E4C94CCDE}" type="presOf" srcId="{A45D6EBA-C9D9-496E-9A0F-9ABDB3A6E776}" destId="{4FA7C312-A0D8-4AA4-9FB0-9771BD01607B}" srcOrd="0" destOrd="0" presId="urn:microsoft.com/office/officeart/2005/8/layout/orgChart1"/>
    <dgm:cxn modelId="{6E1A1D3B-B6D3-4A9F-BADF-DED5E295E726}" srcId="{80DDDC98-0BE4-4EDD-9407-885D94187655}" destId="{4A8EAD77-612D-4A71-86B6-8AF235B5C6E9}" srcOrd="3" destOrd="0" parTransId="{210C9C01-1F38-49B0-BAEB-BC2FCBA3E84B}" sibTransId="{15447AE7-E512-496F-ABAC-42EFBF89C442}"/>
    <dgm:cxn modelId="{717E3E3B-DBB7-4C4D-A352-CF4E735506EB}" type="presOf" srcId="{C51C2DDA-63C8-4E7F-910A-0257F1945E46}" destId="{19689506-7D20-41F5-80C9-0BA1BAC235A1}" srcOrd="0" destOrd="0" presId="urn:microsoft.com/office/officeart/2005/8/layout/orgChart1"/>
    <dgm:cxn modelId="{E389C23E-4BF2-4D56-BB32-531EAAD795CF}" type="presOf" srcId="{1E62E84E-569A-4949-8518-7DEFDFEEE901}" destId="{5E078A69-A72C-4ADF-B664-AA2AF294451C}" srcOrd="1" destOrd="0" presId="urn:microsoft.com/office/officeart/2005/8/layout/orgChart1"/>
    <dgm:cxn modelId="{20C5295E-3118-4726-BF3A-B1099CCD75BA}" type="presOf" srcId="{F27141BA-8507-425D-AC45-C0E6FEEB73A5}" destId="{0324A701-FEEB-49D2-B1D0-D5A6D16001E0}" srcOrd="0" destOrd="0" presId="urn:microsoft.com/office/officeart/2005/8/layout/orgChart1"/>
    <dgm:cxn modelId="{82F40241-4E42-416C-BEF5-88ECD71844F0}" type="presOf" srcId="{1DDC3A2A-2A60-4426-9DD4-15CFB2D24C5B}" destId="{793D2890-AC74-4077-A3B7-AFD7EFD8021C}" srcOrd="1" destOrd="0" presId="urn:microsoft.com/office/officeart/2005/8/layout/orgChart1"/>
    <dgm:cxn modelId="{70562F64-EAC8-4CEF-A6E5-DAA1BDF95068}" type="presOf" srcId="{092C07AA-EE88-4E48-AF89-9232FE29CF03}" destId="{B3A43172-35CA-4359-A1D1-476D0AC534C5}" srcOrd="1" destOrd="0" presId="urn:microsoft.com/office/officeart/2005/8/layout/orgChart1"/>
    <dgm:cxn modelId="{87065367-3569-4A45-82E3-89DB5FEAB946}" type="presOf" srcId="{80DDDC98-0BE4-4EDD-9407-885D94187655}" destId="{0A572D06-D359-4505-883C-02EEB208A70E}" srcOrd="1" destOrd="0" presId="urn:microsoft.com/office/officeart/2005/8/layout/orgChart1"/>
    <dgm:cxn modelId="{558C2A68-1147-4589-AFC0-AD072D497A40}" type="presOf" srcId="{C6A02167-1F44-4098-BEB3-DAB4632053CD}" destId="{18EECC64-C420-499A-AA83-778B021065D4}" srcOrd="0" destOrd="0" presId="urn:microsoft.com/office/officeart/2005/8/layout/orgChart1"/>
    <dgm:cxn modelId="{02E73749-911E-4907-ACA0-B0933F739BE5}" type="presOf" srcId="{210C9C01-1F38-49B0-BAEB-BC2FCBA3E84B}" destId="{75DDBFA2-2FA1-4981-8B9A-DC8142C4F17F}" srcOrd="0" destOrd="0" presId="urn:microsoft.com/office/officeart/2005/8/layout/orgChart1"/>
    <dgm:cxn modelId="{F5B7B44A-CA3C-4918-858D-589733D80EFE}" type="presOf" srcId="{C4D42442-69E2-44E5-8DF5-74F7FE754BE9}" destId="{530D6811-CE36-49A0-80BE-6041CC513579}" srcOrd="0" destOrd="0" presId="urn:microsoft.com/office/officeart/2005/8/layout/orgChart1"/>
    <dgm:cxn modelId="{EE50E24A-0D6C-44BE-9A32-6A60F52D6AC1}" type="presOf" srcId="{6D4E6FF1-637A-42B0-8DA1-5BE4C08E6563}" destId="{04ED469A-E62E-42B5-B51A-B2B9664C9A9E}" srcOrd="0" destOrd="0" presId="urn:microsoft.com/office/officeart/2005/8/layout/orgChart1"/>
    <dgm:cxn modelId="{AA15A24C-E8CF-49CD-A4D0-29BF64A0A909}" type="presOf" srcId="{6ADA0668-C79F-4C6E-AFED-0F81121F73A2}" destId="{E6DD45EA-500F-4AF1-897E-2F86861B4521}" srcOrd="0" destOrd="0" presId="urn:microsoft.com/office/officeart/2005/8/layout/orgChart1"/>
    <dgm:cxn modelId="{2B3E8D4D-920E-4E94-A0B2-D44216A8BDA2}" type="presOf" srcId="{A45D6EBA-C9D9-496E-9A0F-9ABDB3A6E776}" destId="{4C71AD8D-9EAE-4ECA-B4E3-2D42E52F9AE2}" srcOrd="1" destOrd="0" presId="urn:microsoft.com/office/officeart/2005/8/layout/orgChart1"/>
    <dgm:cxn modelId="{A6CB0A6F-1EE5-41C3-BAD0-3DD99551EF39}" type="presOf" srcId="{0FD1E902-413A-49B5-8ADF-BEC8E5562B86}" destId="{8BEFC431-28CA-4C3C-9EFC-F1B534DD800D}" srcOrd="0" destOrd="0" presId="urn:microsoft.com/office/officeart/2005/8/layout/orgChart1"/>
    <dgm:cxn modelId="{4262726F-BD53-4BF2-94D9-5509E31A93D0}" type="presOf" srcId="{1E84FCBC-7B01-44A3-B9D9-2339386E1E70}" destId="{93E724CF-5F4E-48B2-9688-F91AD4AF2261}" srcOrd="1" destOrd="0" presId="urn:microsoft.com/office/officeart/2005/8/layout/orgChart1"/>
    <dgm:cxn modelId="{1A1A4F70-B4E6-440A-859C-CAC433C9A22F}" srcId="{80DDDC98-0BE4-4EDD-9407-885D94187655}" destId="{F27141BA-8507-425D-AC45-C0E6FEEB73A5}" srcOrd="1" destOrd="0" parTransId="{223F65C8-3116-47A2-BCEB-0141387E21B7}" sibTransId="{2EC48760-5D38-4A2D-B6E7-C8B3E2D363EE}"/>
    <dgm:cxn modelId="{5458D350-1ED9-41EA-A665-7F70E8213777}" type="presOf" srcId="{1E62E84E-569A-4949-8518-7DEFDFEEE901}" destId="{118306BA-4F57-4F0A-A94E-4F53DFAAED1B}" srcOrd="0" destOrd="0" presId="urn:microsoft.com/office/officeart/2005/8/layout/orgChart1"/>
    <dgm:cxn modelId="{28E1D151-B5CC-49A6-81B6-5FAD65ACADAF}" srcId="{8565FDC9-035A-4B0A-91FC-9654E80D5D78}" destId="{C51C2DDA-63C8-4E7F-910A-0257F1945E46}" srcOrd="3" destOrd="0" parTransId="{3D02775C-C10D-46FD-8219-0BC69EAA1D0E}" sibTransId="{AFC92E45-DEB7-4644-B6AA-13A7EB951560}"/>
    <dgm:cxn modelId="{DD846A59-C15C-451A-B594-6E7304FE10AA}" type="presOf" srcId="{79A2226D-F243-44C8-933B-AF964DED8CB0}" destId="{5CE6C4F4-D188-41BD-BD5C-09DE97E4FB7F}" srcOrd="1" destOrd="0" presId="urn:microsoft.com/office/officeart/2005/8/layout/orgChart1"/>
    <dgm:cxn modelId="{54809980-785B-4611-B9C3-6072186308AF}" type="presOf" srcId="{172718EE-002C-472C-BC14-0A3A91D384FB}" destId="{99D05A74-1E16-47F1-B961-EF814C375848}" srcOrd="0" destOrd="0" presId="urn:microsoft.com/office/officeart/2005/8/layout/orgChart1"/>
    <dgm:cxn modelId="{02BE268A-57DD-404E-B324-23AFC599411A}" type="presOf" srcId="{4A8EAD77-612D-4A71-86B6-8AF235B5C6E9}" destId="{F151F276-8696-4BF8-817B-81E60092E7F5}" srcOrd="0" destOrd="0" presId="urn:microsoft.com/office/officeart/2005/8/layout/orgChart1"/>
    <dgm:cxn modelId="{283E5B91-AEBD-4467-8A3E-8A080D1E59AD}" type="presOf" srcId="{B61B5ECB-FD2B-43BF-9F94-C8334E6FFF21}" destId="{FA2DA908-6EF1-4F2D-ACB0-2166973509D6}" srcOrd="0" destOrd="0" presId="urn:microsoft.com/office/officeart/2005/8/layout/orgChart1"/>
    <dgm:cxn modelId="{6605769F-D981-493F-94CE-47FCDBC283A9}" type="presOf" srcId="{8565FDC9-035A-4B0A-91FC-9654E80D5D78}" destId="{0F6F2468-4D4A-4F38-893D-6557D6F2EDAA}" srcOrd="1" destOrd="0" presId="urn:microsoft.com/office/officeart/2005/8/layout/orgChart1"/>
    <dgm:cxn modelId="{3070ECA1-04E2-40C8-82F0-68DAAB604E08}" type="presOf" srcId="{3A80EC03-6FC6-47A3-972E-6079DAC24411}" destId="{C31B57DF-7825-4FD3-B53C-765FB0C3F6FB}" srcOrd="1" destOrd="0" presId="urn:microsoft.com/office/officeart/2005/8/layout/orgChart1"/>
    <dgm:cxn modelId="{955D92A2-80AF-40BE-B2BA-C3720D7F6AFA}" type="presOf" srcId="{4A8EAD77-612D-4A71-86B6-8AF235B5C6E9}" destId="{EBFF0FC2-97C8-46B1-875A-5D794F780B0F}" srcOrd="1" destOrd="0" presId="urn:microsoft.com/office/officeart/2005/8/layout/orgChart1"/>
    <dgm:cxn modelId="{B8555DAA-C969-4D88-8F53-0DD270B32610}" type="presOf" srcId="{41B6E6D1-A91A-4AF7-96B1-49E40F375BB0}" destId="{3AC97BD5-5513-4CA3-B012-D37AB0810F74}" srcOrd="0" destOrd="0" presId="urn:microsoft.com/office/officeart/2005/8/layout/orgChart1"/>
    <dgm:cxn modelId="{9D0695AA-B2CB-4814-AFB2-6A461C8EDBC6}" type="presOf" srcId="{70735DA9-D843-49FB-A0C3-54CB3B583709}" destId="{7FE33ED8-4910-4E65-87E8-F7983D8BD11E}" srcOrd="0" destOrd="0" presId="urn:microsoft.com/office/officeart/2005/8/layout/orgChart1"/>
    <dgm:cxn modelId="{FB4AF7AB-5ADB-4083-8181-DBF240148537}" type="presOf" srcId="{092C07AA-EE88-4E48-AF89-9232FE29CF03}" destId="{63569FF6-E91B-499D-A225-D44649971719}" srcOrd="0" destOrd="0" presId="urn:microsoft.com/office/officeart/2005/8/layout/orgChart1"/>
    <dgm:cxn modelId="{A655C7AC-7052-41A7-AD40-B9B0815D1C3D}" srcId="{8565FDC9-035A-4B0A-91FC-9654E80D5D78}" destId="{1DDC3A2A-2A60-4426-9DD4-15CFB2D24C5B}" srcOrd="1" destOrd="0" parTransId="{41B6E6D1-A91A-4AF7-96B1-49E40F375BB0}" sibTransId="{E8F44475-E522-4368-8A3B-40B45C4E8F55}"/>
    <dgm:cxn modelId="{C2C95FAD-44AA-4C72-8CC8-4430F445DE77}" type="presOf" srcId="{E2FB90CC-2D56-469C-8B2A-489783ED41F1}" destId="{E1748A4E-2DB8-4A21-B566-16B1E8C8D1F2}" srcOrd="0" destOrd="0" presId="urn:microsoft.com/office/officeart/2005/8/layout/orgChart1"/>
    <dgm:cxn modelId="{551C78AF-7BEA-403F-B0F2-372879420BA4}" type="presOf" srcId="{5B09E19E-61D6-4BFD-B0AA-B0B15C594147}" destId="{C8204033-CFA4-47D6-A638-98140F49216B}" srcOrd="0" destOrd="0" presId="urn:microsoft.com/office/officeart/2005/8/layout/orgChart1"/>
    <dgm:cxn modelId="{499897AF-E3E1-4BE1-96A8-7DE7BEBD94D1}" type="presOf" srcId="{80DDDC98-0BE4-4EDD-9407-885D94187655}" destId="{63A6BEE1-E9B4-45E6-A23E-74E71AAEFF5B}" srcOrd="0" destOrd="0" presId="urn:microsoft.com/office/officeart/2005/8/layout/orgChart1"/>
    <dgm:cxn modelId="{BB9F79B4-EBBC-48D7-A3DA-CFA605DA222B}" type="presOf" srcId="{48DA06DF-A2D6-43D8-9E1E-C55D4F1BE010}" destId="{E30A63DB-8FAA-4F80-986E-C6B1F2759E2A}" srcOrd="0" destOrd="0" presId="urn:microsoft.com/office/officeart/2005/8/layout/orgChart1"/>
    <dgm:cxn modelId="{8A62CEB5-8A5F-4419-8367-302EAC19B58C}" type="presOf" srcId="{BCA20083-E7AA-465F-A6E8-E671A6C81FED}" destId="{6AF4A0F2-C80A-450E-84A8-2193972D78DD}" srcOrd="1" destOrd="0" presId="urn:microsoft.com/office/officeart/2005/8/layout/orgChart1"/>
    <dgm:cxn modelId="{1B14F1B6-CC04-4D4E-869F-06C1EE25C49F}" type="presOf" srcId="{2B191A3D-FCE7-41E5-9457-3F1AF4415B30}" destId="{D3833E90-18FE-4A83-875D-6ED4C059C30A}" srcOrd="0" destOrd="0" presId="urn:microsoft.com/office/officeart/2005/8/layout/orgChart1"/>
    <dgm:cxn modelId="{588DFEB9-EF4B-48AD-9F42-9F0B7CDC30BA}" type="presOf" srcId="{B61B5ECB-FD2B-43BF-9F94-C8334E6FFF21}" destId="{64E71CA5-C466-4ADE-AED2-044B53F1DDE6}" srcOrd="1" destOrd="0" presId="urn:microsoft.com/office/officeart/2005/8/layout/orgChart1"/>
    <dgm:cxn modelId="{36C040C5-A664-478D-A264-BC243ABC69D2}" type="presOf" srcId="{172718EE-002C-472C-BC14-0A3A91D384FB}" destId="{A68A96D4-6917-4504-BFF9-E55160D32D39}" srcOrd="1" destOrd="0" presId="urn:microsoft.com/office/officeart/2005/8/layout/orgChart1"/>
    <dgm:cxn modelId="{90C1CDC7-DD2B-4067-96C0-FFD71F4A5A48}" type="presOf" srcId="{97DFFB91-8C51-4598-AB6F-1B7D361F6E36}" destId="{971D69FC-AF8D-490F-9DFC-1650472A3E4A}" srcOrd="0" destOrd="0" presId="urn:microsoft.com/office/officeart/2005/8/layout/orgChart1"/>
    <dgm:cxn modelId="{713E9CC9-0C17-448A-8337-8457807E9D08}" type="presOf" srcId="{F27141BA-8507-425D-AC45-C0E6FEEB73A5}" destId="{9B926DA5-6C06-4BFC-AC21-B757F9EADC67}" srcOrd="1" destOrd="0" presId="urn:microsoft.com/office/officeart/2005/8/layout/orgChart1"/>
    <dgm:cxn modelId="{46F61BD3-F5D5-4625-814B-FE823490472C}" srcId="{70735DA9-D843-49FB-A0C3-54CB3B583709}" destId="{8565FDC9-035A-4B0A-91FC-9654E80D5D78}" srcOrd="0" destOrd="0" parTransId="{10767C47-1973-44E6-BF33-33E859998AAF}" sibTransId="{C7A3379D-A6AD-43E7-8531-0429D65AB120}"/>
    <dgm:cxn modelId="{7D7562D5-91C7-4DA3-A200-564EB9E9E788}" type="presOf" srcId="{1DDC3A2A-2A60-4426-9DD4-15CFB2D24C5B}" destId="{834EB891-DBED-473B-9DE3-EB72951D293E}" srcOrd="0" destOrd="0" presId="urn:microsoft.com/office/officeart/2005/8/layout/orgChart1"/>
    <dgm:cxn modelId="{6C5C9DDE-40A7-48F6-AF63-7E079DA360E3}" type="presOf" srcId="{3D02775C-C10D-46FD-8219-0BC69EAA1D0E}" destId="{2C4BF6D9-562A-49D6-8235-328191008349}" srcOrd="0" destOrd="0" presId="urn:microsoft.com/office/officeart/2005/8/layout/orgChart1"/>
    <dgm:cxn modelId="{A7AB03E5-A258-4277-A5F7-831FA883D526}" type="presOf" srcId="{1E84FCBC-7B01-44A3-B9D9-2339386E1E70}" destId="{CD3D9187-B173-4132-92E0-0CCEBBC3782C}" srcOrd="0" destOrd="0" presId="urn:microsoft.com/office/officeart/2005/8/layout/orgChart1"/>
    <dgm:cxn modelId="{317657E7-FD5A-4F6A-B33F-41061133A6F9}" type="presOf" srcId="{AEE695BC-C107-4329-9F6B-B30219315243}" destId="{29C14226-49CC-433A-A1A6-FA1EBB1AC334}" srcOrd="0" destOrd="0" presId="urn:microsoft.com/office/officeart/2005/8/layout/orgChart1"/>
    <dgm:cxn modelId="{27C69CE9-774A-467E-879C-56A663E074AD}" srcId="{1DDC3A2A-2A60-4426-9DD4-15CFB2D24C5B}" destId="{3A80EC03-6FC6-47A3-972E-6079DAC24411}" srcOrd="1" destOrd="0" parTransId="{C4D42442-69E2-44E5-8DF5-74F7FE754BE9}" sibTransId="{BB67FCC0-DA3E-4B7A-A96C-AD8B6A9C59E9}"/>
    <dgm:cxn modelId="{4CC432F2-E0B8-4EDB-A70C-04658963B872}" srcId="{80DDDC98-0BE4-4EDD-9407-885D94187655}" destId="{A45D6EBA-C9D9-496E-9A0F-9ABDB3A6E776}" srcOrd="2" destOrd="0" parTransId="{5B09E19E-61D6-4BFD-B0AA-B0B15C594147}" sibTransId="{43FC3CD6-6F4D-4683-B32C-8BE944BF42B9}"/>
    <dgm:cxn modelId="{208F7BF4-9668-4900-ABE2-D86955FAA2BC}" type="presOf" srcId="{6ADA0668-C79F-4C6E-AFED-0F81121F73A2}" destId="{DB6C90D1-5149-40DF-A711-3517329B3CB5}" srcOrd="1" destOrd="0" presId="urn:microsoft.com/office/officeart/2005/8/layout/orgChart1"/>
    <dgm:cxn modelId="{DF6E38F7-E5A0-4CC3-9F8F-DDC1567FBFC6}" srcId="{C51C2DDA-63C8-4E7F-910A-0257F1945E46}" destId="{1E84FCBC-7B01-44A3-B9D9-2339386E1E70}" srcOrd="1" destOrd="0" parTransId="{97DFFB91-8C51-4598-AB6F-1B7D361F6E36}" sibTransId="{DC7EC677-C890-42C6-990B-63E4F3FF13FB}"/>
    <dgm:cxn modelId="{4975ADF7-84BE-455A-8D0D-6DF08185DD85}" type="presOf" srcId="{3A80EC03-6FC6-47A3-972E-6079DAC24411}" destId="{086CF851-E86E-4FB2-A6E8-F5F4C2BBC272}" srcOrd="0" destOrd="0" presId="urn:microsoft.com/office/officeart/2005/8/layout/orgChart1"/>
    <dgm:cxn modelId="{DA15EDF9-EF1D-4B94-89B3-300389B1C5FD}" type="presOf" srcId="{0FD1E902-413A-49B5-8ADF-BEC8E5562B86}" destId="{740754DE-229D-4A5B-84F8-6AE638891A6D}" srcOrd="1" destOrd="0" presId="urn:microsoft.com/office/officeart/2005/8/layout/orgChart1"/>
    <dgm:cxn modelId="{7546EAFA-C7DC-45CF-B3AF-30281B97007F}" srcId="{092C07AA-EE88-4E48-AF89-9232FE29CF03}" destId="{1E62E84E-569A-4949-8518-7DEFDFEEE901}" srcOrd="0" destOrd="0" parTransId="{6DCE3FA0-938E-4FEE-8599-2883B5D6CD6D}" sibTransId="{AFF39988-F9F9-4379-9F34-26D908D9869F}"/>
    <dgm:cxn modelId="{A3127BFB-8886-46EC-AC2E-D2BA15BA1136}" type="presOf" srcId="{6DCE3FA0-938E-4FEE-8599-2883B5D6CD6D}" destId="{8EAF36B9-FFA2-46A8-8A30-AF94DD8BBD66}" srcOrd="0" destOrd="0" presId="urn:microsoft.com/office/officeart/2005/8/layout/orgChart1"/>
    <dgm:cxn modelId="{00A705FC-6900-4B33-80B7-8CAD35EC5A87}" srcId="{C51C2DDA-63C8-4E7F-910A-0257F1945E46}" destId="{172718EE-002C-472C-BC14-0A3A91D384FB}" srcOrd="0" destOrd="0" parTransId="{C6A02167-1F44-4098-BEB3-DAB4632053CD}" sibTransId="{00A4EAA2-9AE4-49BA-84C6-A1E353D73B16}"/>
    <dgm:cxn modelId="{62D216FE-EBD6-4A85-93B1-9EF1C7101A68}" type="presOf" srcId="{8565FDC9-035A-4B0A-91FC-9654E80D5D78}" destId="{4B41FE70-4385-4960-BBBD-42E90372A746}" srcOrd="0" destOrd="0" presId="urn:microsoft.com/office/officeart/2005/8/layout/orgChart1"/>
    <dgm:cxn modelId="{97A30939-8FC2-4CF2-B3AE-27F36769D999}" type="presParOf" srcId="{7FE33ED8-4910-4E65-87E8-F7983D8BD11E}" destId="{AD0D4E3E-04A8-41AE-B95D-54C31DE83A50}" srcOrd="0" destOrd="0" presId="urn:microsoft.com/office/officeart/2005/8/layout/orgChart1"/>
    <dgm:cxn modelId="{79829B8A-5913-44CA-A851-7789FD9F5946}" type="presParOf" srcId="{AD0D4E3E-04A8-41AE-B95D-54C31DE83A50}" destId="{9EDCDC70-3F0E-462A-ADDD-DF7F1EF71739}" srcOrd="0" destOrd="0" presId="urn:microsoft.com/office/officeart/2005/8/layout/orgChart1"/>
    <dgm:cxn modelId="{B186D60D-58D8-41B2-AFCE-B003D4D320F7}" type="presParOf" srcId="{9EDCDC70-3F0E-462A-ADDD-DF7F1EF71739}" destId="{4B41FE70-4385-4960-BBBD-42E90372A746}" srcOrd="0" destOrd="0" presId="urn:microsoft.com/office/officeart/2005/8/layout/orgChart1"/>
    <dgm:cxn modelId="{716549DF-74C5-42A8-8056-14B2D3FA7D0D}" type="presParOf" srcId="{9EDCDC70-3F0E-462A-ADDD-DF7F1EF71739}" destId="{0F6F2468-4D4A-4F38-893D-6557D6F2EDAA}" srcOrd="1" destOrd="0" presId="urn:microsoft.com/office/officeart/2005/8/layout/orgChart1"/>
    <dgm:cxn modelId="{6C483620-6778-4A3A-9577-FE34455922C7}" type="presParOf" srcId="{AD0D4E3E-04A8-41AE-B95D-54C31DE83A50}" destId="{C3974C7D-FAF4-4799-ABA1-140EF32DAE3D}" srcOrd="1" destOrd="0" presId="urn:microsoft.com/office/officeart/2005/8/layout/orgChart1"/>
    <dgm:cxn modelId="{54C8F21D-4386-4690-8C2C-32155FBFFAA1}" type="presParOf" srcId="{C3974C7D-FAF4-4799-ABA1-140EF32DAE3D}" destId="{E30A63DB-8FAA-4F80-986E-C6B1F2759E2A}" srcOrd="0" destOrd="0" presId="urn:microsoft.com/office/officeart/2005/8/layout/orgChart1"/>
    <dgm:cxn modelId="{F97B1AEC-B2BF-47B2-B0CE-3F2B99395F8E}" type="presParOf" srcId="{C3974C7D-FAF4-4799-ABA1-140EF32DAE3D}" destId="{0F6FD971-89D0-4AA9-A9C0-7F06AE7BFC22}" srcOrd="1" destOrd="0" presId="urn:microsoft.com/office/officeart/2005/8/layout/orgChart1"/>
    <dgm:cxn modelId="{924D1263-EA45-42DC-8904-98D9410D4182}" type="presParOf" srcId="{0F6FD971-89D0-4AA9-A9C0-7F06AE7BFC22}" destId="{1C978146-6B3F-4E32-B6EA-E3D2121159DC}" srcOrd="0" destOrd="0" presId="urn:microsoft.com/office/officeart/2005/8/layout/orgChart1"/>
    <dgm:cxn modelId="{23120B62-32B9-48BF-8467-81B00941C304}" type="presParOf" srcId="{1C978146-6B3F-4E32-B6EA-E3D2121159DC}" destId="{63A6BEE1-E9B4-45E6-A23E-74E71AAEFF5B}" srcOrd="0" destOrd="0" presId="urn:microsoft.com/office/officeart/2005/8/layout/orgChart1"/>
    <dgm:cxn modelId="{D63594D5-8A71-4BE7-B38B-72EE81984E9F}" type="presParOf" srcId="{1C978146-6B3F-4E32-B6EA-E3D2121159DC}" destId="{0A572D06-D359-4505-883C-02EEB208A70E}" srcOrd="1" destOrd="0" presId="urn:microsoft.com/office/officeart/2005/8/layout/orgChart1"/>
    <dgm:cxn modelId="{6698C134-0862-4E2C-AC9B-4FAB4ACBC32B}" type="presParOf" srcId="{0F6FD971-89D0-4AA9-A9C0-7F06AE7BFC22}" destId="{A3E4772D-DB28-4CA9-B816-3211A045ABBB}" srcOrd="1" destOrd="0" presId="urn:microsoft.com/office/officeart/2005/8/layout/orgChart1"/>
    <dgm:cxn modelId="{5565DFCD-199F-4418-BE68-45D4A6597CDF}" type="presParOf" srcId="{A3E4772D-DB28-4CA9-B816-3211A045ABBB}" destId="{29C14226-49CC-433A-A1A6-FA1EBB1AC334}" srcOrd="0" destOrd="0" presId="urn:microsoft.com/office/officeart/2005/8/layout/orgChart1"/>
    <dgm:cxn modelId="{1AE71BD1-07F1-4A55-85EC-7FAFF117F4EC}" type="presParOf" srcId="{A3E4772D-DB28-4CA9-B816-3211A045ABBB}" destId="{9D783831-9FE8-4EAD-B00F-71E2A5BCA567}" srcOrd="1" destOrd="0" presId="urn:microsoft.com/office/officeart/2005/8/layout/orgChart1"/>
    <dgm:cxn modelId="{F0DAC601-479D-4A9B-89A8-DD8310CE5323}" type="presParOf" srcId="{9D783831-9FE8-4EAD-B00F-71E2A5BCA567}" destId="{3D05A750-9EE2-48D7-AD89-79AE47E1D1A2}" srcOrd="0" destOrd="0" presId="urn:microsoft.com/office/officeart/2005/8/layout/orgChart1"/>
    <dgm:cxn modelId="{2ED58CE8-15F9-4764-A221-6412ECBA8522}" type="presParOf" srcId="{3D05A750-9EE2-48D7-AD89-79AE47E1D1A2}" destId="{6DB97F3A-EBEB-411C-BDFE-A0F98F62EDAE}" srcOrd="0" destOrd="0" presId="urn:microsoft.com/office/officeart/2005/8/layout/orgChart1"/>
    <dgm:cxn modelId="{2215CA14-2199-46C5-AD2A-3308732B311B}" type="presParOf" srcId="{3D05A750-9EE2-48D7-AD89-79AE47E1D1A2}" destId="{6AF4A0F2-C80A-450E-84A8-2193972D78DD}" srcOrd="1" destOrd="0" presId="urn:microsoft.com/office/officeart/2005/8/layout/orgChart1"/>
    <dgm:cxn modelId="{8EE49080-91E7-4E43-B0B9-FD129176F632}" type="presParOf" srcId="{9D783831-9FE8-4EAD-B00F-71E2A5BCA567}" destId="{ED757480-F7F3-4E1E-BC8E-EC6B73895782}" srcOrd="1" destOrd="0" presId="urn:microsoft.com/office/officeart/2005/8/layout/orgChart1"/>
    <dgm:cxn modelId="{73D1D1CA-3CFB-4C24-A097-8727C411AFD7}" type="presParOf" srcId="{9D783831-9FE8-4EAD-B00F-71E2A5BCA567}" destId="{9C0A7912-ED6C-4160-899C-A0EFA2CFF614}" srcOrd="2" destOrd="0" presId="urn:microsoft.com/office/officeart/2005/8/layout/orgChart1"/>
    <dgm:cxn modelId="{8504F38E-AB51-4367-AC5F-8C9D884D409F}" type="presParOf" srcId="{A3E4772D-DB28-4CA9-B816-3211A045ABBB}" destId="{FDF121BF-4F1D-4ADC-9321-99B8535B01B7}" srcOrd="2" destOrd="0" presId="urn:microsoft.com/office/officeart/2005/8/layout/orgChart1"/>
    <dgm:cxn modelId="{21DCE0EB-3B6F-433E-823E-D1D9036221CF}" type="presParOf" srcId="{A3E4772D-DB28-4CA9-B816-3211A045ABBB}" destId="{376D19E5-B813-4654-90D2-BE8848AAC670}" srcOrd="3" destOrd="0" presId="urn:microsoft.com/office/officeart/2005/8/layout/orgChart1"/>
    <dgm:cxn modelId="{8BE93887-6833-4B49-98F0-774E429D02D2}" type="presParOf" srcId="{376D19E5-B813-4654-90D2-BE8848AAC670}" destId="{9FC067A3-9E43-4564-896F-8EDC31083ED6}" srcOrd="0" destOrd="0" presId="urn:microsoft.com/office/officeart/2005/8/layout/orgChart1"/>
    <dgm:cxn modelId="{52D5FF14-383D-461A-B99F-27126B0EA148}" type="presParOf" srcId="{9FC067A3-9E43-4564-896F-8EDC31083ED6}" destId="{0324A701-FEEB-49D2-B1D0-D5A6D16001E0}" srcOrd="0" destOrd="0" presId="urn:microsoft.com/office/officeart/2005/8/layout/orgChart1"/>
    <dgm:cxn modelId="{A0EECCC9-B305-4FB9-9490-F5FB003587B2}" type="presParOf" srcId="{9FC067A3-9E43-4564-896F-8EDC31083ED6}" destId="{9B926DA5-6C06-4BFC-AC21-B757F9EADC67}" srcOrd="1" destOrd="0" presId="urn:microsoft.com/office/officeart/2005/8/layout/orgChart1"/>
    <dgm:cxn modelId="{4D7F3F9E-F733-4EAE-9053-15CF4A0BAB8F}" type="presParOf" srcId="{376D19E5-B813-4654-90D2-BE8848AAC670}" destId="{2B81DB8C-733C-48E2-A24B-F363BE433F35}" srcOrd="1" destOrd="0" presId="urn:microsoft.com/office/officeart/2005/8/layout/orgChart1"/>
    <dgm:cxn modelId="{14976C80-1563-4A00-92ED-E0DE38F2C4EC}" type="presParOf" srcId="{376D19E5-B813-4654-90D2-BE8848AAC670}" destId="{BE707721-B7FF-4775-9FF3-D854AC1B08F3}" srcOrd="2" destOrd="0" presId="urn:microsoft.com/office/officeart/2005/8/layout/orgChart1"/>
    <dgm:cxn modelId="{08ABD408-92E2-49D3-A898-BEAD9303D0BF}" type="presParOf" srcId="{A3E4772D-DB28-4CA9-B816-3211A045ABBB}" destId="{C8204033-CFA4-47D6-A638-98140F49216B}" srcOrd="4" destOrd="0" presId="urn:microsoft.com/office/officeart/2005/8/layout/orgChart1"/>
    <dgm:cxn modelId="{5D0EB3A2-889D-4321-96DB-C1F30508253F}" type="presParOf" srcId="{A3E4772D-DB28-4CA9-B816-3211A045ABBB}" destId="{0D6A189F-9C16-4586-BD85-8705D50B6604}" srcOrd="5" destOrd="0" presId="urn:microsoft.com/office/officeart/2005/8/layout/orgChart1"/>
    <dgm:cxn modelId="{DC44DF5E-5BF8-4FE5-B877-8FABB3418EC1}" type="presParOf" srcId="{0D6A189F-9C16-4586-BD85-8705D50B6604}" destId="{72B27F32-EA8C-45D0-A61B-DACC2D679215}" srcOrd="0" destOrd="0" presId="urn:microsoft.com/office/officeart/2005/8/layout/orgChart1"/>
    <dgm:cxn modelId="{264C67C2-D6BD-4A0F-8DA2-C835643B19EE}" type="presParOf" srcId="{72B27F32-EA8C-45D0-A61B-DACC2D679215}" destId="{4FA7C312-A0D8-4AA4-9FB0-9771BD01607B}" srcOrd="0" destOrd="0" presId="urn:microsoft.com/office/officeart/2005/8/layout/orgChart1"/>
    <dgm:cxn modelId="{F85FE081-7C66-47FC-A8A3-CE86B75F8CAC}" type="presParOf" srcId="{72B27F32-EA8C-45D0-A61B-DACC2D679215}" destId="{4C71AD8D-9EAE-4ECA-B4E3-2D42E52F9AE2}" srcOrd="1" destOrd="0" presId="urn:microsoft.com/office/officeart/2005/8/layout/orgChart1"/>
    <dgm:cxn modelId="{AF17ED7E-D678-4D66-AE03-E229CBFE3370}" type="presParOf" srcId="{0D6A189F-9C16-4586-BD85-8705D50B6604}" destId="{B6D59511-F668-4C1B-B216-6C3FCD087392}" srcOrd="1" destOrd="0" presId="urn:microsoft.com/office/officeart/2005/8/layout/orgChart1"/>
    <dgm:cxn modelId="{9FD08E17-BFA5-4202-B080-3E81B3E8601D}" type="presParOf" srcId="{0D6A189F-9C16-4586-BD85-8705D50B6604}" destId="{7AF513E6-3D79-4FC1-A767-0CF751F120CB}" srcOrd="2" destOrd="0" presId="urn:microsoft.com/office/officeart/2005/8/layout/orgChart1"/>
    <dgm:cxn modelId="{E03704C1-E378-4E19-81E9-70894EB55F51}" type="presParOf" srcId="{A3E4772D-DB28-4CA9-B816-3211A045ABBB}" destId="{75DDBFA2-2FA1-4981-8B9A-DC8142C4F17F}" srcOrd="6" destOrd="0" presId="urn:microsoft.com/office/officeart/2005/8/layout/orgChart1"/>
    <dgm:cxn modelId="{AF72576F-7896-4CC5-AD62-FF4870E4B9E2}" type="presParOf" srcId="{A3E4772D-DB28-4CA9-B816-3211A045ABBB}" destId="{5D001D1C-93CA-4A08-809C-28FCEEF9BC28}" srcOrd="7" destOrd="0" presId="urn:microsoft.com/office/officeart/2005/8/layout/orgChart1"/>
    <dgm:cxn modelId="{4748F400-7745-428B-9591-CC921D061F0F}" type="presParOf" srcId="{5D001D1C-93CA-4A08-809C-28FCEEF9BC28}" destId="{C543F28A-6A48-49A2-BDCC-550DBD60DE86}" srcOrd="0" destOrd="0" presId="urn:microsoft.com/office/officeart/2005/8/layout/orgChart1"/>
    <dgm:cxn modelId="{8031F9E1-2BCC-45EC-924A-AD7D2F50BB62}" type="presParOf" srcId="{C543F28A-6A48-49A2-BDCC-550DBD60DE86}" destId="{F151F276-8696-4BF8-817B-81E60092E7F5}" srcOrd="0" destOrd="0" presId="urn:microsoft.com/office/officeart/2005/8/layout/orgChart1"/>
    <dgm:cxn modelId="{982AACA0-33B4-4973-80E0-C1FEC1413331}" type="presParOf" srcId="{C543F28A-6A48-49A2-BDCC-550DBD60DE86}" destId="{EBFF0FC2-97C8-46B1-875A-5D794F780B0F}" srcOrd="1" destOrd="0" presId="urn:microsoft.com/office/officeart/2005/8/layout/orgChart1"/>
    <dgm:cxn modelId="{002A9BD4-465E-49CD-8392-B3EA36F1621B}" type="presParOf" srcId="{5D001D1C-93CA-4A08-809C-28FCEEF9BC28}" destId="{D623FA93-813E-431C-A3BD-BCBAD96DA19D}" srcOrd="1" destOrd="0" presId="urn:microsoft.com/office/officeart/2005/8/layout/orgChart1"/>
    <dgm:cxn modelId="{0571CA5F-0723-4073-9A2A-DD6AF19C4F5D}" type="presParOf" srcId="{5D001D1C-93CA-4A08-809C-28FCEEF9BC28}" destId="{23E6C51C-B5E7-4541-AAA1-6914692F3167}" srcOrd="2" destOrd="0" presId="urn:microsoft.com/office/officeart/2005/8/layout/orgChart1"/>
    <dgm:cxn modelId="{701A50A8-8EA2-4D65-BECD-1D01D89D9DAB}" type="presParOf" srcId="{0F6FD971-89D0-4AA9-A9C0-7F06AE7BFC22}" destId="{E547B349-A649-488F-8ACE-63E7D9DD5C99}" srcOrd="2" destOrd="0" presId="urn:microsoft.com/office/officeart/2005/8/layout/orgChart1"/>
    <dgm:cxn modelId="{D01EB967-5D92-4869-9E33-792032DDC383}" type="presParOf" srcId="{C3974C7D-FAF4-4799-ABA1-140EF32DAE3D}" destId="{3AC97BD5-5513-4CA3-B012-D37AB0810F74}" srcOrd="2" destOrd="0" presId="urn:microsoft.com/office/officeart/2005/8/layout/orgChart1"/>
    <dgm:cxn modelId="{F076BA20-9F6D-4753-827E-705BB17B6AF8}" type="presParOf" srcId="{C3974C7D-FAF4-4799-ABA1-140EF32DAE3D}" destId="{EB2E996B-B672-4898-A552-553E44943464}" srcOrd="3" destOrd="0" presId="urn:microsoft.com/office/officeart/2005/8/layout/orgChart1"/>
    <dgm:cxn modelId="{139D39F5-DC2F-4493-800C-938EA85C6ED3}" type="presParOf" srcId="{EB2E996B-B672-4898-A552-553E44943464}" destId="{DE6C3A72-4172-4317-91A3-11F67BD736CE}" srcOrd="0" destOrd="0" presId="urn:microsoft.com/office/officeart/2005/8/layout/orgChart1"/>
    <dgm:cxn modelId="{15E49388-8C3C-44DA-B5FC-B9220E60337F}" type="presParOf" srcId="{DE6C3A72-4172-4317-91A3-11F67BD736CE}" destId="{834EB891-DBED-473B-9DE3-EB72951D293E}" srcOrd="0" destOrd="0" presId="urn:microsoft.com/office/officeart/2005/8/layout/orgChart1"/>
    <dgm:cxn modelId="{B9654FD8-61D4-43E8-8759-4A7C0D9C197A}" type="presParOf" srcId="{DE6C3A72-4172-4317-91A3-11F67BD736CE}" destId="{793D2890-AC74-4077-A3B7-AFD7EFD8021C}" srcOrd="1" destOrd="0" presId="urn:microsoft.com/office/officeart/2005/8/layout/orgChart1"/>
    <dgm:cxn modelId="{76B5A9DF-D6DD-4EE5-88E7-D0F52446420A}" type="presParOf" srcId="{EB2E996B-B672-4898-A552-553E44943464}" destId="{E4F45438-6332-4172-912E-03E11FE8B0B6}" srcOrd="1" destOrd="0" presId="urn:microsoft.com/office/officeart/2005/8/layout/orgChart1"/>
    <dgm:cxn modelId="{FEA80DDE-4C68-4BE3-A270-17E2B70271CD}" type="presParOf" srcId="{E4F45438-6332-4172-912E-03E11FE8B0B6}" destId="{D3833E90-18FE-4A83-875D-6ED4C059C30A}" srcOrd="0" destOrd="0" presId="urn:microsoft.com/office/officeart/2005/8/layout/orgChart1"/>
    <dgm:cxn modelId="{77336EB4-EEBE-4476-9AE3-7CB288A4D0A2}" type="presParOf" srcId="{E4F45438-6332-4172-912E-03E11FE8B0B6}" destId="{687C019D-086F-4D33-AD3A-117072274446}" srcOrd="1" destOrd="0" presId="urn:microsoft.com/office/officeart/2005/8/layout/orgChart1"/>
    <dgm:cxn modelId="{8071028F-67A6-4719-B40C-5695E99FCE2A}" type="presParOf" srcId="{687C019D-086F-4D33-AD3A-117072274446}" destId="{A5261054-CF9E-4BF3-8A82-13BEE8C88A22}" srcOrd="0" destOrd="0" presId="urn:microsoft.com/office/officeart/2005/8/layout/orgChart1"/>
    <dgm:cxn modelId="{9D4ED2B5-D814-41CC-A255-FAFBC06F86C8}" type="presParOf" srcId="{A5261054-CF9E-4BF3-8A82-13BEE8C88A22}" destId="{B1911368-9B84-4FEF-AAA6-3C87CF8950C8}" srcOrd="0" destOrd="0" presId="urn:microsoft.com/office/officeart/2005/8/layout/orgChart1"/>
    <dgm:cxn modelId="{CAF1FBED-F08A-485F-A68B-36906D5666E6}" type="presParOf" srcId="{A5261054-CF9E-4BF3-8A82-13BEE8C88A22}" destId="{5CE6C4F4-D188-41BD-BD5C-09DE97E4FB7F}" srcOrd="1" destOrd="0" presId="urn:microsoft.com/office/officeart/2005/8/layout/orgChart1"/>
    <dgm:cxn modelId="{6A21E64A-A78A-42AA-8A87-485DA7982884}" type="presParOf" srcId="{687C019D-086F-4D33-AD3A-117072274446}" destId="{16912695-BA03-4A7E-83F0-DCFBB104AF20}" srcOrd="1" destOrd="0" presId="urn:microsoft.com/office/officeart/2005/8/layout/orgChart1"/>
    <dgm:cxn modelId="{9AB0603E-60AA-47F1-86AB-44A1198F209A}" type="presParOf" srcId="{687C019D-086F-4D33-AD3A-117072274446}" destId="{8736CC85-83A7-47F2-A11C-1992262434E9}" srcOrd="2" destOrd="0" presId="urn:microsoft.com/office/officeart/2005/8/layout/orgChart1"/>
    <dgm:cxn modelId="{0B2BECFB-EBC9-4D0A-9227-4A673BCE052A}" type="presParOf" srcId="{E4F45438-6332-4172-912E-03E11FE8B0B6}" destId="{530D6811-CE36-49A0-80BE-6041CC513579}" srcOrd="2" destOrd="0" presId="urn:microsoft.com/office/officeart/2005/8/layout/orgChart1"/>
    <dgm:cxn modelId="{7C3BFE8D-6CE0-400D-9A14-D5D3ABC3879A}" type="presParOf" srcId="{E4F45438-6332-4172-912E-03E11FE8B0B6}" destId="{2438F87F-8C7C-474A-857B-5D694DE2F712}" srcOrd="3" destOrd="0" presId="urn:microsoft.com/office/officeart/2005/8/layout/orgChart1"/>
    <dgm:cxn modelId="{129F75FB-26A3-460F-A719-824D91360EAE}" type="presParOf" srcId="{2438F87F-8C7C-474A-857B-5D694DE2F712}" destId="{78DEFD31-79AC-4297-8C0C-A0F943F0AE15}" srcOrd="0" destOrd="0" presId="urn:microsoft.com/office/officeart/2005/8/layout/orgChart1"/>
    <dgm:cxn modelId="{39BCE513-E626-4AE8-BA9C-8DE848B20C93}" type="presParOf" srcId="{78DEFD31-79AC-4297-8C0C-A0F943F0AE15}" destId="{086CF851-E86E-4FB2-A6E8-F5F4C2BBC272}" srcOrd="0" destOrd="0" presId="urn:microsoft.com/office/officeart/2005/8/layout/orgChart1"/>
    <dgm:cxn modelId="{CA3C43C9-0AE5-44FD-A002-1556AFCA41F5}" type="presParOf" srcId="{78DEFD31-79AC-4297-8C0C-A0F943F0AE15}" destId="{C31B57DF-7825-4FD3-B53C-765FB0C3F6FB}" srcOrd="1" destOrd="0" presId="urn:microsoft.com/office/officeart/2005/8/layout/orgChart1"/>
    <dgm:cxn modelId="{0F52F7E2-14F8-4214-AB12-376C7B34DF12}" type="presParOf" srcId="{2438F87F-8C7C-474A-857B-5D694DE2F712}" destId="{F7B7B452-BBB9-45D1-8D9F-F316EF6E8868}" srcOrd="1" destOrd="0" presId="urn:microsoft.com/office/officeart/2005/8/layout/orgChart1"/>
    <dgm:cxn modelId="{EE845C78-7173-464E-9FC2-2E206AEBB5B7}" type="presParOf" srcId="{2438F87F-8C7C-474A-857B-5D694DE2F712}" destId="{533BD064-EC32-489B-949A-53EEDD36ABB1}" srcOrd="2" destOrd="0" presId="urn:microsoft.com/office/officeart/2005/8/layout/orgChart1"/>
    <dgm:cxn modelId="{38FAFAB2-DCC1-42AB-80F6-FB17C1889376}" type="presParOf" srcId="{EB2E996B-B672-4898-A552-553E44943464}" destId="{80B9322A-5730-42B2-9208-8993D1D162A6}" srcOrd="2" destOrd="0" presId="urn:microsoft.com/office/officeart/2005/8/layout/orgChart1"/>
    <dgm:cxn modelId="{9D0C6C4A-D466-453C-ABCC-D46B7040E6E1}" type="presParOf" srcId="{C3974C7D-FAF4-4799-ABA1-140EF32DAE3D}" destId="{E1748A4E-2DB8-4A21-B566-16B1E8C8D1F2}" srcOrd="4" destOrd="0" presId="urn:microsoft.com/office/officeart/2005/8/layout/orgChart1"/>
    <dgm:cxn modelId="{2A2FEFED-E4F2-4F96-87A8-5FE8FA583EF3}" type="presParOf" srcId="{C3974C7D-FAF4-4799-ABA1-140EF32DAE3D}" destId="{EF8AC250-5470-433E-ACB3-F91D14D15C41}" srcOrd="5" destOrd="0" presId="urn:microsoft.com/office/officeart/2005/8/layout/orgChart1"/>
    <dgm:cxn modelId="{17D70061-511A-4710-AC8F-D30F098CC123}" type="presParOf" srcId="{EF8AC250-5470-433E-ACB3-F91D14D15C41}" destId="{C99A04E3-AB55-45BE-B3AA-3EBCB0B10610}" srcOrd="0" destOrd="0" presId="urn:microsoft.com/office/officeart/2005/8/layout/orgChart1"/>
    <dgm:cxn modelId="{E41E4F5D-4C30-4090-AB73-E3BC2209D731}" type="presParOf" srcId="{C99A04E3-AB55-45BE-B3AA-3EBCB0B10610}" destId="{63569FF6-E91B-499D-A225-D44649971719}" srcOrd="0" destOrd="0" presId="urn:microsoft.com/office/officeart/2005/8/layout/orgChart1"/>
    <dgm:cxn modelId="{7027E094-2043-4EE1-84B9-4D9858769C46}" type="presParOf" srcId="{C99A04E3-AB55-45BE-B3AA-3EBCB0B10610}" destId="{B3A43172-35CA-4359-A1D1-476D0AC534C5}" srcOrd="1" destOrd="0" presId="urn:microsoft.com/office/officeart/2005/8/layout/orgChart1"/>
    <dgm:cxn modelId="{77BE3425-4690-47EF-BEDF-293A904D8A4B}" type="presParOf" srcId="{EF8AC250-5470-433E-ACB3-F91D14D15C41}" destId="{60114DC5-CE7E-43F4-986E-5B18E6F7DDAA}" srcOrd="1" destOrd="0" presId="urn:microsoft.com/office/officeart/2005/8/layout/orgChart1"/>
    <dgm:cxn modelId="{CF4BF5A0-2CE3-40D8-81E3-E9D6A9B0A299}" type="presParOf" srcId="{60114DC5-CE7E-43F4-986E-5B18E6F7DDAA}" destId="{8EAF36B9-FFA2-46A8-8A30-AF94DD8BBD66}" srcOrd="0" destOrd="0" presId="urn:microsoft.com/office/officeart/2005/8/layout/orgChart1"/>
    <dgm:cxn modelId="{2603F1C2-ADB6-4F7C-8867-ACD01F29A466}" type="presParOf" srcId="{60114DC5-CE7E-43F4-986E-5B18E6F7DDAA}" destId="{231A1167-0262-416D-A046-8F3A19E864DF}" srcOrd="1" destOrd="0" presId="urn:microsoft.com/office/officeart/2005/8/layout/orgChart1"/>
    <dgm:cxn modelId="{8E3FF706-F071-47B4-9CB4-C88664090CE9}" type="presParOf" srcId="{231A1167-0262-416D-A046-8F3A19E864DF}" destId="{C09FCD2D-ED0F-4F31-8461-976DD0D7762F}" srcOrd="0" destOrd="0" presId="urn:microsoft.com/office/officeart/2005/8/layout/orgChart1"/>
    <dgm:cxn modelId="{31FE2B0E-58ED-4082-80EF-9863396472F3}" type="presParOf" srcId="{C09FCD2D-ED0F-4F31-8461-976DD0D7762F}" destId="{118306BA-4F57-4F0A-A94E-4F53DFAAED1B}" srcOrd="0" destOrd="0" presId="urn:microsoft.com/office/officeart/2005/8/layout/orgChart1"/>
    <dgm:cxn modelId="{9F26A551-BB9E-477B-A574-2EDE0D65AE87}" type="presParOf" srcId="{C09FCD2D-ED0F-4F31-8461-976DD0D7762F}" destId="{5E078A69-A72C-4ADF-B664-AA2AF294451C}" srcOrd="1" destOrd="0" presId="urn:microsoft.com/office/officeart/2005/8/layout/orgChart1"/>
    <dgm:cxn modelId="{F33BEBC2-48DD-43F0-BF7F-0386D2AFF2BA}" type="presParOf" srcId="{231A1167-0262-416D-A046-8F3A19E864DF}" destId="{E8E175B2-57C3-466E-987A-8EC3607816FE}" srcOrd="1" destOrd="0" presId="urn:microsoft.com/office/officeart/2005/8/layout/orgChart1"/>
    <dgm:cxn modelId="{C9C4110B-4CC0-4FBC-B0E1-EBD0A734E923}" type="presParOf" srcId="{231A1167-0262-416D-A046-8F3A19E864DF}" destId="{484FD6FD-D451-4904-AC5C-A6FC9199DABC}" srcOrd="2" destOrd="0" presId="urn:microsoft.com/office/officeart/2005/8/layout/orgChart1"/>
    <dgm:cxn modelId="{CE0E7B90-3AFA-445F-8748-CE171AF8DE84}" type="presParOf" srcId="{60114DC5-CE7E-43F4-986E-5B18E6F7DDAA}" destId="{B3638865-FC2A-46F0-884F-31B66AD488A8}" srcOrd="2" destOrd="0" presId="urn:microsoft.com/office/officeart/2005/8/layout/orgChart1"/>
    <dgm:cxn modelId="{AA956D8D-E03F-491E-AFEC-114B8F856B63}" type="presParOf" srcId="{60114DC5-CE7E-43F4-986E-5B18E6F7DDAA}" destId="{E42946C1-274E-4CD8-A2AC-4EDF2E0804FF}" srcOrd="3" destOrd="0" presId="urn:microsoft.com/office/officeart/2005/8/layout/orgChart1"/>
    <dgm:cxn modelId="{399518CC-B1AF-478D-8612-C236353BCD90}" type="presParOf" srcId="{E42946C1-274E-4CD8-A2AC-4EDF2E0804FF}" destId="{1E98032D-0EBB-4FC4-993E-2F4E9958DB1C}" srcOrd="0" destOrd="0" presId="urn:microsoft.com/office/officeart/2005/8/layout/orgChart1"/>
    <dgm:cxn modelId="{1828E534-796F-43D4-8EFB-21BB55DB013B}" type="presParOf" srcId="{1E98032D-0EBB-4FC4-993E-2F4E9958DB1C}" destId="{8BEFC431-28CA-4C3C-9EFC-F1B534DD800D}" srcOrd="0" destOrd="0" presId="urn:microsoft.com/office/officeart/2005/8/layout/orgChart1"/>
    <dgm:cxn modelId="{09498A2E-0960-469D-8BE8-B991A191AD17}" type="presParOf" srcId="{1E98032D-0EBB-4FC4-993E-2F4E9958DB1C}" destId="{740754DE-229D-4A5B-84F8-6AE638891A6D}" srcOrd="1" destOrd="0" presId="urn:microsoft.com/office/officeart/2005/8/layout/orgChart1"/>
    <dgm:cxn modelId="{9DDBBD3A-11B8-45F1-B7DE-7E4D562AB7A9}" type="presParOf" srcId="{E42946C1-274E-4CD8-A2AC-4EDF2E0804FF}" destId="{B3522980-9AB7-4CAF-A9E2-688776EB0C07}" srcOrd="1" destOrd="0" presId="urn:microsoft.com/office/officeart/2005/8/layout/orgChart1"/>
    <dgm:cxn modelId="{95D7719C-B29F-4F48-969F-2003A40DA3A6}" type="presParOf" srcId="{E42946C1-274E-4CD8-A2AC-4EDF2E0804FF}" destId="{4E42FB12-6CEA-41FC-82E4-EB23957CDE14}" srcOrd="2" destOrd="0" presId="urn:microsoft.com/office/officeart/2005/8/layout/orgChart1"/>
    <dgm:cxn modelId="{356D924C-F1F8-4A06-84FB-BB2574396EBF}" type="presParOf" srcId="{EF8AC250-5470-433E-ACB3-F91D14D15C41}" destId="{71227C3A-AFFE-46EB-8E39-EA90A2FC2A05}" srcOrd="2" destOrd="0" presId="urn:microsoft.com/office/officeart/2005/8/layout/orgChart1"/>
    <dgm:cxn modelId="{999A740F-5388-4C83-B222-5F1EECC39053}" type="presParOf" srcId="{C3974C7D-FAF4-4799-ABA1-140EF32DAE3D}" destId="{2C4BF6D9-562A-49D6-8235-328191008349}" srcOrd="6" destOrd="0" presId="urn:microsoft.com/office/officeart/2005/8/layout/orgChart1"/>
    <dgm:cxn modelId="{39C76E25-BFF1-4FC5-A723-7967AD75DE16}" type="presParOf" srcId="{C3974C7D-FAF4-4799-ABA1-140EF32DAE3D}" destId="{8E6766A1-1144-46EF-B2BB-F1D2B0C5E1EA}" srcOrd="7" destOrd="0" presId="urn:microsoft.com/office/officeart/2005/8/layout/orgChart1"/>
    <dgm:cxn modelId="{5ACCEA95-4BDD-4490-872A-596588D644CC}" type="presParOf" srcId="{8E6766A1-1144-46EF-B2BB-F1D2B0C5E1EA}" destId="{342FE4E9-C4C6-43F0-81C9-A75E420EA505}" srcOrd="0" destOrd="0" presId="urn:microsoft.com/office/officeart/2005/8/layout/orgChart1"/>
    <dgm:cxn modelId="{50303221-764C-4DA4-8E24-1BF9BD9DD774}" type="presParOf" srcId="{342FE4E9-C4C6-43F0-81C9-A75E420EA505}" destId="{19689506-7D20-41F5-80C9-0BA1BAC235A1}" srcOrd="0" destOrd="0" presId="urn:microsoft.com/office/officeart/2005/8/layout/orgChart1"/>
    <dgm:cxn modelId="{4B9243FD-2A81-464D-9626-3384804DD9EF}" type="presParOf" srcId="{342FE4E9-C4C6-43F0-81C9-A75E420EA505}" destId="{A14E9E0D-5F20-4AA8-AA17-4E9BBD599DA5}" srcOrd="1" destOrd="0" presId="urn:microsoft.com/office/officeart/2005/8/layout/orgChart1"/>
    <dgm:cxn modelId="{D26F6A61-1F37-4296-B25E-FEFEC18C1704}" type="presParOf" srcId="{8E6766A1-1144-46EF-B2BB-F1D2B0C5E1EA}" destId="{926E4075-84CB-4A7F-A7FE-0AFC4794FCDF}" srcOrd="1" destOrd="0" presId="urn:microsoft.com/office/officeart/2005/8/layout/orgChart1"/>
    <dgm:cxn modelId="{7BA1DC0C-34AE-4E6E-86B9-0F5CAEA7E240}" type="presParOf" srcId="{926E4075-84CB-4A7F-A7FE-0AFC4794FCDF}" destId="{18EECC64-C420-499A-AA83-778B021065D4}" srcOrd="0" destOrd="0" presId="urn:microsoft.com/office/officeart/2005/8/layout/orgChart1"/>
    <dgm:cxn modelId="{8965E537-B835-4F87-8CC6-2CD6ACDB9808}" type="presParOf" srcId="{926E4075-84CB-4A7F-A7FE-0AFC4794FCDF}" destId="{8CD19C18-BB6D-4984-9327-A74F3C9D5435}" srcOrd="1" destOrd="0" presId="urn:microsoft.com/office/officeart/2005/8/layout/orgChart1"/>
    <dgm:cxn modelId="{487551C6-93F8-4384-89C0-89D449525FD8}" type="presParOf" srcId="{8CD19C18-BB6D-4984-9327-A74F3C9D5435}" destId="{8D521EAC-C6BC-4368-A630-6E556C2BA540}" srcOrd="0" destOrd="0" presId="urn:microsoft.com/office/officeart/2005/8/layout/orgChart1"/>
    <dgm:cxn modelId="{776C895C-59DF-4CC2-A4C9-5BE15B7B168B}" type="presParOf" srcId="{8D521EAC-C6BC-4368-A630-6E556C2BA540}" destId="{99D05A74-1E16-47F1-B961-EF814C375848}" srcOrd="0" destOrd="0" presId="urn:microsoft.com/office/officeart/2005/8/layout/orgChart1"/>
    <dgm:cxn modelId="{35E92AAC-FAC2-4E57-9836-5A6C244F00ED}" type="presParOf" srcId="{8D521EAC-C6BC-4368-A630-6E556C2BA540}" destId="{A68A96D4-6917-4504-BFF9-E55160D32D39}" srcOrd="1" destOrd="0" presId="urn:microsoft.com/office/officeart/2005/8/layout/orgChart1"/>
    <dgm:cxn modelId="{3F9FCFFD-230B-4074-A9DF-CCADA3C5D770}" type="presParOf" srcId="{8CD19C18-BB6D-4984-9327-A74F3C9D5435}" destId="{D2ED6B2D-DA72-4C63-9C74-B202CB146F38}" srcOrd="1" destOrd="0" presId="urn:microsoft.com/office/officeart/2005/8/layout/orgChart1"/>
    <dgm:cxn modelId="{A33D23FF-5267-4657-B2A8-85B1CD526BC3}" type="presParOf" srcId="{8CD19C18-BB6D-4984-9327-A74F3C9D5435}" destId="{3896AB7D-689F-406F-8A86-F81A311B7F1D}" srcOrd="2" destOrd="0" presId="urn:microsoft.com/office/officeart/2005/8/layout/orgChart1"/>
    <dgm:cxn modelId="{6D6ACA5F-349D-4587-8C48-900B3936EF97}" type="presParOf" srcId="{926E4075-84CB-4A7F-A7FE-0AFC4794FCDF}" destId="{971D69FC-AF8D-490F-9DFC-1650472A3E4A}" srcOrd="2" destOrd="0" presId="urn:microsoft.com/office/officeart/2005/8/layout/orgChart1"/>
    <dgm:cxn modelId="{01D7EEB7-E7A8-4874-B45E-746A2026EE7D}" type="presParOf" srcId="{926E4075-84CB-4A7F-A7FE-0AFC4794FCDF}" destId="{95BE31D7-7842-48C7-A1E6-51E5EA4EF108}" srcOrd="3" destOrd="0" presId="urn:microsoft.com/office/officeart/2005/8/layout/orgChart1"/>
    <dgm:cxn modelId="{336BF71C-B3EB-4D32-A5AC-FC393C141740}" type="presParOf" srcId="{95BE31D7-7842-48C7-A1E6-51E5EA4EF108}" destId="{B9A455DA-7BDA-465D-BD66-7DB92D31AAFD}" srcOrd="0" destOrd="0" presId="urn:microsoft.com/office/officeart/2005/8/layout/orgChart1"/>
    <dgm:cxn modelId="{97C15104-D323-4C1A-AB7D-724FECEBB86D}" type="presParOf" srcId="{B9A455DA-7BDA-465D-BD66-7DB92D31AAFD}" destId="{CD3D9187-B173-4132-92E0-0CCEBBC3782C}" srcOrd="0" destOrd="0" presId="urn:microsoft.com/office/officeart/2005/8/layout/orgChart1"/>
    <dgm:cxn modelId="{586F7AF0-A99B-4796-8138-B3DFAA5837F7}" type="presParOf" srcId="{B9A455DA-7BDA-465D-BD66-7DB92D31AAFD}" destId="{93E724CF-5F4E-48B2-9688-F91AD4AF2261}" srcOrd="1" destOrd="0" presId="urn:microsoft.com/office/officeart/2005/8/layout/orgChart1"/>
    <dgm:cxn modelId="{9DFA54F0-B244-45E5-AAF9-6AD6A95A4C95}" type="presParOf" srcId="{95BE31D7-7842-48C7-A1E6-51E5EA4EF108}" destId="{D7FEECC6-7561-4146-BB6F-FF8E540B145C}" srcOrd="1" destOrd="0" presId="urn:microsoft.com/office/officeart/2005/8/layout/orgChart1"/>
    <dgm:cxn modelId="{8245DD05-9DE9-4927-9AED-82850ECCB651}" type="presParOf" srcId="{95BE31D7-7842-48C7-A1E6-51E5EA4EF108}" destId="{DF01B59E-6622-4182-9C8D-2883C7C80F9C}" srcOrd="2" destOrd="0" presId="urn:microsoft.com/office/officeart/2005/8/layout/orgChart1"/>
    <dgm:cxn modelId="{A345CCB5-B360-420A-8BBD-4C67132D88A4}" type="presParOf" srcId="{926E4075-84CB-4A7F-A7FE-0AFC4794FCDF}" destId="{04ED469A-E62E-42B5-B51A-B2B9664C9A9E}" srcOrd="4" destOrd="0" presId="urn:microsoft.com/office/officeart/2005/8/layout/orgChart1"/>
    <dgm:cxn modelId="{53551E3B-1D22-448C-96B2-89D7CCA79DB2}" type="presParOf" srcId="{926E4075-84CB-4A7F-A7FE-0AFC4794FCDF}" destId="{95DA0795-C94F-4FC3-826A-AAC4CF65C993}" srcOrd="5" destOrd="0" presId="urn:microsoft.com/office/officeart/2005/8/layout/orgChart1"/>
    <dgm:cxn modelId="{A4C5A118-1D68-4214-901B-66916835E306}" type="presParOf" srcId="{95DA0795-C94F-4FC3-826A-AAC4CF65C993}" destId="{DAD7FA01-E4DF-4C08-8A41-FE1CC49FAF92}" srcOrd="0" destOrd="0" presId="urn:microsoft.com/office/officeart/2005/8/layout/orgChart1"/>
    <dgm:cxn modelId="{CC858D0D-9A4D-47BF-B43B-82056A03AE45}" type="presParOf" srcId="{DAD7FA01-E4DF-4C08-8A41-FE1CC49FAF92}" destId="{E6DD45EA-500F-4AF1-897E-2F86861B4521}" srcOrd="0" destOrd="0" presId="urn:microsoft.com/office/officeart/2005/8/layout/orgChart1"/>
    <dgm:cxn modelId="{7CC46C64-3C71-4CBB-ADFD-ACCCA78894C2}" type="presParOf" srcId="{DAD7FA01-E4DF-4C08-8A41-FE1CC49FAF92}" destId="{DB6C90D1-5149-40DF-A711-3517329B3CB5}" srcOrd="1" destOrd="0" presId="urn:microsoft.com/office/officeart/2005/8/layout/orgChart1"/>
    <dgm:cxn modelId="{27259F3F-1D48-423B-AA94-D49051802471}" type="presParOf" srcId="{95DA0795-C94F-4FC3-826A-AAC4CF65C993}" destId="{C59A8866-9803-40EC-896C-4BAB5AB82AAA}" srcOrd="1" destOrd="0" presId="urn:microsoft.com/office/officeart/2005/8/layout/orgChart1"/>
    <dgm:cxn modelId="{41E697C5-CEB4-48EB-8953-0D92E801DDEC}" type="presParOf" srcId="{95DA0795-C94F-4FC3-826A-AAC4CF65C993}" destId="{FCBEE951-715D-4004-8653-A8BDE5B271F0}" srcOrd="2" destOrd="0" presId="urn:microsoft.com/office/officeart/2005/8/layout/orgChart1"/>
    <dgm:cxn modelId="{A244CC98-9AF5-4C45-B7DF-6CDE542FA94F}" type="presParOf" srcId="{926E4075-84CB-4A7F-A7FE-0AFC4794FCDF}" destId="{0A9E909A-AD2E-4E8B-A2ED-3EFCFA4F4AE4}" srcOrd="6" destOrd="0" presId="urn:microsoft.com/office/officeart/2005/8/layout/orgChart1"/>
    <dgm:cxn modelId="{6E12F751-24F6-460B-9D15-CF24C20CCEEC}" type="presParOf" srcId="{926E4075-84CB-4A7F-A7FE-0AFC4794FCDF}" destId="{76F9E037-E4F6-48A4-9BC8-A1218F3C4283}" srcOrd="7" destOrd="0" presId="urn:microsoft.com/office/officeart/2005/8/layout/orgChart1"/>
    <dgm:cxn modelId="{03D8849C-42D9-438A-B3DB-95B0BD062CC7}" type="presParOf" srcId="{76F9E037-E4F6-48A4-9BC8-A1218F3C4283}" destId="{46BA7E78-714F-4854-8254-00FABDF5A3D1}" srcOrd="0" destOrd="0" presId="urn:microsoft.com/office/officeart/2005/8/layout/orgChart1"/>
    <dgm:cxn modelId="{0BE2C348-AA6F-422C-8DD6-CDE48B791B65}" type="presParOf" srcId="{46BA7E78-714F-4854-8254-00FABDF5A3D1}" destId="{FA2DA908-6EF1-4F2D-ACB0-2166973509D6}" srcOrd="0" destOrd="0" presId="urn:microsoft.com/office/officeart/2005/8/layout/orgChart1"/>
    <dgm:cxn modelId="{6BFF4B1A-4EA0-4E0A-8463-A3DBB7186FB6}" type="presParOf" srcId="{46BA7E78-714F-4854-8254-00FABDF5A3D1}" destId="{64E71CA5-C466-4ADE-AED2-044B53F1DDE6}" srcOrd="1" destOrd="0" presId="urn:microsoft.com/office/officeart/2005/8/layout/orgChart1"/>
    <dgm:cxn modelId="{02F4EDF8-269E-49F2-84C0-DE72A7327CA0}" type="presParOf" srcId="{76F9E037-E4F6-48A4-9BC8-A1218F3C4283}" destId="{C6003746-BDEA-4317-B2E3-1501B8B3ED92}" srcOrd="1" destOrd="0" presId="urn:microsoft.com/office/officeart/2005/8/layout/orgChart1"/>
    <dgm:cxn modelId="{819F8949-34D1-45D7-91AB-006EA9011675}" type="presParOf" srcId="{76F9E037-E4F6-48A4-9BC8-A1218F3C4283}" destId="{DF6BF110-4D56-43B5-B025-0527F3A879DD}" srcOrd="2" destOrd="0" presId="urn:microsoft.com/office/officeart/2005/8/layout/orgChart1"/>
    <dgm:cxn modelId="{96852B11-6A5D-4CF9-825B-5B7EE74C6EF6}" type="presParOf" srcId="{8E6766A1-1144-46EF-B2BB-F1D2B0C5E1EA}" destId="{3457A59B-A4E7-48C5-A686-F98DE50C2341}" srcOrd="2" destOrd="0" presId="urn:microsoft.com/office/officeart/2005/8/layout/orgChart1"/>
    <dgm:cxn modelId="{AFFDFAE0-46C3-4A81-AD13-ECD11223118A}" type="presParOf" srcId="{AD0D4E3E-04A8-41AE-B95D-54C31DE83A50}" destId="{7B62042E-47F6-458F-A864-D0609A3045D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A31113-F2C0-4B01-BB72-83D512EF0C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13ECD5-EF94-42FA-8574-2F30579922E6}">
      <dgm:prSet phldrT="[Text]" custT="1"/>
      <dgm:spPr/>
      <dgm:t>
        <a:bodyPr/>
        <a:lstStyle/>
        <a:p>
          <a:r>
            <a:rPr lang="en-US" sz="2800" dirty="0"/>
            <a:t>Retrospective cohort</a:t>
          </a:r>
        </a:p>
      </dgm:t>
    </dgm:pt>
    <dgm:pt modelId="{A7E9D287-B47F-44C8-A1F7-B980DBFE1303}" type="parTrans" cxnId="{6578C493-2501-43B7-81C9-8C52E0DF49CA}">
      <dgm:prSet/>
      <dgm:spPr/>
      <dgm:t>
        <a:bodyPr/>
        <a:lstStyle/>
        <a:p>
          <a:endParaRPr lang="en-US" sz="1400"/>
        </a:p>
      </dgm:t>
    </dgm:pt>
    <dgm:pt modelId="{FC88EC9F-22B1-4B3A-8E1C-0AAC45647393}" type="sibTrans" cxnId="{6578C493-2501-43B7-81C9-8C52E0DF49CA}">
      <dgm:prSet/>
      <dgm:spPr/>
      <dgm:t>
        <a:bodyPr/>
        <a:lstStyle/>
        <a:p>
          <a:endParaRPr lang="en-US" sz="1400"/>
        </a:p>
      </dgm:t>
    </dgm:pt>
    <dgm:pt modelId="{73E92BF8-662E-4B55-BF91-8DC1DBD49A9D}">
      <dgm:prSet phldrT="[Text]" custT="1"/>
      <dgm:spPr/>
      <dgm:t>
        <a:bodyPr/>
        <a:lstStyle/>
        <a:p>
          <a:endParaRPr lang="en-US" sz="2000" dirty="0"/>
        </a:p>
      </dgm:t>
    </dgm:pt>
    <dgm:pt modelId="{152A7B7D-9D0A-45B5-981D-305B273C20EF}" type="parTrans" cxnId="{D581868A-6D08-4A3A-A2E0-A53054442F55}">
      <dgm:prSet/>
      <dgm:spPr/>
      <dgm:t>
        <a:bodyPr/>
        <a:lstStyle/>
        <a:p>
          <a:endParaRPr lang="en-US" sz="1400"/>
        </a:p>
      </dgm:t>
    </dgm:pt>
    <dgm:pt modelId="{71C690A8-3563-4073-B9AB-2783247DDB95}" type="sibTrans" cxnId="{D581868A-6D08-4A3A-A2E0-A53054442F55}">
      <dgm:prSet/>
      <dgm:spPr/>
      <dgm:t>
        <a:bodyPr/>
        <a:lstStyle/>
        <a:p>
          <a:endParaRPr lang="en-US" sz="1400"/>
        </a:p>
      </dgm:t>
    </dgm:pt>
    <dgm:pt modelId="{B893FE3E-22B3-4475-8E37-5B47366F7BD2}">
      <dgm:prSet phldrT="[Text]" custT="1"/>
      <dgm:spPr/>
      <dgm:t>
        <a:bodyPr/>
        <a:lstStyle/>
        <a:p>
          <a:r>
            <a:rPr lang="en-US" sz="2800" dirty="0"/>
            <a:t>Recall bias</a:t>
          </a:r>
        </a:p>
      </dgm:t>
    </dgm:pt>
    <dgm:pt modelId="{CD457D8B-7B29-426D-8BA1-65CC5938EA0E}" type="parTrans" cxnId="{A7A2A062-AF4C-4302-B50C-73B52A6DF2A8}">
      <dgm:prSet/>
      <dgm:spPr/>
      <dgm:t>
        <a:bodyPr/>
        <a:lstStyle/>
        <a:p>
          <a:endParaRPr lang="en-US" sz="1400"/>
        </a:p>
      </dgm:t>
    </dgm:pt>
    <dgm:pt modelId="{D2325A86-44DE-445D-B172-B050470720EA}" type="sibTrans" cxnId="{A7A2A062-AF4C-4302-B50C-73B52A6DF2A8}">
      <dgm:prSet/>
      <dgm:spPr/>
      <dgm:t>
        <a:bodyPr/>
        <a:lstStyle/>
        <a:p>
          <a:endParaRPr lang="en-US" sz="1400"/>
        </a:p>
      </dgm:t>
    </dgm:pt>
    <dgm:pt modelId="{E0F4E03A-84CE-4D52-B453-959FAA0FC3F4}">
      <dgm:prSet phldrT="[Text]" custT="1"/>
      <dgm:spPr/>
      <dgm:t>
        <a:bodyPr/>
        <a:lstStyle/>
        <a:p>
          <a:r>
            <a:rPr lang="en-US" sz="2000" dirty="0"/>
            <a:t>Validation of outcomes ongoing</a:t>
          </a:r>
        </a:p>
      </dgm:t>
    </dgm:pt>
    <dgm:pt modelId="{031D871D-638A-40E8-BE7A-CB9A5AAAC6E3}" type="parTrans" cxnId="{75AD02CC-13B7-49F8-94FB-8AA82DF7C485}">
      <dgm:prSet/>
      <dgm:spPr/>
      <dgm:t>
        <a:bodyPr/>
        <a:lstStyle/>
        <a:p>
          <a:endParaRPr lang="en-US" sz="1400"/>
        </a:p>
      </dgm:t>
    </dgm:pt>
    <dgm:pt modelId="{1776DC02-9BB4-4333-AFC8-2978F695B330}" type="sibTrans" cxnId="{75AD02CC-13B7-49F8-94FB-8AA82DF7C485}">
      <dgm:prSet/>
      <dgm:spPr/>
      <dgm:t>
        <a:bodyPr/>
        <a:lstStyle/>
        <a:p>
          <a:endParaRPr lang="en-US" sz="1400"/>
        </a:p>
      </dgm:t>
    </dgm:pt>
    <dgm:pt modelId="{C1E06638-8D98-4D73-B3F0-3F7686D68A0F}">
      <dgm:prSet phldrT="[Text]" custT="1"/>
      <dgm:spPr/>
      <dgm:t>
        <a:bodyPr/>
        <a:lstStyle/>
        <a:p>
          <a:r>
            <a:rPr lang="en-US" sz="2800" dirty="0"/>
            <a:t>Participation bias</a:t>
          </a:r>
        </a:p>
      </dgm:t>
    </dgm:pt>
    <dgm:pt modelId="{3F7DB892-6979-47A2-A1AF-D90F2A11FA0E}" type="parTrans" cxnId="{33B08032-D42D-423D-BB68-24EB786B194C}">
      <dgm:prSet/>
      <dgm:spPr/>
      <dgm:t>
        <a:bodyPr/>
        <a:lstStyle/>
        <a:p>
          <a:endParaRPr lang="en-US" sz="1400"/>
        </a:p>
      </dgm:t>
    </dgm:pt>
    <dgm:pt modelId="{43A8E793-D19B-4558-8B3A-BD6C8316DCB2}" type="sibTrans" cxnId="{33B08032-D42D-423D-BB68-24EB786B194C}">
      <dgm:prSet/>
      <dgm:spPr/>
      <dgm:t>
        <a:bodyPr/>
        <a:lstStyle/>
        <a:p>
          <a:endParaRPr lang="en-US" sz="1400"/>
        </a:p>
      </dgm:t>
    </dgm:pt>
    <dgm:pt modelId="{F91C1266-F047-44F1-94DB-7A7C3B1B241B}">
      <dgm:prSet phldrT="[Text]" custT="1"/>
      <dgm:spPr/>
      <dgm:t>
        <a:bodyPr/>
        <a:lstStyle/>
        <a:p>
          <a:r>
            <a:rPr lang="en-US" sz="2000" dirty="0"/>
            <a:t>Enrollment of next of kin of deceased participants</a:t>
          </a:r>
        </a:p>
      </dgm:t>
    </dgm:pt>
    <dgm:pt modelId="{CBEED008-10CA-4434-9EB6-7366AB36A609}" type="parTrans" cxnId="{1B7C3F3D-DE61-4C90-820C-9FE341A5BCAE}">
      <dgm:prSet/>
      <dgm:spPr/>
      <dgm:t>
        <a:bodyPr/>
        <a:lstStyle/>
        <a:p>
          <a:endParaRPr lang="en-US" sz="1400"/>
        </a:p>
      </dgm:t>
    </dgm:pt>
    <dgm:pt modelId="{5CEC3D8E-218F-475F-9377-6BA71FDF59C4}" type="sibTrans" cxnId="{1B7C3F3D-DE61-4C90-820C-9FE341A5BCAE}">
      <dgm:prSet/>
      <dgm:spPr/>
      <dgm:t>
        <a:bodyPr/>
        <a:lstStyle/>
        <a:p>
          <a:endParaRPr lang="en-US" sz="1400"/>
        </a:p>
      </dgm:t>
    </dgm:pt>
    <dgm:pt modelId="{6C1F6E6F-683A-4CEF-8E54-2FDDDECA66AB}">
      <dgm:prSet phldrT="[Text]" custT="1"/>
      <dgm:spPr/>
      <dgm:t>
        <a:bodyPr/>
        <a:lstStyle/>
        <a:p>
          <a:r>
            <a:rPr lang="en-US" sz="2000" dirty="0"/>
            <a:t>Aggressive outreach</a:t>
          </a:r>
        </a:p>
      </dgm:t>
    </dgm:pt>
    <dgm:pt modelId="{8B2A911B-1450-4568-88C5-5358F9104FB1}" type="parTrans" cxnId="{341C480C-AE07-480F-AC23-0E92F938C815}">
      <dgm:prSet/>
      <dgm:spPr/>
      <dgm:t>
        <a:bodyPr/>
        <a:lstStyle/>
        <a:p>
          <a:endParaRPr lang="en-US" sz="1400"/>
        </a:p>
      </dgm:t>
    </dgm:pt>
    <dgm:pt modelId="{4076F9DE-CC9E-43AB-AEFD-0111A6144B3A}" type="sibTrans" cxnId="{341C480C-AE07-480F-AC23-0E92F938C815}">
      <dgm:prSet/>
      <dgm:spPr/>
      <dgm:t>
        <a:bodyPr/>
        <a:lstStyle/>
        <a:p>
          <a:endParaRPr lang="en-US" sz="1400"/>
        </a:p>
      </dgm:t>
    </dgm:pt>
    <dgm:pt modelId="{43127D58-E3A5-4718-BD37-35B6221B1735}" type="pres">
      <dgm:prSet presAssocID="{06A31113-F2C0-4B01-BB72-83D512EF0C09}" presName="linear" presStyleCnt="0">
        <dgm:presLayoutVars>
          <dgm:animLvl val="lvl"/>
          <dgm:resizeHandles val="exact"/>
        </dgm:presLayoutVars>
      </dgm:prSet>
      <dgm:spPr/>
    </dgm:pt>
    <dgm:pt modelId="{B9B3A1F0-8F7D-44CC-AC55-48D65BEFFD27}" type="pres">
      <dgm:prSet presAssocID="{2C13ECD5-EF94-42FA-8574-2F30579922E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F908A3F-FC75-4ECB-A7DB-350D0ABC6B63}" type="pres">
      <dgm:prSet presAssocID="{2C13ECD5-EF94-42FA-8574-2F30579922E6}" presName="childText" presStyleLbl="revTx" presStyleIdx="0" presStyleCnt="3">
        <dgm:presLayoutVars>
          <dgm:bulletEnabled val="1"/>
        </dgm:presLayoutVars>
      </dgm:prSet>
      <dgm:spPr/>
    </dgm:pt>
    <dgm:pt modelId="{9A675810-EC6A-4A06-AC4F-1F68138DC743}" type="pres">
      <dgm:prSet presAssocID="{B893FE3E-22B3-4475-8E37-5B47366F7BD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9F04473-E252-4360-9852-45AB094BEB9E}" type="pres">
      <dgm:prSet presAssocID="{B893FE3E-22B3-4475-8E37-5B47366F7BD2}" presName="childText" presStyleLbl="revTx" presStyleIdx="1" presStyleCnt="3">
        <dgm:presLayoutVars>
          <dgm:bulletEnabled val="1"/>
        </dgm:presLayoutVars>
      </dgm:prSet>
      <dgm:spPr/>
    </dgm:pt>
    <dgm:pt modelId="{2027E40A-8FFA-4684-9A9D-212AE1DE3B75}" type="pres">
      <dgm:prSet presAssocID="{C1E06638-8D98-4D73-B3F0-3F7686D68A0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B88728D-F22C-4B4A-86F5-3D797C57EDD8}" type="pres">
      <dgm:prSet presAssocID="{C1E06638-8D98-4D73-B3F0-3F7686D68A0F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87541A09-4E03-4B45-8207-4F2B953564AD}" type="presOf" srcId="{6C1F6E6F-683A-4CEF-8E54-2FDDDECA66AB}" destId="{DB88728D-F22C-4B4A-86F5-3D797C57EDD8}" srcOrd="0" destOrd="1" presId="urn:microsoft.com/office/officeart/2005/8/layout/vList2"/>
    <dgm:cxn modelId="{341C480C-AE07-480F-AC23-0E92F938C815}" srcId="{C1E06638-8D98-4D73-B3F0-3F7686D68A0F}" destId="{6C1F6E6F-683A-4CEF-8E54-2FDDDECA66AB}" srcOrd="1" destOrd="0" parTransId="{8B2A911B-1450-4568-88C5-5358F9104FB1}" sibTransId="{4076F9DE-CC9E-43AB-AEFD-0111A6144B3A}"/>
    <dgm:cxn modelId="{33B08032-D42D-423D-BB68-24EB786B194C}" srcId="{06A31113-F2C0-4B01-BB72-83D512EF0C09}" destId="{C1E06638-8D98-4D73-B3F0-3F7686D68A0F}" srcOrd="2" destOrd="0" parTransId="{3F7DB892-6979-47A2-A1AF-D90F2A11FA0E}" sibTransId="{43A8E793-D19B-4558-8B3A-BD6C8316DCB2}"/>
    <dgm:cxn modelId="{1B7C3F3D-DE61-4C90-820C-9FE341A5BCAE}" srcId="{C1E06638-8D98-4D73-B3F0-3F7686D68A0F}" destId="{F91C1266-F047-44F1-94DB-7A7C3B1B241B}" srcOrd="0" destOrd="0" parTransId="{CBEED008-10CA-4434-9EB6-7366AB36A609}" sibTransId="{5CEC3D8E-218F-475F-9377-6BA71FDF59C4}"/>
    <dgm:cxn modelId="{D09D3061-08C2-4862-9F33-B6E6DD3F3732}" type="presOf" srcId="{73E92BF8-662E-4B55-BF91-8DC1DBD49A9D}" destId="{EF908A3F-FC75-4ECB-A7DB-350D0ABC6B63}" srcOrd="0" destOrd="0" presId="urn:microsoft.com/office/officeart/2005/8/layout/vList2"/>
    <dgm:cxn modelId="{24E08341-2047-49CE-BDB0-3567F8F86B13}" type="presOf" srcId="{B893FE3E-22B3-4475-8E37-5B47366F7BD2}" destId="{9A675810-EC6A-4A06-AC4F-1F68138DC743}" srcOrd="0" destOrd="0" presId="urn:microsoft.com/office/officeart/2005/8/layout/vList2"/>
    <dgm:cxn modelId="{A7A2A062-AF4C-4302-B50C-73B52A6DF2A8}" srcId="{06A31113-F2C0-4B01-BB72-83D512EF0C09}" destId="{B893FE3E-22B3-4475-8E37-5B47366F7BD2}" srcOrd="1" destOrd="0" parTransId="{CD457D8B-7B29-426D-8BA1-65CC5938EA0E}" sibTransId="{D2325A86-44DE-445D-B172-B050470720EA}"/>
    <dgm:cxn modelId="{7CAC6848-478A-4BBE-A0B2-3F61BF90A066}" type="presOf" srcId="{E0F4E03A-84CE-4D52-B453-959FAA0FC3F4}" destId="{29F04473-E252-4360-9852-45AB094BEB9E}" srcOrd="0" destOrd="0" presId="urn:microsoft.com/office/officeart/2005/8/layout/vList2"/>
    <dgm:cxn modelId="{389DAA84-1ED8-4D5B-817D-896F34A4B439}" type="presOf" srcId="{C1E06638-8D98-4D73-B3F0-3F7686D68A0F}" destId="{2027E40A-8FFA-4684-9A9D-212AE1DE3B75}" srcOrd="0" destOrd="0" presId="urn:microsoft.com/office/officeart/2005/8/layout/vList2"/>
    <dgm:cxn modelId="{D581868A-6D08-4A3A-A2E0-A53054442F55}" srcId="{2C13ECD5-EF94-42FA-8574-2F30579922E6}" destId="{73E92BF8-662E-4B55-BF91-8DC1DBD49A9D}" srcOrd="0" destOrd="0" parTransId="{152A7B7D-9D0A-45B5-981D-305B273C20EF}" sibTransId="{71C690A8-3563-4073-B9AB-2783247DDB95}"/>
    <dgm:cxn modelId="{6578C493-2501-43B7-81C9-8C52E0DF49CA}" srcId="{06A31113-F2C0-4B01-BB72-83D512EF0C09}" destId="{2C13ECD5-EF94-42FA-8574-2F30579922E6}" srcOrd="0" destOrd="0" parTransId="{A7E9D287-B47F-44C8-A1F7-B980DBFE1303}" sibTransId="{FC88EC9F-22B1-4B3A-8E1C-0AAC45647393}"/>
    <dgm:cxn modelId="{75AD02CC-13B7-49F8-94FB-8AA82DF7C485}" srcId="{B893FE3E-22B3-4475-8E37-5B47366F7BD2}" destId="{E0F4E03A-84CE-4D52-B453-959FAA0FC3F4}" srcOrd="0" destOrd="0" parTransId="{031D871D-638A-40E8-BE7A-CB9A5AAAC6E3}" sibTransId="{1776DC02-9BB4-4333-AFC8-2978F695B330}"/>
    <dgm:cxn modelId="{D55C69D0-591F-45F1-BCA2-8E1B05680DD5}" type="presOf" srcId="{F91C1266-F047-44F1-94DB-7A7C3B1B241B}" destId="{DB88728D-F22C-4B4A-86F5-3D797C57EDD8}" srcOrd="0" destOrd="0" presId="urn:microsoft.com/office/officeart/2005/8/layout/vList2"/>
    <dgm:cxn modelId="{C32326DD-D71A-4446-BD6F-E440C416578C}" type="presOf" srcId="{2C13ECD5-EF94-42FA-8574-2F30579922E6}" destId="{B9B3A1F0-8F7D-44CC-AC55-48D65BEFFD27}" srcOrd="0" destOrd="0" presId="urn:microsoft.com/office/officeart/2005/8/layout/vList2"/>
    <dgm:cxn modelId="{5C4155EF-5CF4-4FA9-AE6E-A5284F0331A7}" type="presOf" srcId="{06A31113-F2C0-4B01-BB72-83D512EF0C09}" destId="{43127D58-E3A5-4718-BD37-35B6221B1735}" srcOrd="0" destOrd="0" presId="urn:microsoft.com/office/officeart/2005/8/layout/vList2"/>
    <dgm:cxn modelId="{9EB08AE6-FE9D-4CC3-955C-C343F169D436}" type="presParOf" srcId="{43127D58-E3A5-4718-BD37-35B6221B1735}" destId="{B9B3A1F0-8F7D-44CC-AC55-48D65BEFFD27}" srcOrd="0" destOrd="0" presId="urn:microsoft.com/office/officeart/2005/8/layout/vList2"/>
    <dgm:cxn modelId="{8B856842-3057-4494-929A-2332265ACE9B}" type="presParOf" srcId="{43127D58-E3A5-4718-BD37-35B6221B1735}" destId="{EF908A3F-FC75-4ECB-A7DB-350D0ABC6B63}" srcOrd="1" destOrd="0" presId="urn:microsoft.com/office/officeart/2005/8/layout/vList2"/>
    <dgm:cxn modelId="{14080E2A-48DE-485E-B041-6422838173B7}" type="presParOf" srcId="{43127D58-E3A5-4718-BD37-35B6221B1735}" destId="{9A675810-EC6A-4A06-AC4F-1F68138DC743}" srcOrd="2" destOrd="0" presId="urn:microsoft.com/office/officeart/2005/8/layout/vList2"/>
    <dgm:cxn modelId="{ADA459D2-C60F-4F07-A0F9-6958F37AFA30}" type="presParOf" srcId="{43127D58-E3A5-4718-BD37-35B6221B1735}" destId="{29F04473-E252-4360-9852-45AB094BEB9E}" srcOrd="3" destOrd="0" presId="urn:microsoft.com/office/officeart/2005/8/layout/vList2"/>
    <dgm:cxn modelId="{F03E3D18-86EA-40C4-A61E-9A8C55215A84}" type="presParOf" srcId="{43127D58-E3A5-4718-BD37-35B6221B1735}" destId="{2027E40A-8FFA-4684-9A9D-212AE1DE3B75}" srcOrd="4" destOrd="0" presId="urn:microsoft.com/office/officeart/2005/8/layout/vList2"/>
    <dgm:cxn modelId="{6E8BE71B-1D94-4238-A183-8BD0DC8DBE6B}" type="presParOf" srcId="{43127D58-E3A5-4718-BD37-35B6221B1735}" destId="{DB88728D-F22C-4B4A-86F5-3D797C57EDD8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607C23-9ACE-4598-80E9-F29A4171D8DB}" type="doc">
      <dgm:prSet loTypeId="urn:microsoft.com/office/officeart/2005/8/layout/arrow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F0F8F1A-541D-4AC6-9199-06C7644D7ABF}">
      <dgm:prSet phldrT="[Text]" custT="1"/>
      <dgm:spPr/>
      <dgm:t>
        <a:bodyPr/>
        <a:lstStyle/>
        <a:p>
          <a:r>
            <a:rPr lang="en-US" sz="1800" dirty="0">
              <a:latin typeface="Gill Sans" panose="020B0604020202020204"/>
            </a:rPr>
            <a:t>Target enrollment ~300</a:t>
          </a:r>
        </a:p>
      </dgm:t>
    </dgm:pt>
    <dgm:pt modelId="{58F1C91D-137F-4C42-9036-6DA8A774103E}" type="parTrans" cxnId="{3584E7C1-B2A3-4534-8A2C-C75ED45DF5F3}">
      <dgm:prSet/>
      <dgm:spPr/>
      <dgm:t>
        <a:bodyPr/>
        <a:lstStyle/>
        <a:p>
          <a:endParaRPr lang="en-US" sz="1800">
            <a:latin typeface="Gill Sans" panose="020B0604020202020204"/>
          </a:endParaRPr>
        </a:p>
      </dgm:t>
    </dgm:pt>
    <dgm:pt modelId="{EFDF9FE0-0237-4DDB-8F4C-13BB6FFB80B8}" type="sibTrans" cxnId="{3584E7C1-B2A3-4534-8A2C-C75ED45DF5F3}">
      <dgm:prSet custT="1"/>
      <dgm:spPr/>
      <dgm:t>
        <a:bodyPr/>
        <a:lstStyle/>
        <a:p>
          <a:endParaRPr lang="en-US" sz="1800">
            <a:latin typeface="Gill Sans" panose="020B0604020202020204"/>
          </a:endParaRPr>
        </a:p>
      </dgm:t>
    </dgm:pt>
    <dgm:pt modelId="{4400BEFC-E1DA-4B2F-9B94-F7F73ADB9FED}">
      <dgm:prSet phldrT="[Text]" custT="1"/>
      <dgm:spPr/>
      <dgm:t>
        <a:bodyPr/>
        <a:lstStyle/>
        <a:p>
          <a:r>
            <a:rPr lang="en-US" sz="1800" dirty="0">
              <a:latin typeface="Gill Sans" panose="020B0604020202020204"/>
            </a:rPr>
            <a:t>Recruitment of non-histiocytosis population (controls; ongoing)</a:t>
          </a:r>
        </a:p>
      </dgm:t>
    </dgm:pt>
    <dgm:pt modelId="{A7BE4493-7B9C-4467-A778-4BC85F969078}" type="parTrans" cxnId="{5C37C04D-FD73-42AC-97B4-963B764956C8}">
      <dgm:prSet/>
      <dgm:spPr/>
      <dgm:t>
        <a:bodyPr/>
        <a:lstStyle/>
        <a:p>
          <a:endParaRPr lang="en-US" sz="1800">
            <a:latin typeface="Gill Sans" panose="020B0604020202020204"/>
          </a:endParaRPr>
        </a:p>
      </dgm:t>
    </dgm:pt>
    <dgm:pt modelId="{F5C89C50-3679-4482-AE45-1130154D37F6}" type="sibTrans" cxnId="{5C37C04D-FD73-42AC-97B4-963B764956C8}">
      <dgm:prSet custT="1"/>
      <dgm:spPr/>
      <dgm:t>
        <a:bodyPr/>
        <a:lstStyle/>
        <a:p>
          <a:endParaRPr lang="en-US" sz="1800">
            <a:latin typeface="Gill Sans" panose="020B0604020202020204"/>
          </a:endParaRPr>
        </a:p>
      </dgm:t>
    </dgm:pt>
    <dgm:pt modelId="{340274C6-9CA9-420B-BAD6-1F817764CB41}">
      <dgm:prSet phldrT="[Text]" custT="1"/>
      <dgm:spPr/>
      <dgm:t>
        <a:bodyPr/>
        <a:lstStyle/>
        <a:p>
          <a:r>
            <a:rPr lang="en-US" sz="1400" dirty="0">
              <a:latin typeface="Gill Sans" panose="020B0604020202020204"/>
            </a:rPr>
            <a:t>Survivorship recommendations</a:t>
          </a:r>
        </a:p>
      </dgm:t>
    </dgm:pt>
    <dgm:pt modelId="{39EECAB6-A38E-4CCD-A9D8-E85FE477FBE2}" type="parTrans" cxnId="{B0B0C58F-985B-443B-A680-803E692FA2CF}">
      <dgm:prSet/>
      <dgm:spPr/>
      <dgm:t>
        <a:bodyPr/>
        <a:lstStyle/>
        <a:p>
          <a:endParaRPr lang="en-US" sz="1800">
            <a:latin typeface="Gill Sans" panose="020B0604020202020204"/>
          </a:endParaRPr>
        </a:p>
      </dgm:t>
    </dgm:pt>
    <dgm:pt modelId="{94BFE276-B175-49AB-BF9E-2BE4F5A1EC19}" type="sibTrans" cxnId="{B0B0C58F-985B-443B-A680-803E692FA2CF}">
      <dgm:prSet/>
      <dgm:spPr/>
      <dgm:t>
        <a:bodyPr/>
        <a:lstStyle/>
        <a:p>
          <a:endParaRPr lang="en-US" sz="1800">
            <a:latin typeface="Gill Sans" panose="020B0604020202020204"/>
          </a:endParaRPr>
        </a:p>
      </dgm:t>
    </dgm:pt>
    <dgm:pt modelId="{D64A2366-9498-4CF2-A919-129FA4A6F91C}">
      <dgm:prSet phldrT="[Text]" custT="1"/>
      <dgm:spPr/>
      <dgm:t>
        <a:bodyPr/>
        <a:lstStyle/>
        <a:p>
          <a:r>
            <a:rPr lang="en-US" sz="1800" dirty="0">
              <a:latin typeface="Gill Sans" panose="020B0604020202020204"/>
            </a:rPr>
            <a:t>Intended outputs</a:t>
          </a:r>
        </a:p>
      </dgm:t>
    </dgm:pt>
    <dgm:pt modelId="{AFFC8EA7-C103-4232-9B0A-1C0AD7A0753B}" type="parTrans" cxnId="{B9A2397D-D21A-4404-9F19-8514C7EF1ADE}">
      <dgm:prSet/>
      <dgm:spPr/>
      <dgm:t>
        <a:bodyPr/>
        <a:lstStyle/>
        <a:p>
          <a:endParaRPr lang="en-US" sz="1800">
            <a:latin typeface="Gill Sans" panose="020B0604020202020204"/>
          </a:endParaRPr>
        </a:p>
      </dgm:t>
    </dgm:pt>
    <dgm:pt modelId="{F0F4A1B0-6E29-4246-83B3-2EBFCE92D6E2}" type="sibTrans" cxnId="{B9A2397D-D21A-4404-9F19-8514C7EF1ADE}">
      <dgm:prSet/>
      <dgm:spPr/>
      <dgm:t>
        <a:bodyPr/>
        <a:lstStyle/>
        <a:p>
          <a:endParaRPr lang="en-US" sz="1800">
            <a:latin typeface="Gill Sans" panose="020B0604020202020204"/>
          </a:endParaRPr>
        </a:p>
      </dgm:t>
    </dgm:pt>
    <dgm:pt modelId="{DB190248-CFC2-443C-8046-57747783B19D}">
      <dgm:prSet phldrT="[Text]" custT="1"/>
      <dgm:spPr/>
      <dgm:t>
        <a:bodyPr/>
        <a:lstStyle/>
        <a:p>
          <a:r>
            <a:rPr lang="en-US" sz="1400" dirty="0">
              <a:latin typeface="Gill Sans" panose="020B0604020202020204"/>
            </a:rPr>
            <a:t>Interventions to reduce health conditions</a:t>
          </a:r>
        </a:p>
      </dgm:t>
    </dgm:pt>
    <dgm:pt modelId="{094B875F-7D64-457C-885C-0ADB885AF6FA}" type="parTrans" cxnId="{63DA959D-E5B4-485F-890D-2579DBCF726D}">
      <dgm:prSet/>
      <dgm:spPr/>
      <dgm:t>
        <a:bodyPr/>
        <a:lstStyle/>
        <a:p>
          <a:endParaRPr lang="en-US"/>
        </a:p>
      </dgm:t>
    </dgm:pt>
    <dgm:pt modelId="{EC6E6A5A-DB06-403C-AC6C-F0B8CCD81B96}" type="sibTrans" cxnId="{63DA959D-E5B4-485F-890D-2579DBCF726D}">
      <dgm:prSet/>
      <dgm:spPr/>
      <dgm:t>
        <a:bodyPr/>
        <a:lstStyle/>
        <a:p>
          <a:endParaRPr lang="en-US"/>
        </a:p>
      </dgm:t>
    </dgm:pt>
    <dgm:pt modelId="{5F4F75BA-4275-4EBB-8FF5-8185B8CA3E2E}">
      <dgm:prSet phldrT="[Text]" custT="1"/>
      <dgm:spPr/>
      <dgm:t>
        <a:bodyPr/>
        <a:lstStyle/>
        <a:p>
          <a:r>
            <a:rPr lang="en-US" sz="1800" dirty="0">
              <a:latin typeface="Gill Sans" panose="020B0604020202020204"/>
            </a:rPr>
            <a:t>Validation of outcomes against medical records (ongoing)</a:t>
          </a:r>
        </a:p>
      </dgm:t>
    </dgm:pt>
    <dgm:pt modelId="{09EB658C-C385-4181-BE97-6C248E96F2DA}" type="parTrans" cxnId="{7DBFE4D8-7BE6-43D1-AA76-D18C378729AD}">
      <dgm:prSet/>
      <dgm:spPr/>
      <dgm:t>
        <a:bodyPr/>
        <a:lstStyle/>
        <a:p>
          <a:endParaRPr lang="en-US"/>
        </a:p>
      </dgm:t>
    </dgm:pt>
    <dgm:pt modelId="{D0245D8E-897E-45FA-B98B-6BFE9EF19083}" type="sibTrans" cxnId="{7DBFE4D8-7BE6-43D1-AA76-D18C378729AD}">
      <dgm:prSet/>
      <dgm:spPr/>
      <dgm:t>
        <a:bodyPr/>
        <a:lstStyle/>
        <a:p>
          <a:endParaRPr lang="en-US"/>
        </a:p>
      </dgm:t>
    </dgm:pt>
    <dgm:pt modelId="{3B446E24-4FB1-447D-9A53-413B38CE1535}">
      <dgm:prSet phldrT="[Text]" custT="1"/>
      <dgm:spPr/>
      <dgm:t>
        <a:bodyPr/>
        <a:lstStyle/>
        <a:p>
          <a:r>
            <a:rPr lang="en-US" sz="1800" dirty="0">
              <a:latin typeface="Gill Sans" panose="020B0604020202020204"/>
            </a:rPr>
            <a:t>Risk-stratification based on exposures (e.g., BRAF- and MEK-inhibitors)</a:t>
          </a:r>
        </a:p>
      </dgm:t>
    </dgm:pt>
    <dgm:pt modelId="{0150B7B2-75A5-4B55-A81A-8A06796962CC}" type="parTrans" cxnId="{8C847CF8-5A14-499E-9542-1E8DD0F5ACA5}">
      <dgm:prSet/>
      <dgm:spPr/>
      <dgm:t>
        <a:bodyPr/>
        <a:lstStyle/>
        <a:p>
          <a:endParaRPr lang="en-US"/>
        </a:p>
      </dgm:t>
    </dgm:pt>
    <dgm:pt modelId="{9EE1AF65-5771-4F6A-9252-ACD5D9AEA198}" type="sibTrans" cxnId="{8C847CF8-5A14-499E-9542-1E8DD0F5ACA5}">
      <dgm:prSet/>
      <dgm:spPr/>
      <dgm:t>
        <a:bodyPr/>
        <a:lstStyle/>
        <a:p>
          <a:endParaRPr lang="en-US"/>
        </a:p>
      </dgm:t>
    </dgm:pt>
    <dgm:pt modelId="{3EA2A919-8BC0-4042-AE37-0E205AFE3211}" type="pres">
      <dgm:prSet presAssocID="{AA607C23-9ACE-4598-80E9-F29A4171D8DB}" presName="arrowDiagram" presStyleCnt="0">
        <dgm:presLayoutVars>
          <dgm:chMax val="5"/>
          <dgm:dir/>
          <dgm:resizeHandles val="exact"/>
        </dgm:presLayoutVars>
      </dgm:prSet>
      <dgm:spPr/>
    </dgm:pt>
    <dgm:pt modelId="{82DA5649-76B7-4D69-8A49-38664B337046}" type="pres">
      <dgm:prSet presAssocID="{AA607C23-9ACE-4598-80E9-F29A4171D8DB}" presName="arrow" presStyleLbl="bgShp" presStyleIdx="0" presStyleCnt="1"/>
      <dgm:spPr/>
    </dgm:pt>
    <dgm:pt modelId="{E825C91E-1C2D-4008-9B78-18930B41521B}" type="pres">
      <dgm:prSet presAssocID="{AA607C23-9ACE-4598-80E9-F29A4171D8DB}" presName="arrowDiagram5" presStyleCnt="0"/>
      <dgm:spPr/>
    </dgm:pt>
    <dgm:pt modelId="{CDF8AE0F-EB29-4BF2-9790-432EB832F2CC}" type="pres">
      <dgm:prSet presAssocID="{6F0F8F1A-541D-4AC6-9199-06C7644D7ABF}" presName="bullet5a" presStyleLbl="node1" presStyleIdx="0" presStyleCnt="5"/>
      <dgm:spPr/>
    </dgm:pt>
    <dgm:pt modelId="{0DC11178-F39A-49C7-BCAF-B2F8ABDB68DF}" type="pres">
      <dgm:prSet presAssocID="{6F0F8F1A-541D-4AC6-9199-06C7644D7ABF}" presName="textBox5a" presStyleLbl="revTx" presStyleIdx="0" presStyleCnt="5">
        <dgm:presLayoutVars>
          <dgm:bulletEnabled val="1"/>
        </dgm:presLayoutVars>
      </dgm:prSet>
      <dgm:spPr/>
    </dgm:pt>
    <dgm:pt modelId="{BA569E70-3CAE-4746-9877-81CB01139463}" type="pres">
      <dgm:prSet presAssocID="{5F4F75BA-4275-4EBB-8FF5-8185B8CA3E2E}" presName="bullet5b" presStyleLbl="node1" presStyleIdx="1" presStyleCnt="5"/>
      <dgm:spPr/>
    </dgm:pt>
    <dgm:pt modelId="{76819B4C-2490-427A-98C7-B73020BA106C}" type="pres">
      <dgm:prSet presAssocID="{5F4F75BA-4275-4EBB-8FF5-8185B8CA3E2E}" presName="textBox5b" presStyleLbl="revTx" presStyleIdx="1" presStyleCnt="5">
        <dgm:presLayoutVars>
          <dgm:bulletEnabled val="1"/>
        </dgm:presLayoutVars>
      </dgm:prSet>
      <dgm:spPr/>
    </dgm:pt>
    <dgm:pt modelId="{FC3E0906-DDD8-467B-BC04-AC9947D9FB8B}" type="pres">
      <dgm:prSet presAssocID="{4400BEFC-E1DA-4B2F-9B94-F7F73ADB9FED}" presName="bullet5c" presStyleLbl="node1" presStyleIdx="2" presStyleCnt="5"/>
      <dgm:spPr/>
    </dgm:pt>
    <dgm:pt modelId="{972061F8-5E6F-4DD7-AA55-B6A4F48EFB44}" type="pres">
      <dgm:prSet presAssocID="{4400BEFC-E1DA-4B2F-9B94-F7F73ADB9FED}" presName="textBox5c" presStyleLbl="revTx" presStyleIdx="2" presStyleCnt="5">
        <dgm:presLayoutVars>
          <dgm:bulletEnabled val="1"/>
        </dgm:presLayoutVars>
      </dgm:prSet>
      <dgm:spPr/>
    </dgm:pt>
    <dgm:pt modelId="{3F04924F-EA66-4B1F-853C-F15F388B681B}" type="pres">
      <dgm:prSet presAssocID="{3B446E24-4FB1-447D-9A53-413B38CE1535}" presName="bullet5d" presStyleLbl="node1" presStyleIdx="3" presStyleCnt="5"/>
      <dgm:spPr/>
    </dgm:pt>
    <dgm:pt modelId="{97F8A915-AADB-4A88-A331-19836B589494}" type="pres">
      <dgm:prSet presAssocID="{3B446E24-4FB1-447D-9A53-413B38CE1535}" presName="textBox5d" presStyleLbl="revTx" presStyleIdx="3" presStyleCnt="5">
        <dgm:presLayoutVars>
          <dgm:bulletEnabled val="1"/>
        </dgm:presLayoutVars>
      </dgm:prSet>
      <dgm:spPr/>
    </dgm:pt>
    <dgm:pt modelId="{C4381BF4-9F3F-4A96-A561-CBA1E29B5DE8}" type="pres">
      <dgm:prSet presAssocID="{D64A2366-9498-4CF2-A919-129FA4A6F91C}" presName="bullet5e" presStyleLbl="node1" presStyleIdx="4" presStyleCnt="5"/>
      <dgm:spPr/>
    </dgm:pt>
    <dgm:pt modelId="{29C4039B-A048-4007-8015-D9408F9C5FF5}" type="pres">
      <dgm:prSet presAssocID="{D64A2366-9498-4CF2-A919-129FA4A6F91C}" presName="textBox5e" presStyleLbl="revTx" presStyleIdx="4" presStyleCnt="5" custScaleX="120206">
        <dgm:presLayoutVars>
          <dgm:bulletEnabled val="1"/>
        </dgm:presLayoutVars>
      </dgm:prSet>
      <dgm:spPr/>
    </dgm:pt>
  </dgm:ptLst>
  <dgm:cxnLst>
    <dgm:cxn modelId="{6AF39802-204D-4E57-B9C8-56D362889B95}" type="presOf" srcId="{DB190248-CFC2-443C-8046-57747783B19D}" destId="{29C4039B-A048-4007-8015-D9408F9C5FF5}" srcOrd="0" destOrd="2" presId="urn:microsoft.com/office/officeart/2005/8/layout/arrow2"/>
    <dgm:cxn modelId="{50D3090F-07C8-4339-A6C0-1C0B899C1628}" type="presOf" srcId="{4400BEFC-E1DA-4B2F-9B94-F7F73ADB9FED}" destId="{972061F8-5E6F-4DD7-AA55-B6A4F48EFB44}" srcOrd="0" destOrd="0" presId="urn:microsoft.com/office/officeart/2005/8/layout/arrow2"/>
    <dgm:cxn modelId="{2C44B912-22E4-4333-AC19-1D5A7AB33CD2}" type="presOf" srcId="{6F0F8F1A-541D-4AC6-9199-06C7644D7ABF}" destId="{0DC11178-F39A-49C7-BCAF-B2F8ABDB68DF}" srcOrd="0" destOrd="0" presId="urn:microsoft.com/office/officeart/2005/8/layout/arrow2"/>
    <dgm:cxn modelId="{A1BE9762-3241-4126-819D-CBDDC56C6AC7}" type="presOf" srcId="{340274C6-9CA9-420B-BAD6-1F817764CB41}" destId="{29C4039B-A048-4007-8015-D9408F9C5FF5}" srcOrd="0" destOrd="1" presId="urn:microsoft.com/office/officeart/2005/8/layout/arrow2"/>
    <dgm:cxn modelId="{5C37C04D-FD73-42AC-97B4-963B764956C8}" srcId="{AA607C23-9ACE-4598-80E9-F29A4171D8DB}" destId="{4400BEFC-E1DA-4B2F-9B94-F7F73ADB9FED}" srcOrd="2" destOrd="0" parTransId="{A7BE4493-7B9C-4467-A778-4BC85F969078}" sibTransId="{F5C89C50-3679-4482-AE45-1130154D37F6}"/>
    <dgm:cxn modelId="{8984756F-AF9B-40E6-9037-FB68546E100F}" type="presOf" srcId="{AA607C23-9ACE-4598-80E9-F29A4171D8DB}" destId="{3EA2A919-8BC0-4042-AE37-0E205AFE3211}" srcOrd="0" destOrd="0" presId="urn:microsoft.com/office/officeart/2005/8/layout/arrow2"/>
    <dgm:cxn modelId="{B9A2397D-D21A-4404-9F19-8514C7EF1ADE}" srcId="{AA607C23-9ACE-4598-80E9-F29A4171D8DB}" destId="{D64A2366-9498-4CF2-A919-129FA4A6F91C}" srcOrd="4" destOrd="0" parTransId="{AFFC8EA7-C103-4232-9B0A-1C0AD7A0753B}" sibTransId="{F0F4A1B0-6E29-4246-83B3-2EBFCE92D6E2}"/>
    <dgm:cxn modelId="{B0B0C58F-985B-443B-A680-803E692FA2CF}" srcId="{D64A2366-9498-4CF2-A919-129FA4A6F91C}" destId="{340274C6-9CA9-420B-BAD6-1F817764CB41}" srcOrd="0" destOrd="0" parTransId="{39EECAB6-A38E-4CCD-A9D8-E85FE477FBE2}" sibTransId="{94BFE276-B175-49AB-BF9E-2BE4F5A1EC19}"/>
    <dgm:cxn modelId="{63DA959D-E5B4-485F-890D-2579DBCF726D}" srcId="{D64A2366-9498-4CF2-A919-129FA4A6F91C}" destId="{DB190248-CFC2-443C-8046-57747783B19D}" srcOrd="1" destOrd="0" parTransId="{094B875F-7D64-457C-885C-0ADB885AF6FA}" sibTransId="{EC6E6A5A-DB06-403C-AC6C-F0B8CCD81B96}"/>
    <dgm:cxn modelId="{CCD33FA1-2EFA-4DFB-89EE-D886B8425F44}" type="presOf" srcId="{D64A2366-9498-4CF2-A919-129FA4A6F91C}" destId="{29C4039B-A048-4007-8015-D9408F9C5FF5}" srcOrd="0" destOrd="0" presId="urn:microsoft.com/office/officeart/2005/8/layout/arrow2"/>
    <dgm:cxn modelId="{98D0BABD-EFC4-49CF-A62F-E75E3D80036D}" type="presOf" srcId="{3B446E24-4FB1-447D-9A53-413B38CE1535}" destId="{97F8A915-AADB-4A88-A331-19836B589494}" srcOrd="0" destOrd="0" presId="urn:microsoft.com/office/officeart/2005/8/layout/arrow2"/>
    <dgm:cxn modelId="{3584E7C1-B2A3-4534-8A2C-C75ED45DF5F3}" srcId="{AA607C23-9ACE-4598-80E9-F29A4171D8DB}" destId="{6F0F8F1A-541D-4AC6-9199-06C7644D7ABF}" srcOrd="0" destOrd="0" parTransId="{58F1C91D-137F-4C42-9036-6DA8A774103E}" sibTransId="{EFDF9FE0-0237-4DDB-8F4C-13BB6FFB80B8}"/>
    <dgm:cxn modelId="{7DBFE4D8-7BE6-43D1-AA76-D18C378729AD}" srcId="{AA607C23-9ACE-4598-80E9-F29A4171D8DB}" destId="{5F4F75BA-4275-4EBB-8FF5-8185B8CA3E2E}" srcOrd="1" destOrd="0" parTransId="{09EB658C-C385-4181-BE97-6C248E96F2DA}" sibTransId="{D0245D8E-897E-45FA-B98B-6BFE9EF19083}"/>
    <dgm:cxn modelId="{1A38CCF5-3317-42DF-98BD-9173AFE4B003}" type="presOf" srcId="{5F4F75BA-4275-4EBB-8FF5-8185B8CA3E2E}" destId="{76819B4C-2490-427A-98C7-B73020BA106C}" srcOrd="0" destOrd="0" presId="urn:microsoft.com/office/officeart/2005/8/layout/arrow2"/>
    <dgm:cxn modelId="{8C847CF8-5A14-499E-9542-1E8DD0F5ACA5}" srcId="{AA607C23-9ACE-4598-80E9-F29A4171D8DB}" destId="{3B446E24-4FB1-447D-9A53-413B38CE1535}" srcOrd="3" destOrd="0" parTransId="{0150B7B2-75A5-4B55-A81A-8A06796962CC}" sibTransId="{9EE1AF65-5771-4F6A-9252-ACD5D9AEA198}"/>
    <dgm:cxn modelId="{B9EEDAB9-47BF-462D-ADD0-E79FD293837B}" type="presParOf" srcId="{3EA2A919-8BC0-4042-AE37-0E205AFE3211}" destId="{82DA5649-76B7-4D69-8A49-38664B337046}" srcOrd="0" destOrd="0" presId="urn:microsoft.com/office/officeart/2005/8/layout/arrow2"/>
    <dgm:cxn modelId="{68A48A8A-E862-4A3E-AEA7-78BF023F6B4E}" type="presParOf" srcId="{3EA2A919-8BC0-4042-AE37-0E205AFE3211}" destId="{E825C91E-1C2D-4008-9B78-18930B41521B}" srcOrd="1" destOrd="0" presId="urn:microsoft.com/office/officeart/2005/8/layout/arrow2"/>
    <dgm:cxn modelId="{E14FC3A0-15D4-4357-8DA3-1C3E0CA5B832}" type="presParOf" srcId="{E825C91E-1C2D-4008-9B78-18930B41521B}" destId="{CDF8AE0F-EB29-4BF2-9790-432EB832F2CC}" srcOrd="0" destOrd="0" presId="urn:microsoft.com/office/officeart/2005/8/layout/arrow2"/>
    <dgm:cxn modelId="{D7EAB702-FEC5-4B0A-B73B-E9A57471B46B}" type="presParOf" srcId="{E825C91E-1C2D-4008-9B78-18930B41521B}" destId="{0DC11178-F39A-49C7-BCAF-B2F8ABDB68DF}" srcOrd="1" destOrd="0" presId="urn:microsoft.com/office/officeart/2005/8/layout/arrow2"/>
    <dgm:cxn modelId="{59B97338-FFEE-47CB-8CCF-39A38B9E07DF}" type="presParOf" srcId="{E825C91E-1C2D-4008-9B78-18930B41521B}" destId="{BA569E70-3CAE-4746-9877-81CB01139463}" srcOrd="2" destOrd="0" presId="urn:microsoft.com/office/officeart/2005/8/layout/arrow2"/>
    <dgm:cxn modelId="{4587E621-C096-4085-9F87-611565AA32C1}" type="presParOf" srcId="{E825C91E-1C2D-4008-9B78-18930B41521B}" destId="{76819B4C-2490-427A-98C7-B73020BA106C}" srcOrd="3" destOrd="0" presId="urn:microsoft.com/office/officeart/2005/8/layout/arrow2"/>
    <dgm:cxn modelId="{3CF91107-2E33-44E9-973E-5E9A78964617}" type="presParOf" srcId="{E825C91E-1C2D-4008-9B78-18930B41521B}" destId="{FC3E0906-DDD8-467B-BC04-AC9947D9FB8B}" srcOrd="4" destOrd="0" presId="urn:microsoft.com/office/officeart/2005/8/layout/arrow2"/>
    <dgm:cxn modelId="{90F0D035-5603-45A0-AB49-6324CC4DE703}" type="presParOf" srcId="{E825C91E-1C2D-4008-9B78-18930B41521B}" destId="{972061F8-5E6F-4DD7-AA55-B6A4F48EFB44}" srcOrd="5" destOrd="0" presId="urn:microsoft.com/office/officeart/2005/8/layout/arrow2"/>
    <dgm:cxn modelId="{3FD8080B-50B6-4018-8A53-B538C9074846}" type="presParOf" srcId="{E825C91E-1C2D-4008-9B78-18930B41521B}" destId="{3F04924F-EA66-4B1F-853C-F15F388B681B}" srcOrd="6" destOrd="0" presId="urn:microsoft.com/office/officeart/2005/8/layout/arrow2"/>
    <dgm:cxn modelId="{4791B709-456E-49EF-87BC-861597894975}" type="presParOf" srcId="{E825C91E-1C2D-4008-9B78-18930B41521B}" destId="{97F8A915-AADB-4A88-A331-19836B589494}" srcOrd="7" destOrd="0" presId="urn:microsoft.com/office/officeart/2005/8/layout/arrow2"/>
    <dgm:cxn modelId="{6A7A39FD-6585-4349-8B14-792809F49954}" type="presParOf" srcId="{E825C91E-1C2D-4008-9B78-18930B41521B}" destId="{C4381BF4-9F3F-4A96-A561-CBA1E29B5DE8}" srcOrd="8" destOrd="0" presId="urn:microsoft.com/office/officeart/2005/8/layout/arrow2"/>
    <dgm:cxn modelId="{38A91DB6-6D33-4B9E-B4A5-00718A27B0F3}" type="presParOf" srcId="{E825C91E-1C2D-4008-9B78-18930B41521B}" destId="{29C4039B-A048-4007-8015-D9408F9C5FF5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FDDAB0-6BE4-419E-A743-73A6DFCC5D35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F9770CF-714E-428F-A739-F154A206298D}">
      <dgm:prSet phldrT="[Text]" custT="1"/>
      <dgm:spPr/>
      <dgm:t>
        <a:bodyPr/>
        <a:lstStyle/>
        <a:p>
          <a:r>
            <a:rPr lang="en-US" sz="2000" dirty="0"/>
            <a:t>ECD survivors experience a high burden of chronic health conditions (~41% reported grade 3-4 morbidity at last follow-up)</a:t>
          </a:r>
        </a:p>
      </dgm:t>
    </dgm:pt>
    <dgm:pt modelId="{DD66D02A-3591-45A0-89A6-4A6EDBDA2859}" type="parTrans" cxnId="{FD825C6B-BD94-4F68-90DA-2C8EF77AD448}">
      <dgm:prSet/>
      <dgm:spPr/>
      <dgm:t>
        <a:bodyPr/>
        <a:lstStyle/>
        <a:p>
          <a:endParaRPr lang="en-US" sz="1600"/>
        </a:p>
      </dgm:t>
    </dgm:pt>
    <dgm:pt modelId="{303C5F7F-0CA4-441E-9E0B-0C2E7E9028BD}" type="sibTrans" cxnId="{FD825C6B-BD94-4F68-90DA-2C8EF77AD448}">
      <dgm:prSet/>
      <dgm:spPr/>
      <dgm:t>
        <a:bodyPr/>
        <a:lstStyle/>
        <a:p>
          <a:endParaRPr lang="en-US" sz="1600"/>
        </a:p>
      </dgm:t>
    </dgm:pt>
    <dgm:pt modelId="{E5112453-DC5A-48A9-BA88-637A942BE933}">
      <dgm:prSet phldrT="[Text]" custT="1"/>
      <dgm:spPr/>
      <dgm:t>
        <a:bodyPr/>
        <a:lstStyle/>
        <a:p>
          <a:r>
            <a:rPr lang="en-US" sz="2000" dirty="0"/>
            <a:t>Substantial incidence of new-onset morbidities (~36% reported new-onset grade 3-4 health condition after diagnosis)</a:t>
          </a:r>
        </a:p>
      </dgm:t>
    </dgm:pt>
    <dgm:pt modelId="{4958E4B4-9EF5-4928-8398-C53CF4592C91}" type="parTrans" cxnId="{4A9AA0F2-937A-465E-BCC7-34C4E89E3D97}">
      <dgm:prSet/>
      <dgm:spPr/>
      <dgm:t>
        <a:bodyPr/>
        <a:lstStyle/>
        <a:p>
          <a:endParaRPr lang="en-US" sz="1600"/>
        </a:p>
      </dgm:t>
    </dgm:pt>
    <dgm:pt modelId="{6BC39011-8035-4A2F-8A47-5C5BFCA35722}" type="sibTrans" cxnId="{4A9AA0F2-937A-465E-BCC7-34C4E89E3D97}">
      <dgm:prSet/>
      <dgm:spPr/>
      <dgm:t>
        <a:bodyPr/>
        <a:lstStyle/>
        <a:p>
          <a:endParaRPr lang="en-US" sz="1600"/>
        </a:p>
      </dgm:t>
    </dgm:pt>
    <dgm:pt modelId="{E1692F6D-9CD0-4C89-805D-071E56E33597}">
      <dgm:prSet phldrT="[Text]" custT="1"/>
      <dgm:spPr/>
      <dgm:t>
        <a:bodyPr/>
        <a:lstStyle/>
        <a:p>
          <a:r>
            <a:rPr lang="en-US" sz="2000" dirty="0"/>
            <a:t>Cohort expansion and linkage to treatment exposures critical to identify high-risk subgroups and inform tailored survivorship screening</a:t>
          </a:r>
        </a:p>
      </dgm:t>
    </dgm:pt>
    <dgm:pt modelId="{4C085C3B-FB8F-49AD-8E12-C1656AAA549D}" type="parTrans" cxnId="{2D991AD6-D48E-4D92-AA16-E4363083D424}">
      <dgm:prSet/>
      <dgm:spPr/>
      <dgm:t>
        <a:bodyPr/>
        <a:lstStyle/>
        <a:p>
          <a:endParaRPr lang="en-US" sz="1600"/>
        </a:p>
      </dgm:t>
    </dgm:pt>
    <dgm:pt modelId="{6C2F3E45-BA89-4E5C-8661-3E2B26699FC9}" type="sibTrans" cxnId="{2D991AD6-D48E-4D92-AA16-E4363083D424}">
      <dgm:prSet/>
      <dgm:spPr/>
      <dgm:t>
        <a:bodyPr/>
        <a:lstStyle/>
        <a:p>
          <a:endParaRPr lang="en-US" sz="1600"/>
        </a:p>
      </dgm:t>
    </dgm:pt>
    <dgm:pt modelId="{E554B96F-04B2-405A-B715-8B67B3A7A27A}" type="pres">
      <dgm:prSet presAssocID="{47FDDAB0-6BE4-419E-A743-73A6DFCC5D35}" presName="Name0" presStyleCnt="0">
        <dgm:presLayoutVars>
          <dgm:chMax val="7"/>
          <dgm:chPref val="7"/>
          <dgm:dir/>
        </dgm:presLayoutVars>
      </dgm:prSet>
      <dgm:spPr/>
    </dgm:pt>
    <dgm:pt modelId="{84A05286-3504-40E0-A407-E0BD1DCDE68A}" type="pres">
      <dgm:prSet presAssocID="{47FDDAB0-6BE4-419E-A743-73A6DFCC5D35}" presName="Name1" presStyleCnt="0"/>
      <dgm:spPr/>
    </dgm:pt>
    <dgm:pt modelId="{74FC58E0-11FF-4E8B-AAE3-E152D91250EF}" type="pres">
      <dgm:prSet presAssocID="{47FDDAB0-6BE4-419E-A743-73A6DFCC5D35}" presName="cycle" presStyleCnt="0"/>
      <dgm:spPr/>
    </dgm:pt>
    <dgm:pt modelId="{93052BEB-8333-4208-8881-0266198AC8A2}" type="pres">
      <dgm:prSet presAssocID="{47FDDAB0-6BE4-419E-A743-73A6DFCC5D35}" presName="srcNode" presStyleLbl="node1" presStyleIdx="0" presStyleCnt="3"/>
      <dgm:spPr/>
    </dgm:pt>
    <dgm:pt modelId="{F83BC4D3-2DD3-4B4D-A86D-F92D9AD5E84A}" type="pres">
      <dgm:prSet presAssocID="{47FDDAB0-6BE4-419E-A743-73A6DFCC5D35}" presName="conn" presStyleLbl="parChTrans1D2" presStyleIdx="0" presStyleCnt="1"/>
      <dgm:spPr/>
    </dgm:pt>
    <dgm:pt modelId="{716AAFF1-9F1A-42D4-A60C-CCD34CEE3FAA}" type="pres">
      <dgm:prSet presAssocID="{47FDDAB0-6BE4-419E-A743-73A6DFCC5D35}" presName="extraNode" presStyleLbl="node1" presStyleIdx="0" presStyleCnt="3"/>
      <dgm:spPr/>
    </dgm:pt>
    <dgm:pt modelId="{9BE3C5D2-EB85-44CD-874F-D15CF26E3CD5}" type="pres">
      <dgm:prSet presAssocID="{47FDDAB0-6BE4-419E-A743-73A6DFCC5D35}" presName="dstNode" presStyleLbl="node1" presStyleIdx="0" presStyleCnt="3"/>
      <dgm:spPr/>
    </dgm:pt>
    <dgm:pt modelId="{A4F0FF73-88CB-46FF-8297-42B43B45979B}" type="pres">
      <dgm:prSet presAssocID="{FF9770CF-714E-428F-A739-F154A206298D}" presName="text_1" presStyleLbl="node1" presStyleIdx="0" presStyleCnt="3">
        <dgm:presLayoutVars>
          <dgm:bulletEnabled val="1"/>
        </dgm:presLayoutVars>
      </dgm:prSet>
      <dgm:spPr/>
    </dgm:pt>
    <dgm:pt modelId="{F6170DFD-E480-4E3F-8B5F-F26A1F007341}" type="pres">
      <dgm:prSet presAssocID="{FF9770CF-714E-428F-A739-F154A206298D}" presName="accent_1" presStyleCnt="0"/>
      <dgm:spPr/>
    </dgm:pt>
    <dgm:pt modelId="{9EECAE59-CB97-4CAE-B437-7EA670847B09}" type="pres">
      <dgm:prSet presAssocID="{FF9770CF-714E-428F-A739-F154A206298D}" presName="accentRepeatNode" presStyleLbl="solidFgAcc1" presStyleIdx="0" presStyleCnt="3"/>
      <dgm:spPr/>
    </dgm:pt>
    <dgm:pt modelId="{69487CE7-47EC-4F34-B658-22EA2B7B69FC}" type="pres">
      <dgm:prSet presAssocID="{E5112453-DC5A-48A9-BA88-637A942BE933}" presName="text_2" presStyleLbl="node1" presStyleIdx="1" presStyleCnt="3">
        <dgm:presLayoutVars>
          <dgm:bulletEnabled val="1"/>
        </dgm:presLayoutVars>
      </dgm:prSet>
      <dgm:spPr/>
    </dgm:pt>
    <dgm:pt modelId="{3A4E9C39-F777-4253-93C6-012D9FA96133}" type="pres">
      <dgm:prSet presAssocID="{E5112453-DC5A-48A9-BA88-637A942BE933}" presName="accent_2" presStyleCnt="0"/>
      <dgm:spPr/>
    </dgm:pt>
    <dgm:pt modelId="{40869631-F379-413F-AC46-387FE4AED3A7}" type="pres">
      <dgm:prSet presAssocID="{E5112453-DC5A-48A9-BA88-637A942BE933}" presName="accentRepeatNode" presStyleLbl="solidFgAcc1" presStyleIdx="1" presStyleCnt="3"/>
      <dgm:spPr/>
    </dgm:pt>
    <dgm:pt modelId="{123A5993-5103-4C27-90AF-290FE26503E4}" type="pres">
      <dgm:prSet presAssocID="{E1692F6D-9CD0-4C89-805D-071E56E33597}" presName="text_3" presStyleLbl="node1" presStyleIdx="2" presStyleCnt="3">
        <dgm:presLayoutVars>
          <dgm:bulletEnabled val="1"/>
        </dgm:presLayoutVars>
      </dgm:prSet>
      <dgm:spPr/>
    </dgm:pt>
    <dgm:pt modelId="{C9B29BB1-C46F-48C0-BB9F-99F0B02A5931}" type="pres">
      <dgm:prSet presAssocID="{E1692F6D-9CD0-4C89-805D-071E56E33597}" presName="accent_3" presStyleCnt="0"/>
      <dgm:spPr/>
    </dgm:pt>
    <dgm:pt modelId="{B52BD749-2A65-47C8-8132-9EE7D2ECDF1A}" type="pres">
      <dgm:prSet presAssocID="{E1692F6D-9CD0-4C89-805D-071E56E33597}" presName="accentRepeatNode" presStyleLbl="solidFgAcc1" presStyleIdx="2" presStyleCnt="3"/>
      <dgm:spPr/>
    </dgm:pt>
  </dgm:ptLst>
  <dgm:cxnLst>
    <dgm:cxn modelId="{20E1551C-25EF-4026-A745-8BE81E438633}" type="presOf" srcId="{E5112453-DC5A-48A9-BA88-637A942BE933}" destId="{69487CE7-47EC-4F34-B658-22EA2B7B69FC}" srcOrd="0" destOrd="0" presId="urn:microsoft.com/office/officeart/2008/layout/VerticalCurvedList"/>
    <dgm:cxn modelId="{FD825C6B-BD94-4F68-90DA-2C8EF77AD448}" srcId="{47FDDAB0-6BE4-419E-A743-73A6DFCC5D35}" destId="{FF9770CF-714E-428F-A739-F154A206298D}" srcOrd="0" destOrd="0" parTransId="{DD66D02A-3591-45A0-89A6-4A6EDBDA2859}" sibTransId="{303C5F7F-0CA4-441E-9E0B-0C2E7E9028BD}"/>
    <dgm:cxn modelId="{5FC1154E-7C9B-46DB-8C81-DC6846D2C0B3}" type="presOf" srcId="{303C5F7F-0CA4-441E-9E0B-0C2E7E9028BD}" destId="{F83BC4D3-2DD3-4B4D-A86D-F92D9AD5E84A}" srcOrd="0" destOrd="0" presId="urn:microsoft.com/office/officeart/2008/layout/VerticalCurvedList"/>
    <dgm:cxn modelId="{9AB90E50-511D-43A7-AC89-06A288642B56}" type="presOf" srcId="{47FDDAB0-6BE4-419E-A743-73A6DFCC5D35}" destId="{E554B96F-04B2-405A-B715-8B67B3A7A27A}" srcOrd="0" destOrd="0" presId="urn:microsoft.com/office/officeart/2008/layout/VerticalCurvedList"/>
    <dgm:cxn modelId="{A3E12D56-C203-45DB-89B1-BAC7B94A3D2C}" type="presOf" srcId="{E1692F6D-9CD0-4C89-805D-071E56E33597}" destId="{123A5993-5103-4C27-90AF-290FE26503E4}" srcOrd="0" destOrd="0" presId="urn:microsoft.com/office/officeart/2008/layout/VerticalCurvedList"/>
    <dgm:cxn modelId="{B2CDB657-782C-4F0E-9CD4-7E2EE7B3F6B6}" type="presOf" srcId="{FF9770CF-714E-428F-A739-F154A206298D}" destId="{A4F0FF73-88CB-46FF-8297-42B43B45979B}" srcOrd="0" destOrd="0" presId="urn:microsoft.com/office/officeart/2008/layout/VerticalCurvedList"/>
    <dgm:cxn modelId="{2D991AD6-D48E-4D92-AA16-E4363083D424}" srcId="{47FDDAB0-6BE4-419E-A743-73A6DFCC5D35}" destId="{E1692F6D-9CD0-4C89-805D-071E56E33597}" srcOrd="2" destOrd="0" parTransId="{4C085C3B-FB8F-49AD-8E12-C1656AAA549D}" sibTransId="{6C2F3E45-BA89-4E5C-8661-3E2B26699FC9}"/>
    <dgm:cxn modelId="{4A9AA0F2-937A-465E-BCC7-34C4E89E3D97}" srcId="{47FDDAB0-6BE4-419E-A743-73A6DFCC5D35}" destId="{E5112453-DC5A-48A9-BA88-637A942BE933}" srcOrd="1" destOrd="0" parTransId="{4958E4B4-9EF5-4928-8398-C53CF4592C91}" sibTransId="{6BC39011-8035-4A2F-8A47-5C5BFCA35722}"/>
    <dgm:cxn modelId="{D2FC6C36-4AF3-4AFB-B67E-2F555CAE6A8E}" type="presParOf" srcId="{E554B96F-04B2-405A-B715-8B67B3A7A27A}" destId="{84A05286-3504-40E0-A407-E0BD1DCDE68A}" srcOrd="0" destOrd="0" presId="urn:microsoft.com/office/officeart/2008/layout/VerticalCurvedList"/>
    <dgm:cxn modelId="{214E33B6-9053-4332-A4A9-B943E30F50E9}" type="presParOf" srcId="{84A05286-3504-40E0-A407-E0BD1DCDE68A}" destId="{74FC58E0-11FF-4E8B-AAE3-E152D91250EF}" srcOrd="0" destOrd="0" presId="urn:microsoft.com/office/officeart/2008/layout/VerticalCurvedList"/>
    <dgm:cxn modelId="{28C2F476-2543-4362-A74B-90C998EC387A}" type="presParOf" srcId="{74FC58E0-11FF-4E8B-AAE3-E152D91250EF}" destId="{93052BEB-8333-4208-8881-0266198AC8A2}" srcOrd="0" destOrd="0" presId="urn:microsoft.com/office/officeart/2008/layout/VerticalCurvedList"/>
    <dgm:cxn modelId="{F40065B0-6FF7-49FB-9C43-9ED46EC444F8}" type="presParOf" srcId="{74FC58E0-11FF-4E8B-AAE3-E152D91250EF}" destId="{F83BC4D3-2DD3-4B4D-A86D-F92D9AD5E84A}" srcOrd="1" destOrd="0" presId="urn:microsoft.com/office/officeart/2008/layout/VerticalCurvedList"/>
    <dgm:cxn modelId="{C39342A2-03DB-4BFE-90A1-5E7FF48B15E7}" type="presParOf" srcId="{74FC58E0-11FF-4E8B-AAE3-E152D91250EF}" destId="{716AAFF1-9F1A-42D4-A60C-CCD34CEE3FAA}" srcOrd="2" destOrd="0" presId="urn:microsoft.com/office/officeart/2008/layout/VerticalCurvedList"/>
    <dgm:cxn modelId="{132A77FD-A3F9-4B6E-9BCE-3AB4C129CD84}" type="presParOf" srcId="{74FC58E0-11FF-4E8B-AAE3-E152D91250EF}" destId="{9BE3C5D2-EB85-44CD-874F-D15CF26E3CD5}" srcOrd="3" destOrd="0" presId="urn:microsoft.com/office/officeart/2008/layout/VerticalCurvedList"/>
    <dgm:cxn modelId="{E2CF8E60-5632-42A5-9F98-6DF5F1C3F7C0}" type="presParOf" srcId="{84A05286-3504-40E0-A407-E0BD1DCDE68A}" destId="{A4F0FF73-88CB-46FF-8297-42B43B45979B}" srcOrd="1" destOrd="0" presId="urn:microsoft.com/office/officeart/2008/layout/VerticalCurvedList"/>
    <dgm:cxn modelId="{3D1D7EBA-AFDC-4A8B-8DF4-7078A2254FC2}" type="presParOf" srcId="{84A05286-3504-40E0-A407-E0BD1DCDE68A}" destId="{F6170DFD-E480-4E3F-8B5F-F26A1F007341}" srcOrd="2" destOrd="0" presId="urn:microsoft.com/office/officeart/2008/layout/VerticalCurvedList"/>
    <dgm:cxn modelId="{FE6EBF94-6397-4EC3-AD5C-6AB645745902}" type="presParOf" srcId="{F6170DFD-E480-4E3F-8B5F-F26A1F007341}" destId="{9EECAE59-CB97-4CAE-B437-7EA670847B09}" srcOrd="0" destOrd="0" presId="urn:microsoft.com/office/officeart/2008/layout/VerticalCurvedList"/>
    <dgm:cxn modelId="{316221B7-CF28-46FD-A126-96D76D2E7E14}" type="presParOf" srcId="{84A05286-3504-40E0-A407-E0BD1DCDE68A}" destId="{69487CE7-47EC-4F34-B658-22EA2B7B69FC}" srcOrd="3" destOrd="0" presId="urn:microsoft.com/office/officeart/2008/layout/VerticalCurvedList"/>
    <dgm:cxn modelId="{A97583E0-D553-4C2B-84D0-CCD6C9701C2F}" type="presParOf" srcId="{84A05286-3504-40E0-A407-E0BD1DCDE68A}" destId="{3A4E9C39-F777-4253-93C6-012D9FA96133}" srcOrd="4" destOrd="0" presId="urn:microsoft.com/office/officeart/2008/layout/VerticalCurvedList"/>
    <dgm:cxn modelId="{6E63DFE2-E2A0-4055-9CB6-CD73BFB7B72C}" type="presParOf" srcId="{3A4E9C39-F777-4253-93C6-012D9FA96133}" destId="{40869631-F379-413F-AC46-387FE4AED3A7}" srcOrd="0" destOrd="0" presId="urn:microsoft.com/office/officeart/2008/layout/VerticalCurvedList"/>
    <dgm:cxn modelId="{6BD761A7-D3D2-4DC9-BC5A-52675D82C96E}" type="presParOf" srcId="{84A05286-3504-40E0-A407-E0BD1DCDE68A}" destId="{123A5993-5103-4C27-90AF-290FE26503E4}" srcOrd="5" destOrd="0" presId="urn:microsoft.com/office/officeart/2008/layout/VerticalCurvedList"/>
    <dgm:cxn modelId="{F0FCC393-089D-4E44-8BE6-C042EE02A6E4}" type="presParOf" srcId="{84A05286-3504-40E0-A407-E0BD1DCDE68A}" destId="{C9B29BB1-C46F-48C0-BB9F-99F0B02A5931}" srcOrd="6" destOrd="0" presId="urn:microsoft.com/office/officeart/2008/layout/VerticalCurvedList"/>
    <dgm:cxn modelId="{EDF4DF6F-476B-484B-8E42-3C9121470F0B}" type="presParOf" srcId="{C9B29BB1-C46F-48C0-BB9F-99F0B02A5931}" destId="{B52BD749-2A65-47C8-8132-9EE7D2ECDF1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E909A-AD2E-4E8B-A2ED-3EFCFA4F4AE4}">
      <dsp:nvSpPr>
        <dsp:cNvPr id="0" name=""/>
        <dsp:cNvSpPr/>
      </dsp:nvSpPr>
      <dsp:spPr>
        <a:xfrm>
          <a:off x="6212500" y="1548263"/>
          <a:ext cx="261541" cy="3293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3283"/>
              </a:lnTo>
              <a:lnTo>
                <a:pt x="261541" y="3293283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ED469A-E62E-42B5-B51A-B2B9664C9A9E}">
      <dsp:nvSpPr>
        <dsp:cNvPr id="0" name=""/>
        <dsp:cNvSpPr/>
      </dsp:nvSpPr>
      <dsp:spPr>
        <a:xfrm>
          <a:off x="6212500" y="1548263"/>
          <a:ext cx="261541" cy="2390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0491"/>
              </a:lnTo>
              <a:lnTo>
                <a:pt x="261541" y="2390491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1D69FC-AF8D-490F-9DFC-1650472A3E4A}">
      <dsp:nvSpPr>
        <dsp:cNvPr id="0" name=""/>
        <dsp:cNvSpPr/>
      </dsp:nvSpPr>
      <dsp:spPr>
        <a:xfrm>
          <a:off x="6212500" y="1548263"/>
          <a:ext cx="261541" cy="1487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7699"/>
              </a:lnTo>
              <a:lnTo>
                <a:pt x="261541" y="1487699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EECC64-C420-499A-AA83-778B021065D4}">
      <dsp:nvSpPr>
        <dsp:cNvPr id="0" name=""/>
        <dsp:cNvSpPr/>
      </dsp:nvSpPr>
      <dsp:spPr>
        <a:xfrm>
          <a:off x="6212500" y="1548263"/>
          <a:ext cx="261541" cy="5849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907"/>
              </a:lnTo>
              <a:lnTo>
                <a:pt x="261541" y="584907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4BF6D9-562A-49D6-8235-328191008349}">
      <dsp:nvSpPr>
        <dsp:cNvPr id="0" name=""/>
        <dsp:cNvSpPr/>
      </dsp:nvSpPr>
      <dsp:spPr>
        <a:xfrm>
          <a:off x="3893996" y="645471"/>
          <a:ext cx="3015948" cy="267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511"/>
              </a:lnTo>
              <a:lnTo>
                <a:pt x="3015948" y="133511"/>
              </a:lnTo>
              <a:lnTo>
                <a:pt x="3015948" y="267022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638865-FC2A-46F0-884F-31B66AD488A8}">
      <dsp:nvSpPr>
        <dsp:cNvPr id="0" name=""/>
        <dsp:cNvSpPr/>
      </dsp:nvSpPr>
      <dsp:spPr>
        <a:xfrm>
          <a:off x="4201868" y="1548263"/>
          <a:ext cx="261541" cy="1487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7699"/>
              </a:lnTo>
              <a:lnTo>
                <a:pt x="261541" y="1487699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AF36B9-FFA2-46A8-8A30-AF94DD8BBD66}">
      <dsp:nvSpPr>
        <dsp:cNvPr id="0" name=""/>
        <dsp:cNvSpPr/>
      </dsp:nvSpPr>
      <dsp:spPr>
        <a:xfrm>
          <a:off x="4201868" y="1548263"/>
          <a:ext cx="261541" cy="5849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907"/>
              </a:lnTo>
              <a:lnTo>
                <a:pt x="261541" y="584907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748A4E-2DB8-4A21-B566-16B1E8C8D1F2}">
      <dsp:nvSpPr>
        <dsp:cNvPr id="0" name=""/>
        <dsp:cNvSpPr/>
      </dsp:nvSpPr>
      <dsp:spPr>
        <a:xfrm>
          <a:off x="3893996" y="645471"/>
          <a:ext cx="1005316" cy="267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511"/>
              </a:lnTo>
              <a:lnTo>
                <a:pt x="1005316" y="133511"/>
              </a:lnTo>
              <a:lnTo>
                <a:pt x="1005316" y="267022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0D6811-CE36-49A0-80BE-6041CC513579}">
      <dsp:nvSpPr>
        <dsp:cNvPr id="0" name=""/>
        <dsp:cNvSpPr/>
      </dsp:nvSpPr>
      <dsp:spPr>
        <a:xfrm>
          <a:off x="2191236" y="1548263"/>
          <a:ext cx="261541" cy="1487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7699"/>
              </a:lnTo>
              <a:lnTo>
                <a:pt x="261541" y="1487699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833E90-18FE-4A83-875D-6ED4C059C30A}">
      <dsp:nvSpPr>
        <dsp:cNvPr id="0" name=""/>
        <dsp:cNvSpPr/>
      </dsp:nvSpPr>
      <dsp:spPr>
        <a:xfrm>
          <a:off x="2191236" y="1548263"/>
          <a:ext cx="261541" cy="5849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907"/>
              </a:lnTo>
              <a:lnTo>
                <a:pt x="261541" y="584907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C97BD5-5513-4CA3-B012-D37AB0810F74}">
      <dsp:nvSpPr>
        <dsp:cNvPr id="0" name=""/>
        <dsp:cNvSpPr/>
      </dsp:nvSpPr>
      <dsp:spPr>
        <a:xfrm>
          <a:off x="2888679" y="645471"/>
          <a:ext cx="1005316" cy="267022"/>
        </a:xfrm>
        <a:custGeom>
          <a:avLst/>
          <a:gdLst/>
          <a:ahLst/>
          <a:cxnLst/>
          <a:rect l="0" t="0" r="0" b="0"/>
          <a:pathLst>
            <a:path>
              <a:moveTo>
                <a:pt x="1005316" y="0"/>
              </a:moveTo>
              <a:lnTo>
                <a:pt x="1005316" y="133511"/>
              </a:lnTo>
              <a:lnTo>
                <a:pt x="0" y="133511"/>
              </a:lnTo>
              <a:lnTo>
                <a:pt x="0" y="267022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DDBFA2-2FA1-4981-8B9A-DC8142C4F17F}">
      <dsp:nvSpPr>
        <dsp:cNvPr id="0" name=""/>
        <dsp:cNvSpPr/>
      </dsp:nvSpPr>
      <dsp:spPr>
        <a:xfrm>
          <a:off x="180604" y="1548263"/>
          <a:ext cx="261541" cy="32932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3283"/>
              </a:lnTo>
              <a:lnTo>
                <a:pt x="261541" y="3293283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204033-CFA4-47D6-A638-98140F49216B}">
      <dsp:nvSpPr>
        <dsp:cNvPr id="0" name=""/>
        <dsp:cNvSpPr/>
      </dsp:nvSpPr>
      <dsp:spPr>
        <a:xfrm>
          <a:off x="180604" y="1548263"/>
          <a:ext cx="261541" cy="2390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0491"/>
              </a:lnTo>
              <a:lnTo>
                <a:pt x="261541" y="2390491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121BF-4F1D-4ADC-9321-99B8535B01B7}">
      <dsp:nvSpPr>
        <dsp:cNvPr id="0" name=""/>
        <dsp:cNvSpPr/>
      </dsp:nvSpPr>
      <dsp:spPr>
        <a:xfrm>
          <a:off x="180604" y="1548263"/>
          <a:ext cx="261541" cy="1487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7699"/>
              </a:lnTo>
              <a:lnTo>
                <a:pt x="261541" y="1487699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C14226-49CC-433A-A1A6-FA1EBB1AC334}">
      <dsp:nvSpPr>
        <dsp:cNvPr id="0" name=""/>
        <dsp:cNvSpPr/>
      </dsp:nvSpPr>
      <dsp:spPr>
        <a:xfrm>
          <a:off x="180604" y="1548263"/>
          <a:ext cx="261541" cy="5849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4907"/>
              </a:lnTo>
              <a:lnTo>
                <a:pt x="261541" y="584907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0A63DB-8FAA-4F80-986E-C6B1F2759E2A}">
      <dsp:nvSpPr>
        <dsp:cNvPr id="0" name=""/>
        <dsp:cNvSpPr/>
      </dsp:nvSpPr>
      <dsp:spPr>
        <a:xfrm>
          <a:off x="878047" y="645471"/>
          <a:ext cx="3015948" cy="267022"/>
        </a:xfrm>
        <a:custGeom>
          <a:avLst/>
          <a:gdLst/>
          <a:ahLst/>
          <a:cxnLst/>
          <a:rect l="0" t="0" r="0" b="0"/>
          <a:pathLst>
            <a:path>
              <a:moveTo>
                <a:pt x="3015948" y="0"/>
              </a:moveTo>
              <a:lnTo>
                <a:pt x="3015948" y="133511"/>
              </a:lnTo>
              <a:lnTo>
                <a:pt x="0" y="133511"/>
              </a:lnTo>
              <a:lnTo>
                <a:pt x="0" y="267022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41FE70-4385-4960-BBBD-42E90372A746}">
      <dsp:nvSpPr>
        <dsp:cNvPr id="0" name=""/>
        <dsp:cNvSpPr/>
      </dsp:nvSpPr>
      <dsp:spPr>
        <a:xfrm>
          <a:off x="1834918" y="9702"/>
          <a:ext cx="4118155" cy="6357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Retrospective cohort of children and adults with histiocytosis</a:t>
          </a:r>
        </a:p>
      </dsp:txBody>
      <dsp:txXfrm>
        <a:off x="1834918" y="9702"/>
        <a:ext cx="4118155" cy="635769"/>
      </dsp:txXfrm>
    </dsp:sp>
    <dsp:sp modelId="{63A6BEE1-E9B4-45E6-A23E-74E71AAEFF5B}">
      <dsp:nvSpPr>
        <dsp:cNvPr id="0" name=""/>
        <dsp:cNvSpPr/>
      </dsp:nvSpPr>
      <dsp:spPr>
        <a:xfrm>
          <a:off x="6243" y="912494"/>
          <a:ext cx="1743609" cy="6357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Burden of morbidity</a:t>
          </a:r>
        </a:p>
      </dsp:txBody>
      <dsp:txXfrm>
        <a:off x="6243" y="912494"/>
        <a:ext cx="1743609" cy="635769"/>
      </dsp:txXfrm>
    </dsp:sp>
    <dsp:sp modelId="{6DB97F3A-EBEB-411C-BDFE-A0F98F62EDAE}">
      <dsp:nvSpPr>
        <dsp:cNvPr id="0" name=""/>
        <dsp:cNvSpPr/>
      </dsp:nvSpPr>
      <dsp:spPr>
        <a:xfrm>
          <a:off x="442145" y="1815286"/>
          <a:ext cx="1271538" cy="6357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Chronic health conditions</a:t>
          </a:r>
        </a:p>
      </dsp:txBody>
      <dsp:txXfrm>
        <a:off x="442145" y="1815286"/>
        <a:ext cx="1271538" cy="635769"/>
      </dsp:txXfrm>
    </dsp:sp>
    <dsp:sp modelId="{0324A701-FEEB-49D2-B1D0-D5A6D16001E0}">
      <dsp:nvSpPr>
        <dsp:cNvPr id="0" name=""/>
        <dsp:cNvSpPr/>
      </dsp:nvSpPr>
      <dsp:spPr>
        <a:xfrm>
          <a:off x="442145" y="2718077"/>
          <a:ext cx="1271538" cy="6357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Psychological outcomes</a:t>
          </a:r>
        </a:p>
      </dsp:txBody>
      <dsp:txXfrm>
        <a:off x="442145" y="2718077"/>
        <a:ext cx="1271538" cy="635769"/>
      </dsp:txXfrm>
    </dsp:sp>
    <dsp:sp modelId="{4FA7C312-A0D8-4AA4-9FB0-9771BD01607B}">
      <dsp:nvSpPr>
        <dsp:cNvPr id="0" name=""/>
        <dsp:cNvSpPr/>
      </dsp:nvSpPr>
      <dsp:spPr>
        <a:xfrm>
          <a:off x="442145" y="3620869"/>
          <a:ext cx="1271538" cy="6357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Pain</a:t>
          </a:r>
        </a:p>
      </dsp:txBody>
      <dsp:txXfrm>
        <a:off x="442145" y="3620869"/>
        <a:ext cx="1271538" cy="635769"/>
      </dsp:txXfrm>
    </dsp:sp>
    <dsp:sp modelId="{F151F276-8696-4BF8-817B-81E60092E7F5}">
      <dsp:nvSpPr>
        <dsp:cNvPr id="0" name=""/>
        <dsp:cNvSpPr/>
      </dsp:nvSpPr>
      <dsp:spPr>
        <a:xfrm>
          <a:off x="442145" y="4523661"/>
          <a:ext cx="1271538" cy="6357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Health-related quality of life</a:t>
          </a:r>
        </a:p>
      </dsp:txBody>
      <dsp:txXfrm>
        <a:off x="442145" y="4523661"/>
        <a:ext cx="1271538" cy="635769"/>
      </dsp:txXfrm>
    </dsp:sp>
    <dsp:sp modelId="{834EB891-DBED-473B-9DE3-EB72951D293E}">
      <dsp:nvSpPr>
        <dsp:cNvPr id="0" name=""/>
        <dsp:cNvSpPr/>
      </dsp:nvSpPr>
      <dsp:spPr>
        <a:xfrm>
          <a:off x="2016875" y="912494"/>
          <a:ext cx="1743609" cy="6357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Healthcare utilization</a:t>
          </a:r>
        </a:p>
      </dsp:txBody>
      <dsp:txXfrm>
        <a:off x="2016875" y="912494"/>
        <a:ext cx="1743609" cy="635769"/>
      </dsp:txXfrm>
    </dsp:sp>
    <dsp:sp modelId="{B1911368-9B84-4FEF-AAA6-3C87CF8950C8}">
      <dsp:nvSpPr>
        <dsp:cNvPr id="0" name=""/>
        <dsp:cNvSpPr/>
      </dsp:nvSpPr>
      <dsp:spPr>
        <a:xfrm>
          <a:off x="2452777" y="1815286"/>
          <a:ext cx="1271538" cy="6357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Hospitalizations</a:t>
          </a:r>
        </a:p>
      </dsp:txBody>
      <dsp:txXfrm>
        <a:off x="2452777" y="1815286"/>
        <a:ext cx="1271538" cy="635769"/>
      </dsp:txXfrm>
    </dsp:sp>
    <dsp:sp modelId="{086CF851-E86E-4FB2-A6E8-F5F4C2BBC272}">
      <dsp:nvSpPr>
        <dsp:cNvPr id="0" name=""/>
        <dsp:cNvSpPr/>
      </dsp:nvSpPr>
      <dsp:spPr>
        <a:xfrm>
          <a:off x="2452777" y="2718077"/>
          <a:ext cx="1271538" cy="6357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Clinic visits</a:t>
          </a:r>
        </a:p>
      </dsp:txBody>
      <dsp:txXfrm>
        <a:off x="2452777" y="2718077"/>
        <a:ext cx="1271538" cy="635769"/>
      </dsp:txXfrm>
    </dsp:sp>
    <dsp:sp modelId="{63569FF6-E91B-499D-A225-D44649971719}">
      <dsp:nvSpPr>
        <dsp:cNvPr id="0" name=""/>
        <dsp:cNvSpPr/>
      </dsp:nvSpPr>
      <dsp:spPr>
        <a:xfrm>
          <a:off x="4027507" y="912494"/>
          <a:ext cx="1743609" cy="6357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Burden of mortality</a:t>
          </a:r>
        </a:p>
      </dsp:txBody>
      <dsp:txXfrm>
        <a:off x="4027507" y="912494"/>
        <a:ext cx="1743609" cy="635769"/>
      </dsp:txXfrm>
    </dsp:sp>
    <dsp:sp modelId="{118306BA-4F57-4F0A-A94E-4F53DFAAED1B}">
      <dsp:nvSpPr>
        <dsp:cNvPr id="0" name=""/>
        <dsp:cNvSpPr/>
      </dsp:nvSpPr>
      <dsp:spPr>
        <a:xfrm>
          <a:off x="4463409" y="1815286"/>
          <a:ext cx="1271538" cy="6357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All-cause mortality</a:t>
          </a:r>
        </a:p>
      </dsp:txBody>
      <dsp:txXfrm>
        <a:off x="4463409" y="1815286"/>
        <a:ext cx="1271538" cy="635769"/>
      </dsp:txXfrm>
    </dsp:sp>
    <dsp:sp modelId="{8BEFC431-28CA-4C3C-9EFC-F1B534DD800D}">
      <dsp:nvSpPr>
        <dsp:cNvPr id="0" name=""/>
        <dsp:cNvSpPr/>
      </dsp:nvSpPr>
      <dsp:spPr>
        <a:xfrm>
          <a:off x="4463409" y="2718077"/>
          <a:ext cx="1271538" cy="6357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Cause-specific mortality</a:t>
          </a:r>
        </a:p>
      </dsp:txBody>
      <dsp:txXfrm>
        <a:off x="4463409" y="2718077"/>
        <a:ext cx="1271538" cy="635769"/>
      </dsp:txXfrm>
    </dsp:sp>
    <dsp:sp modelId="{19689506-7D20-41F5-80C9-0BA1BAC235A1}">
      <dsp:nvSpPr>
        <dsp:cNvPr id="0" name=""/>
        <dsp:cNvSpPr/>
      </dsp:nvSpPr>
      <dsp:spPr>
        <a:xfrm>
          <a:off x="6038139" y="912494"/>
          <a:ext cx="1743609" cy="6357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Factors associated with M&amp;M</a:t>
          </a:r>
        </a:p>
      </dsp:txBody>
      <dsp:txXfrm>
        <a:off x="6038139" y="912494"/>
        <a:ext cx="1743609" cy="635769"/>
      </dsp:txXfrm>
    </dsp:sp>
    <dsp:sp modelId="{99D05A74-1E16-47F1-B961-EF814C375848}">
      <dsp:nvSpPr>
        <dsp:cNvPr id="0" name=""/>
        <dsp:cNvSpPr/>
      </dsp:nvSpPr>
      <dsp:spPr>
        <a:xfrm>
          <a:off x="6474041" y="1815286"/>
          <a:ext cx="1271538" cy="6357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Clinical</a:t>
          </a:r>
        </a:p>
      </dsp:txBody>
      <dsp:txXfrm>
        <a:off x="6474041" y="1815286"/>
        <a:ext cx="1271538" cy="635769"/>
      </dsp:txXfrm>
    </dsp:sp>
    <dsp:sp modelId="{CD3D9187-B173-4132-92E0-0CCEBBC3782C}">
      <dsp:nvSpPr>
        <dsp:cNvPr id="0" name=""/>
        <dsp:cNvSpPr/>
      </dsp:nvSpPr>
      <dsp:spPr>
        <a:xfrm>
          <a:off x="6474041" y="2718077"/>
          <a:ext cx="1271538" cy="6357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Therapeutic</a:t>
          </a:r>
        </a:p>
      </dsp:txBody>
      <dsp:txXfrm>
        <a:off x="6474041" y="2718077"/>
        <a:ext cx="1271538" cy="635769"/>
      </dsp:txXfrm>
    </dsp:sp>
    <dsp:sp modelId="{E6DD45EA-500F-4AF1-897E-2F86861B4521}">
      <dsp:nvSpPr>
        <dsp:cNvPr id="0" name=""/>
        <dsp:cNvSpPr/>
      </dsp:nvSpPr>
      <dsp:spPr>
        <a:xfrm>
          <a:off x="6474041" y="3620869"/>
          <a:ext cx="1271538" cy="6357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Lifestyle</a:t>
          </a:r>
        </a:p>
      </dsp:txBody>
      <dsp:txXfrm>
        <a:off x="6474041" y="3620869"/>
        <a:ext cx="1271538" cy="635769"/>
      </dsp:txXfrm>
    </dsp:sp>
    <dsp:sp modelId="{FA2DA908-6EF1-4F2D-ACB0-2166973509D6}">
      <dsp:nvSpPr>
        <dsp:cNvPr id="0" name=""/>
        <dsp:cNvSpPr/>
      </dsp:nvSpPr>
      <dsp:spPr>
        <a:xfrm>
          <a:off x="6474041" y="4523661"/>
          <a:ext cx="1271538" cy="6357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Demographic</a:t>
          </a:r>
        </a:p>
      </dsp:txBody>
      <dsp:txXfrm>
        <a:off x="6474041" y="4523661"/>
        <a:ext cx="1271538" cy="6357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B3A1F0-8F7D-44CC-AC55-48D65BEFFD27}">
      <dsp:nvSpPr>
        <dsp:cNvPr id="0" name=""/>
        <dsp:cNvSpPr/>
      </dsp:nvSpPr>
      <dsp:spPr>
        <a:xfrm>
          <a:off x="0" y="11553"/>
          <a:ext cx="8892674" cy="80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Retrospective cohort</a:t>
          </a:r>
        </a:p>
      </dsp:txBody>
      <dsp:txXfrm>
        <a:off x="39295" y="50848"/>
        <a:ext cx="8814084" cy="726370"/>
      </dsp:txXfrm>
    </dsp:sp>
    <dsp:sp modelId="{EF908A3F-FC75-4ECB-A7DB-350D0ABC6B63}">
      <dsp:nvSpPr>
        <dsp:cNvPr id="0" name=""/>
        <dsp:cNvSpPr/>
      </dsp:nvSpPr>
      <dsp:spPr>
        <a:xfrm>
          <a:off x="0" y="816513"/>
          <a:ext cx="8892674" cy="712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34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</dsp:txBody>
      <dsp:txXfrm>
        <a:off x="0" y="816513"/>
        <a:ext cx="8892674" cy="712080"/>
      </dsp:txXfrm>
    </dsp:sp>
    <dsp:sp modelId="{9A675810-EC6A-4A06-AC4F-1F68138DC743}">
      <dsp:nvSpPr>
        <dsp:cNvPr id="0" name=""/>
        <dsp:cNvSpPr/>
      </dsp:nvSpPr>
      <dsp:spPr>
        <a:xfrm>
          <a:off x="0" y="1528594"/>
          <a:ext cx="8892674" cy="80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Recall bias</a:t>
          </a:r>
        </a:p>
      </dsp:txBody>
      <dsp:txXfrm>
        <a:off x="39295" y="1567889"/>
        <a:ext cx="8814084" cy="726370"/>
      </dsp:txXfrm>
    </dsp:sp>
    <dsp:sp modelId="{29F04473-E252-4360-9852-45AB094BEB9E}">
      <dsp:nvSpPr>
        <dsp:cNvPr id="0" name=""/>
        <dsp:cNvSpPr/>
      </dsp:nvSpPr>
      <dsp:spPr>
        <a:xfrm>
          <a:off x="0" y="2333554"/>
          <a:ext cx="8892674" cy="712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34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Validation of outcomes ongoing</a:t>
          </a:r>
        </a:p>
      </dsp:txBody>
      <dsp:txXfrm>
        <a:off x="0" y="2333554"/>
        <a:ext cx="8892674" cy="712080"/>
      </dsp:txXfrm>
    </dsp:sp>
    <dsp:sp modelId="{2027E40A-8FFA-4684-9A9D-212AE1DE3B75}">
      <dsp:nvSpPr>
        <dsp:cNvPr id="0" name=""/>
        <dsp:cNvSpPr/>
      </dsp:nvSpPr>
      <dsp:spPr>
        <a:xfrm>
          <a:off x="0" y="3045634"/>
          <a:ext cx="8892674" cy="80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Participation bias</a:t>
          </a:r>
        </a:p>
      </dsp:txBody>
      <dsp:txXfrm>
        <a:off x="39295" y="3084929"/>
        <a:ext cx="8814084" cy="726370"/>
      </dsp:txXfrm>
    </dsp:sp>
    <dsp:sp modelId="{DB88728D-F22C-4B4A-86F5-3D797C57EDD8}">
      <dsp:nvSpPr>
        <dsp:cNvPr id="0" name=""/>
        <dsp:cNvSpPr/>
      </dsp:nvSpPr>
      <dsp:spPr>
        <a:xfrm>
          <a:off x="0" y="3850594"/>
          <a:ext cx="8892674" cy="712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34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Enrollment of next of kin of deceased participants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Aggressive outreach</a:t>
          </a:r>
        </a:p>
      </dsp:txBody>
      <dsp:txXfrm>
        <a:off x="0" y="3850594"/>
        <a:ext cx="8892674" cy="7120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DA5649-76B7-4D69-8A49-38664B337046}">
      <dsp:nvSpPr>
        <dsp:cNvPr id="0" name=""/>
        <dsp:cNvSpPr/>
      </dsp:nvSpPr>
      <dsp:spPr>
        <a:xfrm>
          <a:off x="957747" y="0"/>
          <a:ext cx="7863696" cy="491481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F8AE0F-EB29-4BF2-9790-432EB832F2CC}">
      <dsp:nvSpPr>
        <dsp:cNvPr id="0" name=""/>
        <dsp:cNvSpPr/>
      </dsp:nvSpPr>
      <dsp:spPr>
        <a:xfrm>
          <a:off x="1732321" y="3654652"/>
          <a:ext cx="180865" cy="18086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C11178-F39A-49C7-BCAF-B2F8ABDB68DF}">
      <dsp:nvSpPr>
        <dsp:cNvPr id="0" name=""/>
        <dsp:cNvSpPr/>
      </dsp:nvSpPr>
      <dsp:spPr>
        <a:xfrm>
          <a:off x="1822753" y="3745085"/>
          <a:ext cx="1030144" cy="1169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37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Gill Sans" panose="020B0604020202020204"/>
            </a:rPr>
            <a:t>Target enrollment ~300</a:t>
          </a:r>
        </a:p>
      </dsp:txBody>
      <dsp:txXfrm>
        <a:off x="1822753" y="3745085"/>
        <a:ext cx="1030144" cy="1169724"/>
      </dsp:txXfrm>
    </dsp:sp>
    <dsp:sp modelId="{BA569E70-3CAE-4746-9877-81CB01139463}">
      <dsp:nvSpPr>
        <dsp:cNvPr id="0" name=""/>
        <dsp:cNvSpPr/>
      </dsp:nvSpPr>
      <dsp:spPr>
        <a:xfrm>
          <a:off x="2711351" y="2713958"/>
          <a:ext cx="283093" cy="28309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819B4C-2490-427A-98C7-B73020BA106C}">
      <dsp:nvSpPr>
        <dsp:cNvPr id="0" name=""/>
        <dsp:cNvSpPr/>
      </dsp:nvSpPr>
      <dsp:spPr>
        <a:xfrm>
          <a:off x="2852897" y="2855504"/>
          <a:ext cx="1305373" cy="2059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0005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Gill Sans" panose="020B0604020202020204"/>
            </a:rPr>
            <a:t>Validation of outcomes against medical records (ongoing)</a:t>
          </a:r>
        </a:p>
      </dsp:txBody>
      <dsp:txXfrm>
        <a:off x="2852897" y="2855504"/>
        <a:ext cx="1305373" cy="2059305"/>
      </dsp:txXfrm>
    </dsp:sp>
    <dsp:sp modelId="{FC3E0906-DDD8-467B-BC04-AC9947D9FB8B}">
      <dsp:nvSpPr>
        <dsp:cNvPr id="0" name=""/>
        <dsp:cNvSpPr/>
      </dsp:nvSpPr>
      <dsp:spPr>
        <a:xfrm>
          <a:off x="3969542" y="1963958"/>
          <a:ext cx="377457" cy="37745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2061F8-5E6F-4DD7-AA55-B6A4F48EFB44}">
      <dsp:nvSpPr>
        <dsp:cNvPr id="0" name=""/>
        <dsp:cNvSpPr/>
      </dsp:nvSpPr>
      <dsp:spPr>
        <a:xfrm>
          <a:off x="4158271" y="2152686"/>
          <a:ext cx="1517693" cy="2762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0007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Gill Sans" panose="020B0604020202020204"/>
            </a:rPr>
            <a:t>Recruitment of non-histiocytosis population (controls; ongoing)</a:t>
          </a:r>
        </a:p>
      </dsp:txBody>
      <dsp:txXfrm>
        <a:off x="4158271" y="2152686"/>
        <a:ext cx="1517693" cy="2762123"/>
      </dsp:txXfrm>
    </dsp:sp>
    <dsp:sp modelId="{3F04924F-EA66-4B1F-853C-F15F388B681B}">
      <dsp:nvSpPr>
        <dsp:cNvPr id="0" name=""/>
        <dsp:cNvSpPr/>
      </dsp:nvSpPr>
      <dsp:spPr>
        <a:xfrm>
          <a:off x="5432190" y="1378112"/>
          <a:ext cx="487549" cy="48754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F8A915-AADB-4A88-A331-19836B589494}">
      <dsp:nvSpPr>
        <dsp:cNvPr id="0" name=""/>
        <dsp:cNvSpPr/>
      </dsp:nvSpPr>
      <dsp:spPr>
        <a:xfrm>
          <a:off x="5675964" y="1621887"/>
          <a:ext cx="1572739" cy="32929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342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Gill Sans" panose="020B0604020202020204"/>
            </a:rPr>
            <a:t>Risk-stratification based on exposures (e.g., BRAF- and MEK-inhibitors)</a:t>
          </a:r>
        </a:p>
      </dsp:txBody>
      <dsp:txXfrm>
        <a:off x="5675964" y="1621887"/>
        <a:ext cx="1572739" cy="3292922"/>
      </dsp:txXfrm>
    </dsp:sp>
    <dsp:sp modelId="{C4381BF4-9F3F-4A96-A561-CBA1E29B5DE8}">
      <dsp:nvSpPr>
        <dsp:cNvPr id="0" name=""/>
        <dsp:cNvSpPr/>
      </dsp:nvSpPr>
      <dsp:spPr>
        <a:xfrm>
          <a:off x="6938087" y="986893"/>
          <a:ext cx="621231" cy="62123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C4039B-A048-4007-8015-D9408F9C5FF5}">
      <dsp:nvSpPr>
        <dsp:cNvPr id="0" name=""/>
        <dsp:cNvSpPr/>
      </dsp:nvSpPr>
      <dsp:spPr>
        <a:xfrm>
          <a:off x="7089810" y="1297509"/>
          <a:ext cx="1890526" cy="3617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9178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Gill Sans" panose="020B0604020202020204"/>
            </a:rPr>
            <a:t>Intended outputs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Gill Sans" panose="020B0604020202020204"/>
            </a:rPr>
            <a:t>Survivorship recommendations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Gill Sans" panose="020B0604020202020204"/>
            </a:rPr>
            <a:t>Interventions to reduce health conditions</a:t>
          </a:r>
        </a:p>
      </dsp:txBody>
      <dsp:txXfrm>
        <a:off x="7089810" y="1297509"/>
        <a:ext cx="1890526" cy="36173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3BC4D3-2DD3-4B4D-A86D-F92D9AD5E84A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F0FF73-88CB-46FF-8297-42B43B45979B}">
      <dsp:nvSpPr>
        <dsp:cNvPr id="0" name=""/>
        <dsp:cNvSpPr/>
      </dsp:nvSpPr>
      <dsp:spPr>
        <a:xfrm>
          <a:off x="752110" y="541866"/>
          <a:ext cx="9064407" cy="10837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ECD survivors experience a high burden of chronic health conditions (~41% reported grade 3-4 morbidity at last follow-up)</a:t>
          </a:r>
        </a:p>
      </dsp:txBody>
      <dsp:txXfrm>
        <a:off x="752110" y="541866"/>
        <a:ext cx="9064407" cy="1083733"/>
      </dsp:txXfrm>
    </dsp:sp>
    <dsp:sp modelId="{9EECAE59-CB97-4CAE-B437-7EA670847B09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487CE7-47EC-4F34-B658-22EA2B7B69FC}">
      <dsp:nvSpPr>
        <dsp:cNvPr id="0" name=""/>
        <dsp:cNvSpPr/>
      </dsp:nvSpPr>
      <dsp:spPr>
        <a:xfrm>
          <a:off x="1146048" y="2167466"/>
          <a:ext cx="8670470" cy="10837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Substantial incidence of new-onset morbidities (~36% reported new-onset grade 3-4 health condition after diagnosis)</a:t>
          </a:r>
        </a:p>
      </dsp:txBody>
      <dsp:txXfrm>
        <a:off x="1146048" y="2167466"/>
        <a:ext cx="8670470" cy="1083733"/>
      </dsp:txXfrm>
    </dsp:sp>
    <dsp:sp modelId="{40869631-F379-413F-AC46-387FE4AED3A7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3A5993-5103-4C27-90AF-290FE26503E4}">
      <dsp:nvSpPr>
        <dsp:cNvPr id="0" name=""/>
        <dsp:cNvSpPr/>
      </dsp:nvSpPr>
      <dsp:spPr>
        <a:xfrm>
          <a:off x="752110" y="3793066"/>
          <a:ext cx="9064407" cy="108373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Cohort expansion and linkage to treatment exposures critical to identify high-risk subgroups and inform tailored survivorship screening</a:t>
          </a:r>
        </a:p>
      </dsp:txBody>
      <dsp:txXfrm>
        <a:off x="752110" y="3793066"/>
        <a:ext cx="9064407" cy="1083733"/>
      </dsp:txXfrm>
    </dsp:sp>
    <dsp:sp modelId="{B52BD749-2A65-47C8-8132-9EE7D2ECDF1A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B5760-242B-41F0-BF5C-98933AC9E679}" type="datetimeFigureOut">
              <a:t>4/28/2026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92295-E634-4595-88EB-ECBD9388391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43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10 minutes: what histiocytic disorders are, why precision therapy created a survivorship gap, and where you can plug in for collaborative research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31" name="Google Shape;23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6941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have been drastic advances in</a:t>
            </a:r>
            <a:r>
              <a:rPr lang="en-US" baseline="0" dirty="0"/>
              <a:t> the field of histiocytic neoplasms due to the discovery</a:t>
            </a:r>
          </a:p>
          <a:p>
            <a:r>
              <a:rPr lang="en-US" baseline="0" dirty="0"/>
              <a:t>In children, the late effects are further amplified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92295-E634-4595-88EB-ECBD938839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525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think this is the paradox quite simply: the biology is tractable, the responses are often excellent, and yet the long-term burden remains substantial and often under-measured.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5E697-702A-4E2E-BAC3-6B0E7DE905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509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aseline="0" dirty="0"/>
              <a:t>In 2022, we launched the histiocytic disorder survivor study in collaboration with HA and ECDGA.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aseline="0" dirty="0"/>
              <a:t>This study entails creation of a national database of people with histiocytosis and examine the chronic health conditions, </a:t>
            </a:r>
            <a:r>
              <a:rPr lang="en-US" baseline="0" dirty="0" err="1"/>
              <a:t>psy</a:t>
            </a:r>
            <a:endParaRPr lang="en-US" baseline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</p:txBody>
      </p:sp>
      <p:sp>
        <p:nvSpPr>
          <p:cNvPr id="241" name="Google Shape;24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3584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baseline="0" dirty="0"/>
          </a:p>
        </p:txBody>
      </p:sp>
      <p:sp>
        <p:nvSpPr>
          <p:cNvPr id="329" name="Google Shape;32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4832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dirty="0"/>
          </a:p>
        </p:txBody>
      </p:sp>
      <p:sp>
        <p:nvSpPr>
          <p:cNvPr id="329" name="Google Shape;32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7433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en-US" dirty="0"/>
              <a:t>Alive 111, NOK 15</a:t>
            </a:r>
            <a:endParaRPr dirty="0"/>
          </a:p>
        </p:txBody>
      </p:sp>
      <p:sp>
        <p:nvSpPr>
          <p:cNvPr id="329" name="Google Shape;32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9794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dirty="0"/>
          </a:p>
        </p:txBody>
      </p:sp>
      <p:sp>
        <p:nvSpPr>
          <p:cNvPr id="329" name="Google Shape;32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6955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Overall morbidity burden at last follow-up was substantial: 78.6% reported at least one chronic condition (grades 1–4) and 41.3% reported a severe/life-threatening condition (grade 3–4). The incidence of new/additional morbidity after ECD diagnosis was high: 70.6% developed ≥1 any grade chronic health condition and 35.7% developed a grade 3–4 condition. </a:t>
            </a:r>
            <a:endParaRPr dirty="0"/>
          </a:p>
        </p:txBody>
      </p:sp>
      <p:sp>
        <p:nvSpPr>
          <p:cNvPr id="329" name="Google Shape;32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14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dirty="0"/>
          </a:p>
        </p:txBody>
      </p:sp>
      <p:sp>
        <p:nvSpPr>
          <p:cNvPr id="329" name="Google Shape;32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9293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dirty="0"/>
          </a:p>
        </p:txBody>
      </p:sp>
      <p:sp>
        <p:nvSpPr>
          <p:cNvPr id="329" name="Google Shape;32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9936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dirty="0"/>
          </a:p>
        </p:txBody>
      </p:sp>
      <p:sp>
        <p:nvSpPr>
          <p:cNvPr id="329" name="Google Shape;32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5728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already have momentum, and here’s where enrollment stands and what comes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24136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already have momentum, and here’s where enrollment stands and what comes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4173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68AB5A29-399C-44DA-BF62-0F1B2BC939D7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8805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4D0D36FE-2517-024E-B081-D0B2295EA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17864" y="760144"/>
            <a:ext cx="5356272" cy="5356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3AD774-9783-18D4-7A22-0650BD37C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0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4216" y="1746504"/>
            <a:ext cx="4160520" cy="18836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9704" y="4288536"/>
            <a:ext cx="3218688" cy="131673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D728580C-8778-854F-6D1B-9AF8BF5B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3ECBF32-23F4-84AC-A92D-D9821052A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BA7367A-7087-E045-A8D9-1DB09D3D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FFA8EE-2172-4D56-A955-977809E8E914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054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940CC8-5401-3EF9-398C-2A2492181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36142CE-648A-1FF7-D28A-1CDAA4821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0423" y="3960586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746504"/>
            <a:ext cx="7616952" cy="18836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4288536"/>
            <a:ext cx="7616952" cy="104241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384EBF-3E88-4A0B-FB51-6F3F98FA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351BD1-E526-ACBD-4244-F9E89D083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F249E0-8120-4E46-8D3C-FFDE09A5C3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A2AE6C5D-24D6-447C-983C-8076C54F4633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704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940CC8-5401-3EF9-398C-2A2492181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36142CE-648A-1FF7-D28A-1CDAA4821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0423" y="3960586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746504"/>
            <a:ext cx="7616952" cy="188366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4288536"/>
            <a:ext cx="7616952" cy="104241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384EBF-3E88-4A0B-FB51-6F3F98FA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351BD1-E526-ACBD-4244-F9E89D083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F249E0-8120-4E46-8D3C-FFDE09A5C3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990C99E4-5640-4B3E-A97D-2F1D970847AA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78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940CC8-5401-3EF9-398C-2A2492181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3313" y="1231637"/>
            <a:ext cx="6137453" cy="269845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2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3315" y="5010911"/>
            <a:ext cx="6137452" cy="819302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3037B3-8974-2599-9C16-662BA5948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459441" y="4804589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D728580C-8778-854F-6D1B-9AF8BF5B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3ECBF32-23F4-84AC-A92D-D9821052A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BA7367A-7087-E045-A8D9-1DB09D3D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A0788F-C47A-4688-AAC9-8212EC625843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15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9752AE3-E97E-6381-3066-90B73D6C2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3"/>
            <a:ext cx="10667999" cy="53339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1FC1D47-D22E-C8B6-52EE-977FA326B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550741" y="457200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C20D13D9-271B-1B45-E2B5-49ADC53F7EFB}"/>
              </a:ext>
            </a:extLst>
          </p:cNvPr>
          <p:cNvSpPr/>
          <p:nvPr/>
        </p:nvSpPr>
        <p:spPr>
          <a:xfrm>
            <a:off x="6590056" y="1283542"/>
            <a:ext cx="4306824" cy="43068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5999" y="1235176"/>
            <a:ext cx="4672584" cy="284122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5999" y="4983480"/>
            <a:ext cx="4672584" cy="78638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FBACAA98-741E-5E01-790D-22D994E62DD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81777" y="1264436"/>
            <a:ext cx="4329128" cy="4329128"/>
          </a:xfrm>
          <a:custGeom>
            <a:avLst/>
            <a:gdLst>
              <a:gd name="connsiteX0" fmla="*/ 2164564 w 4329128"/>
              <a:gd name="connsiteY0" fmla="*/ 0 h 4329128"/>
              <a:gd name="connsiteX1" fmla="*/ 4329128 w 4329128"/>
              <a:gd name="connsiteY1" fmla="*/ 2164564 h 4329128"/>
              <a:gd name="connsiteX2" fmla="*/ 2164564 w 4329128"/>
              <a:gd name="connsiteY2" fmla="*/ 4329128 h 4329128"/>
              <a:gd name="connsiteX3" fmla="*/ 0 w 4329128"/>
              <a:gd name="connsiteY3" fmla="*/ 2164564 h 4329128"/>
              <a:gd name="connsiteX4" fmla="*/ 2164564 w 4329128"/>
              <a:gd name="connsiteY4" fmla="*/ 0 h 432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9128" h="4329128">
                <a:moveTo>
                  <a:pt x="2164564" y="0"/>
                </a:moveTo>
                <a:cubicBezTo>
                  <a:pt x="3360020" y="0"/>
                  <a:pt x="4329128" y="969108"/>
                  <a:pt x="4329128" y="2164564"/>
                </a:cubicBezTo>
                <a:cubicBezTo>
                  <a:pt x="4329128" y="3360020"/>
                  <a:pt x="3360020" y="4329128"/>
                  <a:pt x="2164564" y="4329128"/>
                </a:cubicBezTo>
                <a:cubicBezTo>
                  <a:pt x="969108" y="4329128"/>
                  <a:pt x="0" y="3360020"/>
                  <a:pt x="0" y="2164564"/>
                </a:cubicBezTo>
                <a:cubicBezTo>
                  <a:pt x="0" y="969108"/>
                  <a:pt x="969108" y="0"/>
                  <a:pt x="2164564" y="0"/>
                </a:cubicBezTo>
                <a:close/>
              </a:path>
            </a:pathLst>
          </a:custGeom>
          <a:blipFill dpi="0" rotWithShape="1"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8C939-7FAD-347B-1591-43D9B323152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AACDE-68BE-0B6C-22AE-1B3B232E296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31B72-8374-965C-518F-8B0878FD79D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05861B11-817A-478B-9F27-B7D56C03E9A1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960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940CC8-5401-3EF9-398C-2A2492181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5330953" cy="53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5999" y="1236272"/>
            <a:ext cx="3959352" cy="28858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2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143" y="5029200"/>
            <a:ext cx="3941064" cy="78638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2230C97-C8C3-2142-5720-3E811CE1E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463059" y="4732259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081DABC-6343-A24F-FE45-96400F8FB4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9048" y="758951"/>
            <a:ext cx="5340096" cy="5333995"/>
          </a:xfrm>
          <a:prstGeom prst="rect">
            <a:avLst/>
          </a:prstGeom>
          <a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D728580C-8778-854F-6D1B-9AF8BF5B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3ECBF32-23F4-84AC-A92D-D9821052A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BA7367A-7087-E045-A8D9-1DB09D3DE1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4E192D-1418-4101-9BFA-55C137A025CB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63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Oval 14">
            <a:extLst>
              <a:ext uri="{FF2B5EF4-FFF2-40B4-BE49-F238E27FC236}">
                <a16:creationId xmlns:a16="http://schemas.microsoft.com/office/drawing/2014/main" id="{D9699E7E-EA95-258E-EE85-5B6712A5D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5096" y="1082040"/>
            <a:ext cx="4692243" cy="46922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136" y="2212848"/>
            <a:ext cx="3941064" cy="1426464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lnSpc>
                <a:spcPct val="12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251960"/>
            <a:ext cx="3044952" cy="87782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60E5C64-41A3-7E7F-EE42-A3FC02532B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0 w 12192000"/>
              <a:gd name="connsiteY0" fmla="*/ 1114197 h 6858000"/>
              <a:gd name="connsiteX1" fmla="*/ 733197 w 12192000"/>
              <a:gd name="connsiteY1" fmla="*/ 3429000 h 6858000"/>
              <a:gd name="connsiteX2" fmla="*/ 3048000 w 12192000"/>
              <a:gd name="connsiteY2" fmla="*/ 5743803 h 6858000"/>
              <a:gd name="connsiteX3" fmla="*/ 5362803 w 12192000"/>
              <a:gd name="connsiteY3" fmla="*/ 3429000 h 6858000"/>
              <a:gd name="connsiteX4" fmla="*/ 3048000 w 12192000"/>
              <a:gd name="connsiteY4" fmla="*/ 1114197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3048000" y="1114197"/>
                </a:moveTo>
                <a:cubicBezTo>
                  <a:pt x="1769570" y="1114197"/>
                  <a:pt x="733197" y="2150570"/>
                  <a:pt x="733197" y="3429000"/>
                </a:cubicBezTo>
                <a:cubicBezTo>
                  <a:pt x="733197" y="4707430"/>
                  <a:pt x="1769570" y="5743803"/>
                  <a:pt x="3048000" y="5743803"/>
                </a:cubicBezTo>
                <a:cubicBezTo>
                  <a:pt x="4326430" y="5743803"/>
                  <a:pt x="5362803" y="4707430"/>
                  <a:pt x="5362803" y="3429000"/>
                </a:cubicBezTo>
                <a:cubicBezTo>
                  <a:pt x="5362803" y="2150570"/>
                  <a:pt x="4326430" y="1114197"/>
                  <a:pt x="3048000" y="111419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7A2E3A-6DE5-8378-A089-49E8A2E29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9FA0CB7-81FD-E5AB-555F-E1C775A24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14A870A-A927-4B80-CF98-DCEAE185B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479C96-7BEB-F059-03DB-852A6D2778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198E39E0-F096-42B0-9F1A-210D01A1F008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57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9EC672D3-D8F8-3D61-3C4C-5C95F5E26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3197" y="1113411"/>
            <a:ext cx="4629606" cy="46296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38975B-8704-9783-3024-A904B1D27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136" y="2286000"/>
            <a:ext cx="3941064" cy="135331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251960"/>
            <a:ext cx="3044952" cy="87782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4FC6076-33D1-25E4-ECF0-EBA6547E6F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9048" y="0"/>
            <a:ext cx="6099048" cy="6858000"/>
          </a:xfrm>
          <a:prstGeom prst="rect">
            <a:avLst/>
          </a:prstGeom>
          <a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AC1630BD-E1B7-AF29-7C4B-B85965A099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984E9A52-4A3D-D4E9-EB81-3D3DF57174E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BBD33975-EBFD-2750-DA6E-80E55F7B5DC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980C1F5F-6B70-4E44-A8D8-9F024A0B017D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04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080AD5-EDF0-8614-3A6E-738026A99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99874" y="972179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2091" y="3072384"/>
            <a:ext cx="6812280" cy="28895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440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73545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7B311658-326E-8930-CE47-FD49EE7B3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17864" y="750864"/>
            <a:ext cx="5356272" cy="5356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5FCFEE1-80FB-1203-A596-BBE1536F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7E0F55-068E-56E0-8F55-92F1DDFB8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D804B75-28A8-B638-C43D-B5CD2E5BA8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25DAD9-7C57-4EE5-8C19-7CC0CB966ECE}" type="datetime4">
              <a:rPr lang="en-US" smtClean="0"/>
              <a:t>April 28, 2026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2426" y="1984248"/>
            <a:ext cx="4462272" cy="288950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0560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A7A0-B9EE-41A8-8016-28E5803F20B2}" type="datetime1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176" y="484632"/>
            <a:ext cx="7772400" cy="59436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anchor="b">
            <a:normAutofit/>
          </a:bodyPr>
          <a:lstStyle>
            <a:lvl1pPr algn="l">
              <a:defRPr sz="7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4266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A713FDA-ABFC-FBE4-9C4A-3A90A2222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3197" y="1114197"/>
            <a:ext cx="4629606" cy="46296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803" y="1987906"/>
            <a:ext cx="3606394" cy="28821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66715" y="608991"/>
            <a:ext cx="4943704" cy="5640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>
              <a:buFont typeface="+mj-lt"/>
              <a:buAutoNum type="arabicPeriod"/>
              <a:defRPr lang="en-US" dirty="0"/>
            </a:lvl4pPr>
            <a:lvl5pPr>
              <a:buFont typeface="+mj-lt"/>
              <a:buAutoNum type="arabicPeriod"/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80D44E4-BAE9-45B9-6C67-A2C19D4590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6D5F1B-44E3-F258-DAEF-5F05DA2DC8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5486D6-8955-5E05-F3AA-A1190FAD74A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F987B6F1-20E0-4730-B472-4F9747DD0066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89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CD08455-64EF-6D3F-F544-C7CBF0D57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6093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302" y="2357324"/>
            <a:ext cx="4396436" cy="214335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30568" y="608991"/>
            <a:ext cx="4325112" cy="5640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>
              <a:buFont typeface="+mj-lt"/>
              <a:buAutoNum type="arabicPeriod"/>
              <a:defRPr lang="en-US" dirty="0"/>
            </a:lvl1pPr>
            <a:lvl2pPr marL="571500" indent="-342900">
              <a:buFont typeface="+mj-lt"/>
              <a:buAutoNum type="alphaLcPeriod"/>
              <a:defRPr lang="en-US" dirty="0"/>
            </a:lvl2pPr>
            <a:lvl3pPr marL="800100" indent="-342900">
              <a:buFont typeface="+mj-lt"/>
              <a:buAutoNum type="romanLcPeriod"/>
              <a:defRPr lang="en-US" dirty="0"/>
            </a:lvl3pPr>
            <a:lvl4pPr marL="914400" indent="-228600">
              <a:buFont typeface="+mj-lt"/>
              <a:buAutoNum type="arabicParenR"/>
              <a:defRPr lang="en-US" dirty="0"/>
            </a:lvl4pPr>
            <a:lvl5pPr marL="1143000" indent="-228600">
              <a:buFont typeface="+mj-lt"/>
              <a:buAutoNum type="alphaLcParenR"/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80D44E4-BAE9-45B9-6C67-A2C19D4590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6D5F1B-44E3-F258-DAEF-5F05DA2DC8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5486D6-8955-5E05-F3AA-A1190FAD74A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F987B6F1-20E0-4730-B472-4F9747DD0066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32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467" y="2320290"/>
            <a:ext cx="3691890" cy="221742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2FB81A4-D995-C460-96DC-F799CEACAB9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2825" cy="6858000"/>
          </a:xfrm>
          <a:custGeom>
            <a:avLst/>
            <a:gdLst>
              <a:gd name="connsiteX0" fmla="*/ 3046412 w 6092825"/>
              <a:gd name="connsiteY0" fmla="*/ 1298448 h 6858000"/>
              <a:gd name="connsiteX1" fmla="*/ 915860 w 6092825"/>
              <a:gd name="connsiteY1" fmla="*/ 3429000 h 6858000"/>
              <a:gd name="connsiteX2" fmla="*/ 3046412 w 6092825"/>
              <a:gd name="connsiteY2" fmla="*/ 5559552 h 6858000"/>
              <a:gd name="connsiteX3" fmla="*/ 5176964 w 6092825"/>
              <a:gd name="connsiteY3" fmla="*/ 3429000 h 6858000"/>
              <a:gd name="connsiteX4" fmla="*/ 3046412 w 6092825"/>
              <a:gd name="connsiteY4" fmla="*/ 1298448 h 6858000"/>
              <a:gd name="connsiteX5" fmla="*/ 0 w 6092825"/>
              <a:gd name="connsiteY5" fmla="*/ 0 h 6858000"/>
              <a:gd name="connsiteX6" fmla="*/ 6092825 w 6092825"/>
              <a:gd name="connsiteY6" fmla="*/ 0 h 6858000"/>
              <a:gd name="connsiteX7" fmla="*/ 6092825 w 6092825"/>
              <a:gd name="connsiteY7" fmla="*/ 6858000 h 6858000"/>
              <a:gd name="connsiteX8" fmla="*/ 0 w 6092825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2825" h="6858000">
                <a:moveTo>
                  <a:pt x="3046412" y="1298448"/>
                </a:moveTo>
                <a:cubicBezTo>
                  <a:pt x="1869741" y="1298448"/>
                  <a:pt x="915860" y="2252329"/>
                  <a:pt x="915860" y="3429000"/>
                </a:cubicBezTo>
                <a:cubicBezTo>
                  <a:pt x="915860" y="4605671"/>
                  <a:pt x="1869741" y="5559552"/>
                  <a:pt x="3046412" y="5559552"/>
                </a:cubicBezTo>
                <a:cubicBezTo>
                  <a:pt x="4223083" y="5559552"/>
                  <a:pt x="5176964" y="4605671"/>
                  <a:pt x="5176964" y="3429000"/>
                </a:cubicBezTo>
                <a:cubicBezTo>
                  <a:pt x="5176964" y="2252329"/>
                  <a:pt x="4223083" y="1298448"/>
                  <a:pt x="3046412" y="1298448"/>
                </a:cubicBezTo>
                <a:close/>
                <a:moveTo>
                  <a:pt x="0" y="0"/>
                </a:moveTo>
                <a:lnTo>
                  <a:pt x="6092825" y="0"/>
                </a:lnTo>
                <a:lnTo>
                  <a:pt x="609282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30568" y="608991"/>
            <a:ext cx="4427524" cy="5640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>
              <a:buFont typeface="+mj-lt"/>
              <a:buAutoNum type="arabicPeriod"/>
              <a:defRPr lang="en-US" dirty="0">
                <a:solidFill>
                  <a:schemeClr val="bg1"/>
                </a:solidFill>
              </a:defRPr>
            </a:lvl1pPr>
            <a:lvl2pPr marL="571500" indent="-342900">
              <a:buFont typeface="+mj-lt"/>
              <a:buAutoNum type="alphaLcPeriod"/>
              <a:defRPr lang="en-US" dirty="0">
                <a:solidFill>
                  <a:schemeClr val="bg1"/>
                </a:solidFill>
              </a:defRPr>
            </a:lvl2pPr>
            <a:lvl3pPr marL="800100" indent="-342900">
              <a:buFont typeface="+mj-lt"/>
              <a:buAutoNum type="romanLcPeriod"/>
              <a:defRPr lang="en-US" dirty="0">
                <a:solidFill>
                  <a:schemeClr val="bg1"/>
                </a:solidFill>
              </a:defRPr>
            </a:lvl3pPr>
            <a:lvl4pPr marL="914400" indent="-228600">
              <a:buFont typeface="+mj-lt"/>
              <a:buAutoNum type="arabicParenR"/>
              <a:defRPr lang="en-US" dirty="0">
                <a:solidFill>
                  <a:schemeClr val="bg1"/>
                </a:solidFill>
              </a:defRPr>
            </a:lvl4pPr>
            <a:lvl5pPr marL="1143000" indent="-228600">
              <a:buFont typeface="+mj-lt"/>
              <a:buAutoNum type="alphaLcParenR"/>
              <a:defRPr lang="en-US" dirty="0">
                <a:solidFill>
                  <a:schemeClr val="bg1"/>
                </a:solidFill>
              </a:defRPr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80D44E4-BAE9-45B9-6C67-A2C19D4590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6D5F1B-44E3-F258-DAEF-5F05DA2DC8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5486D6-8955-5E05-F3AA-A1190FAD74A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87B6F1-20E0-4730-B472-4F9747DD0066}" type="datetime4">
              <a:rPr lang="en-US" smtClean="0"/>
              <a:pPr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791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" y="151598"/>
            <a:ext cx="11924209" cy="52818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776036"/>
            <a:ext cx="11924209" cy="5676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4982EE-7EF5-2FCA-4FED-13EAB746A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6492240"/>
            <a:ext cx="3657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0E446A1-A859-B438-0A68-770468ED9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79008" y="6455664"/>
            <a:ext cx="630936" cy="429768"/>
          </a:xfr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FEF04-4D1E-3014-0055-82DE245039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4192" y="6483096"/>
            <a:ext cx="3657600" cy="365125"/>
          </a:xfrm>
        </p:spPr>
        <p:txBody>
          <a:bodyPr/>
          <a:lstStyle>
            <a:lvl1pPr algn="r">
              <a:defRPr/>
            </a:lvl1pPr>
          </a:lstStyle>
          <a:p>
            <a:fld id="{3968F040-9A2D-487C-9838-D433833E9BE2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303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29450"/>
            <a:ext cx="11924209" cy="619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6492240"/>
            <a:ext cx="3657600" cy="36576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0532" y="6455664"/>
            <a:ext cx="630936" cy="429768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7240" y="6492240"/>
            <a:ext cx="3657600" cy="36576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CF743D32-6A3E-4A64-8C79-B02CFF48A7E1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76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02336"/>
            <a:ext cx="10634472" cy="1088136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068" y="1771561"/>
            <a:ext cx="10639044" cy="4738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C13AFFC-4568-3E17-7C33-09B92BCA6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DB5C042-810A-BFD3-4734-36B6D403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179C94-72AD-605C-3C39-C90A5F2E89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82A871AB-7ED5-4D4E-8A6F-E8F3178D2332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94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54332BD-3B0A-AAC1-7FB3-E6D50A1D4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0422" y="3429000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4952" y="950976"/>
            <a:ext cx="6108192" cy="203911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15E685B-79A8-DE9F-775F-AF1351EBAD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67125" y="3849688"/>
            <a:ext cx="4864100" cy="171926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buNone/>
              <a:defRPr/>
            </a:lvl1pPr>
            <a:lvl2pPr marL="457200" indent="0" algn="ctr">
              <a:lnSpc>
                <a:spcPct val="130000"/>
              </a:lnSpc>
              <a:buNone/>
              <a:defRPr/>
            </a:lvl2pPr>
            <a:lvl3pPr marL="914400" indent="0" algn="ctr">
              <a:lnSpc>
                <a:spcPct val="130000"/>
              </a:lnSpc>
              <a:buNone/>
              <a:defRPr/>
            </a:lvl3pPr>
            <a:lvl4pPr marL="1371600" indent="0" algn="ctr">
              <a:lnSpc>
                <a:spcPct val="130000"/>
              </a:lnSpc>
              <a:buNone/>
              <a:defRPr/>
            </a:lvl4pPr>
            <a:lvl5pPr marL="1828800" indent="0" algn="ctr">
              <a:lnSpc>
                <a:spcPct val="130000"/>
              </a:lnSpc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EE581FC-7877-B0CE-121D-A868F22C51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2274D3-BE15-58C3-8621-19800A18B96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80F01D-414D-407C-1408-9645303C8BA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05861B11-817A-478B-9F27-B7D56C03E9A1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07173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6464" y="1856232"/>
            <a:ext cx="3904488" cy="217627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20000"/>
              </a:lnSpc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15E685B-79A8-DE9F-775F-AF1351EBAD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099048" y="1856232"/>
            <a:ext cx="4480560" cy="3822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EE581FC-7877-B0CE-121D-A868F22C519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2274D3-BE15-58C3-8621-19800A18B96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80F01D-414D-407C-1408-9645303C8BA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05861B11-817A-478B-9F27-B7D56C03E9A1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52940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82DE3D-8384-2ED9-7C71-665F47AAD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722376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388" y="2002536"/>
            <a:ext cx="5586984" cy="289864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91272" y="758952"/>
            <a:ext cx="3200400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AA9F39B-6447-60F2-A02B-7241C415ABA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3154C80-9BCD-5911-3E82-CB97ECBB41E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16BA4B7-B6C7-185E-7431-9A13D584D75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22E6E2B2-89ED-4010-BF21-01AAF1B26176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274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1" y="1344168"/>
            <a:ext cx="3986784" cy="381304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0952" y="1344168"/>
            <a:ext cx="5486400" cy="4581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4BCAAF6-AC06-E7D8-D0C6-D9D520E07E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D48925-A360-AD49-BC43-5262EA064B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585171-F384-B8C1-2D82-898DAB291C8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8C1E04B3-6EFC-4A78-AA6A-60832F17CF00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88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4E3C4E9-3EF9-F1D7-9682-F8F8A2128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Oval 5">
            <a:extLst>
              <a:ext uri="{FF2B5EF4-FFF2-40B4-BE49-F238E27FC236}">
                <a16:creationId xmlns:a16="http://schemas.microsoft.com/office/drawing/2014/main" id="{E6D9E92F-86F7-70EE-6794-AB1238672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3197" y="1113411"/>
            <a:ext cx="4629606" cy="46296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416" y="2286000"/>
            <a:ext cx="3968496" cy="2286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30568" y="758952"/>
            <a:ext cx="4398264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6B6EFBAA-5DC1-29BB-5E7C-D3161CE848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AB4F126-3659-1B8C-0217-AAEB427F48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5560928-8A30-5E32-D337-B8F5011C068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56C8F4CF-B70B-4C15-984E-A2819317B9BC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047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11" y="1042416"/>
            <a:ext cx="8778239" cy="85953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24712" y="2286000"/>
            <a:ext cx="8778240" cy="3858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61483D3-774D-9D68-68CB-5A93723227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048750-D97F-4F3E-349E-380EE5D3BD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B169CA-5488-CD07-6516-947BBA28AB3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EFC9B9E8-80AD-45CC-95E9-27F5BB7F39C8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710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4E3C4E9-3EF9-F1D7-9682-F8F8A2128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050792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0784"/>
            <a:ext cx="3127248" cy="344728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82312" y="758952"/>
            <a:ext cx="6419088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6B6EFBAA-5DC1-29BB-5E7C-D3161CE848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AB4F126-3659-1B8C-0217-AAEB427F48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5560928-8A30-5E32-D337-B8F5011C068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975AFCBC-EAEB-42CB-8D24-30DB5DBF59BF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641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3026664" cy="4114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87952" y="548640"/>
            <a:ext cx="7159752" cy="5952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61483D3-774D-9D68-68CB-5A93723227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048750-D97F-4F3E-349E-380EE5D3BD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B169CA-5488-CD07-6516-947BBA28AB3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3C1D2A58-BBFE-4FA3-82C9-F8405E63A9E3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3391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58952"/>
            <a:ext cx="6720840" cy="1152144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258568"/>
            <a:ext cx="6720840" cy="3950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0535D10-41EB-053D-2D2E-87120111A06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32064" y="758952"/>
            <a:ext cx="3300984" cy="5330952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5591F76-1715-4F67-B3D5-49AB2AC038C7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220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2312" y="603504"/>
            <a:ext cx="6464808" cy="130759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0535D10-41EB-053D-2D2E-87120111A06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4050792" cy="6858000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82312" y="2258568"/>
            <a:ext cx="6464808" cy="3995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60B1AB68-E524-45F3-BDEF-1171DB6F8FE2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533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256032"/>
            <a:ext cx="6949439" cy="112471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755648"/>
            <a:ext cx="694944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7C02181-FA39-ABBD-5759-8846E0FE79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9016" y="758952"/>
            <a:ext cx="3300984" cy="5330952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B656B529-8CC8-41AF-B3B9-5F6CBDD653EB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7368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74914"/>
            <a:ext cx="4544568" cy="1228925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258568"/>
            <a:ext cx="4544568" cy="3950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DB4AEC6-2EA4-A5BD-A76D-1C38CE894E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958293" y="750863"/>
            <a:ext cx="5358384" cy="5358384"/>
          </a:xfrm>
          <a:custGeom>
            <a:avLst/>
            <a:gdLst>
              <a:gd name="connsiteX0" fmla="*/ 2679192 w 5358384"/>
              <a:gd name="connsiteY0" fmla="*/ 0 h 5358384"/>
              <a:gd name="connsiteX1" fmla="*/ 5358384 w 5358384"/>
              <a:gd name="connsiteY1" fmla="*/ 2679192 h 5358384"/>
              <a:gd name="connsiteX2" fmla="*/ 2679192 w 5358384"/>
              <a:gd name="connsiteY2" fmla="*/ 5358384 h 5358384"/>
              <a:gd name="connsiteX3" fmla="*/ 0 w 5358384"/>
              <a:gd name="connsiteY3" fmla="*/ 2679192 h 5358384"/>
              <a:gd name="connsiteX4" fmla="*/ 2679192 w 5358384"/>
              <a:gd name="connsiteY4" fmla="*/ 0 h 5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8384" h="5358384">
                <a:moveTo>
                  <a:pt x="2679192" y="0"/>
                </a:moveTo>
                <a:cubicBezTo>
                  <a:pt x="4158869" y="0"/>
                  <a:pt x="5358384" y="1199515"/>
                  <a:pt x="5358384" y="2679192"/>
                </a:cubicBezTo>
                <a:cubicBezTo>
                  <a:pt x="5358384" y="4158869"/>
                  <a:pt x="4158869" y="5358384"/>
                  <a:pt x="2679192" y="5358384"/>
                </a:cubicBezTo>
                <a:cubicBezTo>
                  <a:pt x="1199515" y="5358384"/>
                  <a:pt x="0" y="4158869"/>
                  <a:pt x="0" y="2679192"/>
                </a:cubicBezTo>
                <a:cubicBezTo>
                  <a:pt x="0" y="1199515"/>
                  <a:pt x="1199515" y="0"/>
                  <a:pt x="2679192" y="0"/>
                </a:cubicBezTo>
                <a:close/>
              </a:path>
            </a:pathLst>
          </a:custGeom>
          <a:blipFill dpi="0" rotWithShape="1"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1E524DE9-A152-4C31-ADCE-A986CED17DA5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756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58952"/>
            <a:ext cx="5477256" cy="114300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258568"/>
            <a:ext cx="5330952" cy="384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DB4AEC6-2EA4-A5BD-A76D-1C38CE894E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38544" y="1115568"/>
            <a:ext cx="4626864" cy="4626864"/>
          </a:xfrm>
          <a:custGeom>
            <a:avLst/>
            <a:gdLst>
              <a:gd name="connsiteX0" fmla="*/ 2679192 w 5358384"/>
              <a:gd name="connsiteY0" fmla="*/ 0 h 5358384"/>
              <a:gd name="connsiteX1" fmla="*/ 5358384 w 5358384"/>
              <a:gd name="connsiteY1" fmla="*/ 2679192 h 5358384"/>
              <a:gd name="connsiteX2" fmla="*/ 2679192 w 5358384"/>
              <a:gd name="connsiteY2" fmla="*/ 5358384 h 5358384"/>
              <a:gd name="connsiteX3" fmla="*/ 0 w 5358384"/>
              <a:gd name="connsiteY3" fmla="*/ 2679192 h 5358384"/>
              <a:gd name="connsiteX4" fmla="*/ 2679192 w 5358384"/>
              <a:gd name="connsiteY4" fmla="*/ 0 h 5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8384" h="5358384">
                <a:moveTo>
                  <a:pt x="2679192" y="0"/>
                </a:moveTo>
                <a:cubicBezTo>
                  <a:pt x="4158869" y="0"/>
                  <a:pt x="5358384" y="1199515"/>
                  <a:pt x="5358384" y="2679192"/>
                </a:cubicBezTo>
                <a:cubicBezTo>
                  <a:pt x="5358384" y="4158869"/>
                  <a:pt x="4158869" y="5358384"/>
                  <a:pt x="2679192" y="5358384"/>
                </a:cubicBezTo>
                <a:cubicBezTo>
                  <a:pt x="1199515" y="5358384"/>
                  <a:pt x="0" y="4158869"/>
                  <a:pt x="0" y="2679192"/>
                </a:cubicBezTo>
                <a:cubicBezTo>
                  <a:pt x="0" y="1199515"/>
                  <a:pt x="1199515" y="0"/>
                  <a:pt x="2679192" y="0"/>
                </a:cubicBezTo>
                <a:close/>
              </a:path>
            </a:pathLst>
          </a:cu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C0AA3DF6-7586-4554-A0A7-5EA6F634DD80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5016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58952"/>
            <a:ext cx="10570464" cy="621792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DB4AEC6-2EA4-A5BD-A76D-1C38CE894E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2648" y="1837944"/>
            <a:ext cx="4261104" cy="4261104"/>
          </a:xfrm>
          <a:custGeom>
            <a:avLst/>
            <a:gdLst>
              <a:gd name="connsiteX0" fmla="*/ 2679192 w 5358384"/>
              <a:gd name="connsiteY0" fmla="*/ 0 h 5358384"/>
              <a:gd name="connsiteX1" fmla="*/ 5358384 w 5358384"/>
              <a:gd name="connsiteY1" fmla="*/ 2679192 h 5358384"/>
              <a:gd name="connsiteX2" fmla="*/ 2679192 w 5358384"/>
              <a:gd name="connsiteY2" fmla="*/ 5358384 h 5358384"/>
              <a:gd name="connsiteX3" fmla="*/ 0 w 5358384"/>
              <a:gd name="connsiteY3" fmla="*/ 2679192 h 5358384"/>
              <a:gd name="connsiteX4" fmla="*/ 2679192 w 5358384"/>
              <a:gd name="connsiteY4" fmla="*/ 0 h 5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8384" h="5358384">
                <a:moveTo>
                  <a:pt x="2679192" y="0"/>
                </a:moveTo>
                <a:cubicBezTo>
                  <a:pt x="4158869" y="0"/>
                  <a:pt x="5358384" y="1199515"/>
                  <a:pt x="5358384" y="2679192"/>
                </a:cubicBezTo>
                <a:cubicBezTo>
                  <a:pt x="5358384" y="4158869"/>
                  <a:pt x="4158869" y="5358384"/>
                  <a:pt x="2679192" y="5358384"/>
                </a:cubicBezTo>
                <a:cubicBezTo>
                  <a:pt x="1199515" y="5358384"/>
                  <a:pt x="0" y="4158869"/>
                  <a:pt x="0" y="2679192"/>
                </a:cubicBezTo>
                <a:cubicBezTo>
                  <a:pt x="0" y="1199515"/>
                  <a:pt x="1199515" y="0"/>
                  <a:pt x="2679192" y="0"/>
                </a:cubicBezTo>
                <a:close/>
              </a:path>
            </a:pathLst>
          </a:cu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42432" y="1755648"/>
            <a:ext cx="5376672" cy="4416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3F678DD5-4A78-4915-8B2F-9F728F25EACB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989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58952"/>
            <a:ext cx="4736592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258568"/>
            <a:ext cx="4754880" cy="384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7425CE9-1989-E4AC-20C4-20216538CD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83808" y="0"/>
            <a:ext cx="6108192" cy="6857999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96D8935-F81E-4ACE-9357-FFBB85497D10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788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E0D260-A526-F079-44B3-C9B03816F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9582" y="758952"/>
            <a:ext cx="384213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7425CE9-1989-E4AC-20C4-20216538CD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" y="0"/>
            <a:ext cx="6835155" cy="6857999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69582" y="2258568"/>
            <a:ext cx="3700397" cy="384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9032EC0-3635-4E84-9DBA-120CF3291268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381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58952"/>
            <a:ext cx="370497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9" y="2258568"/>
            <a:ext cx="3704970" cy="384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7425CE9-1989-E4AC-20C4-20216538CD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69897" y="758952"/>
            <a:ext cx="6360104" cy="5330952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E086B11-F8F7-41A1-8100-A1B2A659A8BB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631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3619" y="1078992"/>
            <a:ext cx="2898648" cy="19476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1A58A98-8307-74B9-8466-17F65EA798A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7810394" cy="6858000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73619" y="3099816"/>
            <a:ext cx="2898648" cy="2953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488F9E5-3D9D-C4E8-DF44-34F555905C9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7F38DE2-1429-FE2C-93AA-9AB9D9950E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FAB3D1-987F-D6AE-2703-22238530CE3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3141F61D-9B6F-4991-8217-155448F8718E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8242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910328"/>
            <a:ext cx="3621024" cy="13863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2400" dirty="0"/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9DAB963-58B8-E061-879B-826ED90F4AD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40664" y="0"/>
            <a:ext cx="10680192" cy="4562856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56048" y="4910328"/>
            <a:ext cx="6473952" cy="149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90BDC3-84FA-EB76-95E5-B0B30F2D69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928215-E177-7864-608E-E316FDF22E3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3E53CA-A1D0-15C5-B9BF-4F653C8DE88C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F9A12704-D1A4-47EE-A678-E3D89F2457B6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050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04DE9B-00A7-2020-4385-0B94AAD6A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57200"/>
            <a:ext cx="10277856" cy="923544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7C02181-FA39-ABBD-5759-8846E0FE79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2648" y="1892808"/>
            <a:ext cx="3054096" cy="4206240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7952" y="1755648"/>
            <a:ext cx="7159752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fld id="{70153AA3-4A38-4943-836A-2819A5E5EE8A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0568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995928"/>
            <a:ext cx="345643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sz="2600" dirty="0">
                <a:solidFill>
                  <a:schemeClr val="tx1"/>
                </a:solidFill>
              </a:defRPr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DB4AEC6-2EA4-A5BD-A76D-1C38CE894E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60120" y="960120"/>
            <a:ext cx="2752344" cy="2752344"/>
          </a:xfrm>
          <a:custGeom>
            <a:avLst/>
            <a:gdLst>
              <a:gd name="connsiteX0" fmla="*/ 2679192 w 5358384"/>
              <a:gd name="connsiteY0" fmla="*/ 0 h 5358384"/>
              <a:gd name="connsiteX1" fmla="*/ 5358384 w 5358384"/>
              <a:gd name="connsiteY1" fmla="*/ 2679192 h 5358384"/>
              <a:gd name="connsiteX2" fmla="*/ 2679192 w 5358384"/>
              <a:gd name="connsiteY2" fmla="*/ 5358384 h 5358384"/>
              <a:gd name="connsiteX3" fmla="*/ 0 w 5358384"/>
              <a:gd name="connsiteY3" fmla="*/ 2679192 h 5358384"/>
              <a:gd name="connsiteX4" fmla="*/ 2679192 w 5358384"/>
              <a:gd name="connsiteY4" fmla="*/ 0 h 5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8384" h="5358384">
                <a:moveTo>
                  <a:pt x="2679192" y="0"/>
                </a:moveTo>
                <a:cubicBezTo>
                  <a:pt x="4158869" y="0"/>
                  <a:pt x="5358384" y="1199515"/>
                  <a:pt x="5358384" y="2679192"/>
                </a:cubicBezTo>
                <a:cubicBezTo>
                  <a:pt x="5358384" y="4158869"/>
                  <a:pt x="4158869" y="5358384"/>
                  <a:pt x="2679192" y="5358384"/>
                </a:cubicBezTo>
                <a:cubicBezTo>
                  <a:pt x="1199515" y="5358384"/>
                  <a:pt x="0" y="4158869"/>
                  <a:pt x="0" y="2679192"/>
                </a:cubicBezTo>
                <a:cubicBezTo>
                  <a:pt x="0" y="1199515"/>
                  <a:pt x="1199515" y="0"/>
                  <a:pt x="2679192" y="0"/>
                </a:cubicBezTo>
                <a:close/>
              </a:path>
            </a:pathLst>
          </a:cu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82312" y="758952"/>
            <a:ext cx="6382512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EA17BE6-69A3-4517-A7DD-30A057B4C187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316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19477"/>
            <a:ext cx="4617720" cy="11978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lang="en-US" sz="2800" dirty="0">
                <a:solidFill>
                  <a:schemeClr val="tx1"/>
                </a:solidFill>
              </a:defRPr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DB4AEC6-2EA4-A5BD-A76D-1C38CE894E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0976" y="2148840"/>
            <a:ext cx="3877056" cy="3877056"/>
          </a:xfrm>
          <a:custGeom>
            <a:avLst/>
            <a:gdLst>
              <a:gd name="connsiteX0" fmla="*/ 2679192 w 5358384"/>
              <a:gd name="connsiteY0" fmla="*/ 0 h 5358384"/>
              <a:gd name="connsiteX1" fmla="*/ 5358384 w 5358384"/>
              <a:gd name="connsiteY1" fmla="*/ 2679192 h 5358384"/>
              <a:gd name="connsiteX2" fmla="*/ 2679192 w 5358384"/>
              <a:gd name="connsiteY2" fmla="*/ 5358384 h 5358384"/>
              <a:gd name="connsiteX3" fmla="*/ 0 w 5358384"/>
              <a:gd name="connsiteY3" fmla="*/ 2679192 h 5358384"/>
              <a:gd name="connsiteX4" fmla="*/ 2679192 w 5358384"/>
              <a:gd name="connsiteY4" fmla="*/ 0 h 5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8384" h="5358384">
                <a:moveTo>
                  <a:pt x="2679192" y="0"/>
                </a:moveTo>
                <a:cubicBezTo>
                  <a:pt x="4158869" y="0"/>
                  <a:pt x="5358384" y="1199515"/>
                  <a:pt x="5358384" y="2679192"/>
                </a:cubicBezTo>
                <a:cubicBezTo>
                  <a:pt x="5358384" y="4158869"/>
                  <a:pt x="4158869" y="5358384"/>
                  <a:pt x="2679192" y="5358384"/>
                </a:cubicBezTo>
                <a:cubicBezTo>
                  <a:pt x="1199515" y="5358384"/>
                  <a:pt x="0" y="4158869"/>
                  <a:pt x="0" y="2679192"/>
                </a:cubicBezTo>
                <a:cubicBezTo>
                  <a:pt x="0" y="1199515"/>
                  <a:pt x="1199515" y="0"/>
                  <a:pt x="2679192" y="0"/>
                </a:cubicBezTo>
                <a:close/>
              </a:path>
            </a:pathLst>
          </a:cu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43016" y="950976"/>
            <a:ext cx="5586984" cy="5330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2AB56CD-0412-499D-B7C9-AB2AAC92AE15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078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832104"/>
            <a:ext cx="3026664" cy="19751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en-US"/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62DDFA9-B759-66BE-7432-9BA3B78BA1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808" y="3127248"/>
            <a:ext cx="2752344" cy="2971800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7952" y="832104"/>
            <a:ext cx="7159752" cy="52669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132C641-BBC6-FDF1-6E07-A4ECB6F4E07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269CA60-CDC8-6DFB-019E-C9EAC0FF936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EA71B670-6276-528F-4109-EE99F8B6D50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1A9647B-C464-4C42-94AF-33C5B2DD47F7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309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484" y="552299"/>
            <a:ext cx="10543032" cy="411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20000"/>
              </a:lnSpc>
              <a:defRPr sz="23200">
                <a:solidFill>
                  <a:schemeClr val="bg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33244" y="4824374"/>
            <a:ext cx="7525512" cy="15453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30000"/>
              </a:lnSpc>
              <a:buNone/>
              <a:defRPr sz="2800">
                <a:solidFill>
                  <a:schemeClr val="bg1"/>
                </a:solidFill>
              </a:defRPr>
            </a:lvl1pPr>
            <a:lvl2pPr marL="228600" indent="0" algn="ctr">
              <a:lnSpc>
                <a:spcPct val="130000"/>
              </a:lnSpc>
              <a:buNone/>
              <a:defRPr sz="2400">
                <a:solidFill>
                  <a:schemeClr val="bg1"/>
                </a:solidFill>
              </a:defRPr>
            </a:lvl2pPr>
            <a:lvl3pPr marL="457200" indent="0" algn="ctr">
              <a:lnSpc>
                <a:spcPct val="130000"/>
              </a:lnSpc>
              <a:buNone/>
              <a:defRPr sz="2000">
                <a:solidFill>
                  <a:schemeClr val="bg1"/>
                </a:solidFill>
              </a:defRPr>
            </a:lvl3pPr>
            <a:lvl4pPr marL="685800" indent="0" algn="ctr">
              <a:lnSpc>
                <a:spcPct val="130000"/>
              </a:lnSpc>
              <a:buNone/>
              <a:defRPr sz="1800">
                <a:solidFill>
                  <a:schemeClr val="bg1"/>
                </a:solidFill>
              </a:defRPr>
            </a:lvl4pPr>
            <a:lvl5pPr marL="914400" indent="0" algn="ctr">
              <a:lnSpc>
                <a:spcPct val="130000"/>
              </a:lnSpc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3A61EC-7FBA-4A9E-9442-8C179449C2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7FCA03-0EA5-26E8-F7C9-22AD8F298A4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D252C1B-CBF0-4A4D-8F57-7FB9891032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B237A3-2F09-B8A5-B137-C37686B24A0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1A9E56-5432-4BBA-932A-7E3894D85703}" type="datetime4">
              <a:rPr lang="en-US" smtClean="0"/>
              <a:pPr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96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7B0096CA-75D7-CA25-573B-355156CF4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9587" y="753291"/>
            <a:ext cx="5356272" cy="53562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5840" y="1399032"/>
            <a:ext cx="5029200" cy="3886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5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32321" y="1481328"/>
            <a:ext cx="3977640" cy="38862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800">
                <a:solidFill>
                  <a:schemeClr val="bg1"/>
                </a:solidFill>
              </a:defRPr>
            </a:lvl1pPr>
            <a:lvl2pPr marL="228600" indent="0" algn="ctr">
              <a:lnSpc>
                <a:spcPct val="120000"/>
              </a:lnSpc>
              <a:buNone/>
              <a:defRPr sz="2400">
                <a:solidFill>
                  <a:schemeClr val="bg1"/>
                </a:solidFill>
              </a:defRPr>
            </a:lvl2pPr>
            <a:lvl3pPr marL="457200" indent="0" algn="ctr">
              <a:lnSpc>
                <a:spcPct val="120000"/>
              </a:lnSpc>
              <a:buNone/>
              <a:defRPr sz="2000">
                <a:solidFill>
                  <a:schemeClr val="bg1"/>
                </a:solidFill>
              </a:defRPr>
            </a:lvl3pPr>
            <a:lvl4pPr marL="685800" indent="0" algn="ctr">
              <a:lnSpc>
                <a:spcPct val="120000"/>
              </a:lnSpc>
              <a:buNone/>
              <a:defRPr sz="1800">
                <a:solidFill>
                  <a:schemeClr val="bg1"/>
                </a:solidFill>
              </a:defRPr>
            </a:lvl4pPr>
            <a:lvl5pPr marL="914400" indent="0" algn="ctr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2D2E6B6-CCB6-19E2-A69D-C764AA1EC37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2A74F3A-BE47-0CC8-D1E7-D40F9DDE669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D252C1B-CBF0-4A4D-8F57-7FB9891032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0ED7D16-DAA8-49C0-BE4C-4EC3B6D1CAC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83F280-2EB0-4207-82F1-32148C5EE73C}" type="datetime4">
              <a:rPr lang="en-US" smtClean="0"/>
              <a:pPr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5687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959" y="603504"/>
            <a:ext cx="10718602" cy="420624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20000"/>
              </a:lnSpc>
              <a:defRPr sz="390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957" y="5155385"/>
            <a:ext cx="6931152" cy="13533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120000"/>
              </a:lnSpc>
              <a:buNone/>
              <a:defRPr sz="2800">
                <a:solidFill>
                  <a:schemeClr val="tx1"/>
                </a:solidFill>
              </a:defRPr>
            </a:lvl1pPr>
            <a:lvl2pPr marL="228600" indent="0" algn="l">
              <a:lnSpc>
                <a:spcPct val="120000"/>
              </a:lnSpc>
              <a:buNone/>
              <a:defRPr sz="2400">
                <a:solidFill>
                  <a:schemeClr val="tx1"/>
                </a:solidFill>
              </a:defRPr>
            </a:lvl2pPr>
            <a:lvl3pPr marL="457200" indent="0" algn="l">
              <a:lnSpc>
                <a:spcPct val="12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 algn="l">
              <a:lnSpc>
                <a:spcPct val="120000"/>
              </a:lnSpc>
              <a:buNone/>
              <a:defRPr sz="1800">
                <a:solidFill>
                  <a:schemeClr val="tx1"/>
                </a:solidFill>
              </a:defRPr>
            </a:lvl4pPr>
            <a:lvl5pPr marL="914400" indent="0" algn="l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ED1247-19CB-941A-555D-BFD7877EEDF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6675B0-35FF-8058-9035-92E7585782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3D79712-39C8-4014-C5C0-7E12BC6E3BB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6418C53-827A-443E-BB57-B185D3D183F7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2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823960" cy="560527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6600" b="1"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6000" b="1"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5400" b="1"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4800" b="1"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4400" b="1"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38DD6E-BA45-325F-FC98-6AB079993A2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561359-17E3-A6CE-455E-CE886396C4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B755257-CD66-9127-946E-3A75867E9B5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7DEC2F4-E8D2-4DB7-837F-84F095865B45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682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2DDDF4-404D-D47E-DF36-45AD969EF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45996" y="1243585"/>
            <a:ext cx="9363456" cy="43525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400" b="1">
                <a:solidFill>
                  <a:schemeClr val="bg1"/>
                </a:solidFill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4800" b="1">
                <a:solidFill>
                  <a:schemeClr val="bg1"/>
                </a:solidFill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4400" b="1">
                <a:solidFill>
                  <a:schemeClr val="bg1"/>
                </a:solidFill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36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BF4B512-F99C-D9B7-72D2-817D72EBA2D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3845CAD-AC7C-64D8-6E51-EE79214F6F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0EBA60-CA19-124A-5E9C-A6B0920F6C6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1F6430-FBBC-4753-9696-7B6AFCBE2C44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766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537E67D-6FAD-0A99-C787-882ED71E2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78305" y="1725930"/>
            <a:ext cx="8835390" cy="34061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2800" b="1" cap="all" spc="400" baseline="0">
                <a:solidFill>
                  <a:schemeClr val="bg1"/>
                </a:solidFill>
                <a:latin typeface="+mj-lt"/>
              </a:defRPr>
            </a:lvl1pPr>
            <a:lvl2pPr marL="228600" indent="0" algn="ctr">
              <a:lnSpc>
                <a:spcPct val="120000"/>
              </a:lnSpc>
              <a:buNone/>
              <a:defRPr sz="2400" b="1" cap="all" spc="400" baseline="0">
                <a:solidFill>
                  <a:schemeClr val="bg1"/>
                </a:solidFill>
                <a:latin typeface="+mj-lt"/>
              </a:defRPr>
            </a:lvl2pPr>
            <a:lvl3pPr marL="457200" indent="0" algn="ctr">
              <a:lnSpc>
                <a:spcPct val="120000"/>
              </a:lnSpc>
              <a:buNone/>
              <a:defRPr sz="2000" b="1" cap="all" spc="400" baseline="0">
                <a:solidFill>
                  <a:schemeClr val="bg1"/>
                </a:solidFill>
                <a:latin typeface="+mj-lt"/>
              </a:defRPr>
            </a:lvl3pPr>
            <a:lvl4pPr marL="685800" indent="0" algn="ctr">
              <a:lnSpc>
                <a:spcPct val="120000"/>
              </a:lnSpc>
              <a:buNone/>
              <a:defRPr sz="1800" b="1" cap="all" spc="400" baseline="0">
                <a:solidFill>
                  <a:schemeClr val="bg1"/>
                </a:solidFill>
                <a:latin typeface="+mj-lt"/>
              </a:defRPr>
            </a:lvl4pPr>
            <a:lvl5pPr marL="914400" indent="0" algn="ctr">
              <a:lnSpc>
                <a:spcPct val="120000"/>
              </a:lnSpc>
              <a:buNone/>
              <a:defRPr sz="1600" b="1" cap="all" spc="40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E137C-5ECC-1E5D-1B32-66980AF57C9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9DE64-06FD-C076-B922-72AA597784C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56F58-A38D-4FF6-B9F8-7CB586DD10D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91F6430-FBBC-4753-9696-7B6AFCBE2C44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195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146922C-B449-F6B9-ADBA-E2C367CDC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FD8E85-05F5-BAC6-422E-E268C4862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576430" y="4874984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9304" y="1344168"/>
            <a:ext cx="9070848" cy="32095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19456" indent="-219456" algn="l">
              <a:lnSpc>
                <a:spcPct val="12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184" y="5148072"/>
            <a:ext cx="9198864" cy="5943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C9610-E7A0-F082-C265-8307A79F1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70228-70F6-14E2-BAE4-57263D06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252C1B-CBF0-4A4D-8F57-7FB9891032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6C0DA-BDEA-BCA8-48B7-4FAE9B501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5861B11-817A-478B-9F27-B7D56C03E9A1}" type="datetime4">
              <a:rPr lang="en-US" smtClean="0"/>
              <a:pPr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93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8016" y="1371295"/>
            <a:ext cx="9643263" cy="4061460"/>
          </a:xfrm>
          <a:prstGeom prst="rect">
            <a:avLst/>
          </a:prstGeom>
        </p:spPr>
        <p:txBody>
          <a:bodyPr anchor="b">
            <a:normAutofit/>
          </a:bodyPr>
          <a:lstStyle>
            <a:lvl1pPr marL="237744" indent="-237744" algn="l">
              <a:lnSpc>
                <a:spcPct val="12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828" y="5509260"/>
            <a:ext cx="9403451" cy="75986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C9610-E7A0-F082-C265-8307A79F1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70228-70F6-14E2-BAE4-57263D06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6C0DA-BDEA-BCA8-48B7-4FAE9B501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7415D-AD92-413A-BBF9-193857B34DAC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20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A9BE37-C8D5-7C3D-5E7A-7D47F9A5D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0423" y="4905775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5850" y="1040131"/>
            <a:ext cx="8820301" cy="350903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4000" b="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3380" y="5225814"/>
            <a:ext cx="8105240" cy="104338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b="1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EF408-F86C-A1CC-03B6-4211B666A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1D0C5-9C94-4C68-AA5E-1C1F692A1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0B983-0D8E-626D-6E29-14A18FA2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0474E-E50C-4D0B-A819-76B332536B63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91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CC37573-F5E7-3B70-12CF-C28516681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0" y="762000"/>
            <a:ext cx="10668000" cy="533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A9BE37-C8D5-7C3D-5E7A-7D47F9A5D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10423" y="4905775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5850" y="1337309"/>
            <a:ext cx="8820301" cy="310896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4000" b="0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3380" y="5225814"/>
            <a:ext cx="8105240" cy="59205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800" b="1" cap="all" spc="30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EF408-F86C-A1CC-03B6-4211B666A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1D0C5-9C94-4C68-AA5E-1C1F692A1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0B983-0D8E-626D-6E29-14A18FA2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0474E-E50C-4D0B-A819-76B332536B63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6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9768"/>
            <a:ext cx="10817352" cy="9584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20000"/>
              </a:lnSpc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A7BFCD9-16A4-5745-7BB3-7836095FF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020825"/>
            <a:ext cx="5029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30EDC57-7D17-D4C8-5C60-A44A480E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00800" y="2020824"/>
            <a:ext cx="5029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34EBE88-C826-A0CB-2F99-4593AD9310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ABF7200-8BFC-1209-D217-A05B147C73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A1910647-79B7-6086-34D9-EBD4D6E4C95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7B77741-45FC-4222-874D-9A051E494613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584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518219-E186-2E63-46B3-4C1D3A822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29768"/>
            <a:ext cx="10817352" cy="96012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025333"/>
            <a:ext cx="5029200" cy="55983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5BB1DC-4DAA-D220-25A9-5752C158FD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648" y="2665477"/>
            <a:ext cx="5029200" cy="3698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2025333"/>
            <a:ext cx="5029200" cy="55983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AB67A04-5E8D-18C5-D47A-A5B5CFE568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1750" y="2665477"/>
            <a:ext cx="5029200" cy="3698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D28A929-F039-96E6-B29C-717106871CB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66D40EC-432B-24BD-14A2-EA02DE69B66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405654AF-A639-3FB5-E967-011B97C87C6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334C91E-202E-4F31-89CE-0789502AC959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8400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29768"/>
            <a:ext cx="10817352" cy="96012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4DD502-5BE6-822B-DB91-B6295D99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BD9E88-9DFA-2EB7-34D5-E029BD46F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6035DAD-0E07-921A-1F16-10A8BBFC3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20626-9DFB-409D-967E-45C89655DB7A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0830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1FDDA-B97C-DDC5-8DB1-E60BD2AA1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72A1C0-DA96-EA1E-D5A0-508F879B0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7F18BD-749C-B50F-D44C-F42AA6AAB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A3DC-DD83-4773-AD6C-D60629042765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1583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58952"/>
            <a:ext cx="3595634" cy="221284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971800"/>
            <a:ext cx="3309608" cy="312724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6996" y="758952"/>
            <a:ext cx="6284130" cy="5340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47FD854-00E9-7A1B-6B8C-0458F22F1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05E2392-B840-3FDD-E39D-8521DC82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542EA063-3C1A-D1D2-916B-C1A4F124E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576C-593A-47BB-B516-D2528E5E552A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2408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62000"/>
            <a:ext cx="3713996" cy="221231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3401567"/>
            <a:ext cx="3300984" cy="273100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3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E5C5A3E-7D50-F47F-EB7E-84E9BE86B0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61359" y="762000"/>
            <a:ext cx="6068641" cy="5334000"/>
          </a:xfrm>
          <a:prstGeom prst="rect">
            <a:avLst/>
          </a:pr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7DBDBE0-7D82-CCC0-82C8-C75970BFD28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98B971C-659F-56B1-E5C8-1551C52DEB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1018BD95-468D-0282-9949-1A034323997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A852720-599F-48B5-9C00-11A46BDCDC83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611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37FE2A9-21DD-FB38-F9C9-5420B56B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93007" y="761998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33272"/>
            <a:ext cx="7342632" cy="190195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3593592"/>
            <a:ext cx="10680192" cy="268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>
              <a:lnSpc>
                <a:spcPct val="130000"/>
              </a:lnSpc>
            </a:pPr>
            <a:r>
              <a:rPr lang="en-US"/>
              <a:t>Click to edit Master text styles</a:t>
            </a:r>
          </a:p>
          <a:p>
            <a:pPr lvl="1">
              <a:lnSpc>
                <a:spcPct val="130000"/>
              </a:lnSpc>
            </a:pPr>
            <a:r>
              <a:rPr lang="en-US"/>
              <a:t>Second level</a:t>
            </a:r>
          </a:p>
          <a:p>
            <a:pPr lvl="2">
              <a:lnSpc>
                <a:spcPct val="130000"/>
              </a:lnSpc>
            </a:pPr>
            <a:r>
              <a:rPr lang="en-US"/>
              <a:t>Third level</a:t>
            </a:r>
          </a:p>
          <a:p>
            <a:pPr lvl="3">
              <a:lnSpc>
                <a:spcPct val="130000"/>
              </a:lnSpc>
            </a:pPr>
            <a:r>
              <a:rPr lang="en-US"/>
              <a:t>Fourth level</a:t>
            </a:r>
          </a:p>
          <a:p>
            <a:pPr lvl="4">
              <a:lnSpc>
                <a:spcPct val="130000"/>
              </a:lnSpc>
            </a:pPr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424D638-A40E-7DBE-0BDA-0653484A37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32539E-E64F-6ECB-8128-09189D20DDE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D252C1B-CBF0-4A4D-8F57-7FB9891032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0958E1-1A6E-215C-E558-5C2B7E025D1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D59AC0F-8E77-4F74-A460-12024CA04876}" type="datetime4">
              <a:rPr lang="en-US" smtClean="0"/>
              <a:pPr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92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89CBFB52-CE70-A084-2784-8ADA5CBB0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3197" y="1114197"/>
            <a:ext cx="4629606" cy="46296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536" y="2441448"/>
            <a:ext cx="4389120" cy="198424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72786" y="1792224"/>
            <a:ext cx="4626864" cy="3529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lnSpc>
                <a:spcPct val="130000"/>
              </a:lnSpc>
              <a:buNone/>
              <a:defRPr lang="en-US" sz="2400" dirty="0">
                <a:solidFill>
                  <a:schemeClr val="bg1"/>
                </a:solidFill>
              </a:defRPr>
            </a:lvl1pPr>
            <a:lvl2pPr marL="228600" indent="0">
              <a:lnSpc>
                <a:spcPct val="130000"/>
              </a:lnSpc>
              <a:buNone/>
              <a:defRPr lang="en-US" sz="2000" dirty="0">
                <a:solidFill>
                  <a:schemeClr val="bg1"/>
                </a:solidFill>
              </a:defRPr>
            </a:lvl2pPr>
            <a:lvl3pPr marL="457200" indent="0">
              <a:lnSpc>
                <a:spcPct val="130000"/>
              </a:lnSpc>
              <a:buNone/>
              <a:defRPr lang="en-US" sz="1800" dirty="0">
                <a:solidFill>
                  <a:schemeClr val="bg1"/>
                </a:solidFill>
              </a:defRPr>
            </a:lvl3pPr>
            <a:lvl4pPr marL="685800" indent="0">
              <a:lnSpc>
                <a:spcPct val="130000"/>
              </a:lnSpc>
              <a:buNone/>
              <a:defRPr lang="en-US" sz="1600" dirty="0">
                <a:solidFill>
                  <a:schemeClr val="bg1"/>
                </a:solidFill>
              </a:defRPr>
            </a:lvl4pPr>
            <a:lvl5pPr marL="914400" indent="0">
              <a:lnSpc>
                <a:spcPct val="130000"/>
              </a:lnSpc>
              <a:buNone/>
              <a:defRPr lang="en-US" sz="1400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D01EFD6-9B00-587B-896E-04546E348CB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6E3DBA5-3A5D-C80F-F079-E97456BEC2F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D252C1B-CBF0-4A4D-8F57-7FB9891032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470B87B-1EC8-FB40-1A35-1CFC24500D8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478ED8-172F-4F2D-A6E6-A5C5E0653480}" type="datetime4">
              <a:rPr lang="en-US" smtClean="0"/>
              <a:pPr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1805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Conten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37176" y="548640"/>
            <a:ext cx="6455664" cy="5952744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B169CA-5488-CD07-6516-947BBA28AB3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2/6/2025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61483D3-774D-9D68-68CB-5A93723227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048750-D97F-4F3E-349E-380EE5D3BD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/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3538728" cy="22860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79092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77440" y="4809744"/>
            <a:ext cx="7525512" cy="1545336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228600" indent="0" algn="ctr">
              <a:buNone/>
              <a:defRPr sz="2400">
                <a:solidFill>
                  <a:schemeClr val="tx1"/>
                </a:solidFill>
              </a:defRPr>
            </a:lvl2pPr>
            <a:lvl3pPr marL="457200" indent="0" algn="ctr">
              <a:buNone/>
              <a:defRPr sz="2000">
                <a:solidFill>
                  <a:schemeClr val="tx1"/>
                </a:solidFill>
              </a:defRPr>
            </a:lvl3pPr>
            <a:lvl4pPr marL="685800" indent="0" algn="ctr">
              <a:buNone/>
              <a:defRPr sz="1800">
                <a:solidFill>
                  <a:schemeClr val="tx1"/>
                </a:solidFill>
              </a:defRPr>
            </a:lvl4pPr>
            <a:lvl5pPr marL="914400" indent="0" algn="ctr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B237A3-2F09-B8A5-B137-C37686B24A0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2/6/2025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3A61EC-7FBA-4A9E-9442-8C179449C2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7FCA03-0EA5-26E8-F7C9-22AD8F298A4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2960" y="603504"/>
            <a:ext cx="10543032" cy="41148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20000"/>
              </a:lnSpc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486672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Content Photo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8B6547-2A22-DE9B-D76B-8BC9967D2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050792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82312" y="758952"/>
            <a:ext cx="6382512" cy="533095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FC80B3-DCFA-D45D-AE8E-A26A743D969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69880" y="4892040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2/6/2025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4D8FCC-5F89-BD9A-1A9F-45F99E8917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469880" y="1609344"/>
            <a:ext cx="267004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387031-1FAB-58C5-4405-B9154D8D4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CC057153-B650-4DEB-B370-79DDCFDCE934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DB4AEC6-2EA4-A5BD-A76D-1C38CE894E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49224" y="813816"/>
            <a:ext cx="2752344" cy="2752344"/>
          </a:xfrm>
          <a:custGeom>
            <a:avLst/>
            <a:gdLst>
              <a:gd name="connsiteX0" fmla="*/ 2679192 w 5358384"/>
              <a:gd name="connsiteY0" fmla="*/ 0 h 5358384"/>
              <a:gd name="connsiteX1" fmla="*/ 5358384 w 5358384"/>
              <a:gd name="connsiteY1" fmla="*/ 2679192 h 5358384"/>
              <a:gd name="connsiteX2" fmla="*/ 2679192 w 5358384"/>
              <a:gd name="connsiteY2" fmla="*/ 5358384 h 5358384"/>
              <a:gd name="connsiteX3" fmla="*/ 0 w 5358384"/>
              <a:gd name="connsiteY3" fmla="*/ 2679192 h 5358384"/>
              <a:gd name="connsiteX4" fmla="*/ 2679192 w 5358384"/>
              <a:gd name="connsiteY4" fmla="*/ 0 h 5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8384" h="5358384">
                <a:moveTo>
                  <a:pt x="2679192" y="0"/>
                </a:moveTo>
                <a:cubicBezTo>
                  <a:pt x="4158869" y="0"/>
                  <a:pt x="5358384" y="1199515"/>
                  <a:pt x="5358384" y="2679192"/>
                </a:cubicBezTo>
                <a:cubicBezTo>
                  <a:pt x="5358384" y="4158869"/>
                  <a:pt x="4158869" y="5358384"/>
                  <a:pt x="2679192" y="5358384"/>
                </a:cubicBezTo>
                <a:cubicBezTo>
                  <a:pt x="1199515" y="5358384"/>
                  <a:pt x="0" y="4158869"/>
                  <a:pt x="0" y="2679192"/>
                </a:cubicBezTo>
                <a:cubicBezTo>
                  <a:pt x="0" y="1199515"/>
                  <a:pt x="1199515" y="0"/>
                  <a:pt x="2679192" y="0"/>
                </a:cubicBezTo>
                <a:close/>
              </a:path>
            </a:pathLst>
          </a:custGeom>
          <a:blipFill>
            <a:blip r:embed="rId2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95928"/>
            <a:ext cx="3127248" cy="20939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sz="260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20000"/>
              </a:lnSpc>
            </a:pPr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8483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84B65554-DB7D-CC81-D612-8170BD715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EA75EC-5FB9-4085-AA9C-B50367B6E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E5B98-AB07-09F6-04F8-C2EB3C12CD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69880" y="1609344"/>
            <a:ext cx="2670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pPr algn="r"/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2D13A-F013-C2CA-B786-0E62D0843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4008" y="3218688"/>
            <a:ext cx="630936" cy="4297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/>
                </a:solidFill>
                <a:latin typeface="+mj-lt"/>
              </a:defRPr>
            </a:lvl1pPr>
          </a:lstStyle>
          <a:p>
            <a:pPr algn="ctr"/>
            <a:fld id="{8D252C1B-CBF0-4A4D-8F57-7FB989103249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F681B-72AC-AD9A-C239-A41763E16A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9024" y="4882896"/>
            <a:ext cx="2670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05861B11-817A-478B-9F27-B7D56C03E9A1}" type="datetime4">
              <a:rPr lang="en-US" smtClean="0"/>
              <a:t>April 28,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2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20" r:id="rId59"/>
    <p:sldLayoutId id="2147483721" r:id="rId60"/>
    <p:sldLayoutId id="2147483722" r:id="rId61"/>
  </p:sldLayoutIdLst>
  <p:hf hdr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lang="en-US" sz="2800" b="1" kern="1200" cap="all" spc="50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lang="en-US" sz="1800" kern="1200" smtClean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lang="en-US"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7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5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23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5;p1"/>
          <p:cNvSpPr/>
          <p:nvPr/>
        </p:nvSpPr>
        <p:spPr>
          <a:xfrm>
            <a:off x="0" y="0"/>
            <a:ext cx="12192000" cy="2677212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800"/>
            </a:pPr>
            <a:endParaRPr sz="24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"/>
          <p:cNvSpPr txBox="1">
            <a:spLocks noGrp="1"/>
          </p:cNvSpPr>
          <p:nvPr>
            <p:ph type="ctrTitle"/>
          </p:nvPr>
        </p:nvSpPr>
        <p:spPr>
          <a:xfrm>
            <a:off x="346590" y="500824"/>
            <a:ext cx="11443542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>
              <a:buSzPts val="3959"/>
            </a:pPr>
            <a:r>
              <a:rPr lang="en-US" sz="4000" dirty="0">
                <a:solidFill>
                  <a:schemeClr val="bg1"/>
                </a:solidFill>
                <a:latin typeface="Gill Sans"/>
                <a:ea typeface="Gill Sans"/>
                <a:cs typeface="Gill Sans"/>
                <a:sym typeface="Gill Sans"/>
              </a:rPr>
              <a:t>Burden of chronic health conditions after diagnosis of Erdheim–Chester disease</a:t>
            </a:r>
            <a:endParaRPr sz="4000" b="1" dirty="0">
              <a:solidFill>
                <a:schemeClr val="bg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4" name="Google Shape;234;p1"/>
          <p:cNvSpPr txBox="1">
            <a:spLocks noGrp="1"/>
          </p:cNvSpPr>
          <p:nvPr>
            <p:ph type="subTitle" idx="1"/>
          </p:nvPr>
        </p:nvSpPr>
        <p:spPr>
          <a:xfrm>
            <a:off x="354373" y="2728026"/>
            <a:ext cx="11021600" cy="27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>
              <a:spcBef>
                <a:spcPts val="0"/>
              </a:spcBef>
              <a:buClr>
                <a:srgbClr val="366092"/>
              </a:buClr>
              <a:buSzPts val="1600"/>
            </a:pP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Gill Sans"/>
                <a:ea typeface="Gill Sans"/>
                <a:cs typeface="Gill Sans"/>
                <a:sym typeface="Gill Sans"/>
              </a:rPr>
              <a:t>Early results from the Histiocytic Disorder Survivor Study</a:t>
            </a:r>
          </a:p>
          <a:p>
            <a:pPr>
              <a:spcBef>
                <a:spcPts val="0"/>
              </a:spcBef>
              <a:buClr>
                <a:srgbClr val="366092"/>
              </a:buClr>
              <a:buSzPts val="1600"/>
            </a:pPr>
            <a:r>
              <a:rPr lang="en-US" sz="1600" dirty="0"/>
              <a:t>Gaurav Goyal¹, Elise Fitzgerald¹, Caroline Cannon¹, Luqin Deng¹, Brinda Shukla¹, Ronald Go², Jithma Abeykoon², Lindsey Hageman¹, Deanna Fournier³, Kathleen Brewer⁴, Belinda Cobb⁴, Smita Bhatia¹</a:t>
            </a:r>
          </a:p>
          <a:p>
            <a:pPr>
              <a:spcBef>
                <a:spcPts val="0"/>
              </a:spcBef>
              <a:buClr>
                <a:srgbClr val="366092"/>
              </a:buClr>
              <a:buSzPts val="1600"/>
            </a:pPr>
            <a:endParaRPr lang="en-US" sz="1600" b="1" dirty="0">
              <a:solidFill>
                <a:schemeClr val="accent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>
              <a:spcBef>
                <a:spcPts val="0"/>
              </a:spcBef>
              <a:buClr>
                <a:srgbClr val="366092"/>
              </a:buClr>
              <a:buSzPts val="1600"/>
            </a:pPr>
            <a:r>
              <a:rPr lang="en-US" sz="1600" dirty="0"/>
              <a:t>¹University of Alabama at Birmingham, Birmingham AL; ²Mayo Clinic, Rochester, MN; ³Histiocytosis Association, Pittman, NJ; ⁴Erdheim-Chester Disease Global Alliance, </a:t>
            </a:r>
            <a:r>
              <a:rPr lang="en-US" sz="1600" dirty="0" err="1"/>
              <a:t>DeRidder</a:t>
            </a:r>
            <a:r>
              <a:rPr lang="en-US" sz="1600" dirty="0"/>
              <a:t>, LA</a:t>
            </a:r>
          </a:p>
          <a:p>
            <a:pPr marL="0" indent="0" algn="l">
              <a:spcBef>
                <a:spcPts val="427"/>
              </a:spcBef>
              <a:buClr>
                <a:srgbClr val="366092"/>
              </a:buClr>
              <a:buSzPts val="1600"/>
            </a:pPr>
            <a:endParaRPr lang="en-US" sz="1600" dirty="0">
              <a:solidFill>
                <a:srgbClr val="36609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>
              <a:spcBef>
                <a:spcPts val="427"/>
              </a:spcBef>
              <a:buClr>
                <a:srgbClr val="366092"/>
              </a:buClr>
              <a:buSzPts val="1600"/>
            </a:pPr>
            <a:r>
              <a:rPr lang="en-US" sz="1600" dirty="0">
                <a:solidFill>
                  <a:srgbClr val="366092"/>
                </a:solidFill>
                <a:latin typeface="Gill Sans"/>
                <a:ea typeface="Gill Sans"/>
                <a:cs typeface="Gill Sans"/>
                <a:sym typeface="Gill Sans"/>
              </a:rPr>
              <a:t>11</a:t>
            </a:r>
            <a:r>
              <a:rPr lang="en-US" sz="1600" baseline="30000" dirty="0">
                <a:solidFill>
                  <a:srgbClr val="366092"/>
                </a:solidFill>
                <a:latin typeface="Gill Sans"/>
                <a:ea typeface="Gill Sans"/>
                <a:cs typeface="Gill Sans"/>
                <a:sym typeface="Gill Sans"/>
              </a:rPr>
              <a:t>th</a:t>
            </a:r>
            <a:r>
              <a:rPr lang="en-US" sz="1600" dirty="0">
                <a:solidFill>
                  <a:srgbClr val="366092"/>
                </a:solidFill>
                <a:latin typeface="Gill Sans"/>
                <a:ea typeface="Gill Sans"/>
                <a:cs typeface="Gill Sans"/>
                <a:sym typeface="Gill Sans"/>
              </a:rPr>
              <a:t> Annual Medical Symposium</a:t>
            </a:r>
          </a:p>
          <a:p>
            <a:pPr>
              <a:spcBef>
                <a:spcPts val="427"/>
              </a:spcBef>
              <a:buClr>
                <a:srgbClr val="366092"/>
              </a:buClr>
              <a:buSzPts val="1600"/>
            </a:pPr>
            <a:r>
              <a:rPr lang="en-US" sz="1600" dirty="0">
                <a:solidFill>
                  <a:srgbClr val="366092"/>
                </a:solidFill>
                <a:latin typeface="Gill Sans"/>
                <a:ea typeface="Gill Sans"/>
                <a:cs typeface="Gill Sans"/>
                <a:sym typeface="Gill Sans"/>
              </a:rPr>
              <a:t>Erdheim-Chester Disease Global Alliance</a:t>
            </a:r>
          </a:p>
          <a:p>
            <a:pPr marL="0" indent="0" algn="l">
              <a:spcBef>
                <a:spcPts val="427"/>
              </a:spcBef>
              <a:buClr>
                <a:srgbClr val="366092"/>
              </a:buClr>
              <a:buSzPts val="1600"/>
            </a:pPr>
            <a:r>
              <a:rPr lang="en-US" sz="1600" dirty="0">
                <a:solidFill>
                  <a:srgbClr val="366092"/>
                </a:solidFill>
                <a:latin typeface="Gill Sans"/>
                <a:ea typeface="Gill Sans"/>
                <a:cs typeface="Gill Sans"/>
                <a:sym typeface="Gill Sans"/>
              </a:rPr>
              <a:t>May 1st, 2026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164" y="5663215"/>
            <a:ext cx="3346592" cy="814764"/>
          </a:xfrm>
          <a:prstGeom prst="rect">
            <a:avLst/>
          </a:prstGeom>
        </p:spPr>
      </p:pic>
      <p:sp>
        <p:nvSpPr>
          <p:cNvPr id="5" name="Google Shape;235;p1"/>
          <p:cNvSpPr/>
          <p:nvPr/>
        </p:nvSpPr>
        <p:spPr>
          <a:xfrm>
            <a:off x="0" y="6603476"/>
            <a:ext cx="12192000" cy="25452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800"/>
            </a:pPr>
            <a:endParaRPr sz="24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0090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Gill Sans"/>
                <a:cs typeface="Gill Sans"/>
                <a:sym typeface="Gill Sans"/>
              </a:rPr>
              <a:t>MAPK TARGETING IN HISTIOCYTOSIS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239FD8-CD2A-A534-E89F-4995D483E6FA}"/>
              </a:ext>
            </a:extLst>
          </p:cNvPr>
          <p:cNvGrpSpPr/>
          <p:nvPr/>
        </p:nvGrpSpPr>
        <p:grpSpPr>
          <a:xfrm>
            <a:off x="411145" y="1360771"/>
            <a:ext cx="5521133" cy="4501265"/>
            <a:chOff x="577850" y="1562100"/>
            <a:chExt cx="5521133" cy="450126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9629E61-319E-3274-980B-D01D54096B10}"/>
                </a:ext>
              </a:extLst>
            </p:cNvPr>
            <p:cNvSpPr/>
            <p:nvPr/>
          </p:nvSpPr>
          <p:spPr>
            <a:xfrm>
              <a:off x="577850" y="3082925"/>
              <a:ext cx="2647950" cy="2978150"/>
            </a:xfrm>
            <a:prstGeom prst="rect">
              <a:avLst/>
            </a:prstGeom>
            <a:solidFill>
              <a:srgbClr val="009CDE">
                <a:lumMod val="20000"/>
                <a:lumOff val="80000"/>
                <a:alpha val="40000"/>
              </a:srgb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84B88A-1A95-3D1D-5A41-CC06FDB751DF}"/>
                </a:ext>
              </a:extLst>
            </p:cNvPr>
            <p:cNvSpPr/>
            <p:nvPr/>
          </p:nvSpPr>
          <p:spPr>
            <a:xfrm>
              <a:off x="3270250" y="3082925"/>
              <a:ext cx="2647950" cy="2978150"/>
            </a:xfrm>
            <a:prstGeom prst="rect">
              <a:avLst/>
            </a:prstGeom>
            <a:solidFill>
              <a:srgbClr val="FE5000">
                <a:lumMod val="20000"/>
                <a:lumOff val="80000"/>
                <a:alpha val="40000"/>
              </a:srgbClr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Freeform: Shape 143">
              <a:extLst>
                <a:ext uri="{FF2B5EF4-FFF2-40B4-BE49-F238E27FC236}">
                  <a16:creationId xmlns:a16="http://schemas.microsoft.com/office/drawing/2014/main" id="{6C2FC03F-F592-FCEC-7406-9688818A94D5}"/>
                </a:ext>
              </a:extLst>
            </p:cNvPr>
            <p:cNvSpPr/>
            <p:nvPr/>
          </p:nvSpPr>
          <p:spPr>
            <a:xfrm>
              <a:off x="3237444" y="5173106"/>
              <a:ext cx="1815569" cy="890259"/>
            </a:xfrm>
            <a:custGeom>
              <a:avLst/>
              <a:gdLst>
                <a:gd name="connsiteX0" fmla="*/ 0 w 2048341"/>
                <a:gd name="connsiteY0" fmla="*/ 0 h 1004398"/>
                <a:gd name="connsiteX1" fmla="*/ 155593 w 2048341"/>
                <a:gd name="connsiteY1" fmla="*/ 4416 h 1004398"/>
                <a:gd name="connsiteX2" fmla="*/ 2044774 w 2048341"/>
                <a:gd name="connsiteY2" fmla="*/ 998351 h 1004398"/>
                <a:gd name="connsiteX3" fmla="*/ 2048341 w 2048341"/>
                <a:gd name="connsiteY3" fmla="*/ 1004398 h 1004398"/>
                <a:gd name="connsiteX4" fmla="*/ 0 w 2048341"/>
                <a:gd name="connsiteY4" fmla="*/ 1004398 h 1004398"/>
                <a:gd name="connsiteX5" fmla="*/ 0 w 2048341"/>
                <a:gd name="connsiteY5" fmla="*/ 0 h 1004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8341" h="1004398">
                  <a:moveTo>
                    <a:pt x="0" y="0"/>
                  </a:moveTo>
                  <a:lnTo>
                    <a:pt x="155593" y="4416"/>
                  </a:lnTo>
                  <a:cubicBezTo>
                    <a:pt x="972648" y="50957"/>
                    <a:pt x="1673919" y="440707"/>
                    <a:pt x="2044774" y="998351"/>
                  </a:cubicBezTo>
                  <a:lnTo>
                    <a:pt x="2048341" y="1004398"/>
                  </a:lnTo>
                  <a:lnTo>
                    <a:pt x="0" y="10043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5000">
                <a:lumMod val="40000"/>
                <a:lumOff val="60000"/>
              </a:srgbClr>
            </a:solidFill>
            <a:ln w="19050" cap="flat" cmpd="sng" algn="ctr">
              <a:noFill/>
              <a:prstDash val="solid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reeform: Shape 144">
              <a:extLst>
                <a:ext uri="{FF2B5EF4-FFF2-40B4-BE49-F238E27FC236}">
                  <a16:creationId xmlns:a16="http://schemas.microsoft.com/office/drawing/2014/main" id="{9F49683B-8358-0B8D-0DA9-5DA2E36F8DFE}"/>
                </a:ext>
              </a:extLst>
            </p:cNvPr>
            <p:cNvSpPr/>
            <p:nvPr/>
          </p:nvSpPr>
          <p:spPr>
            <a:xfrm>
              <a:off x="1405393" y="5172872"/>
              <a:ext cx="1832051" cy="890493"/>
            </a:xfrm>
            <a:custGeom>
              <a:avLst/>
              <a:gdLst>
                <a:gd name="connsiteX0" fmla="*/ 2057639 w 2066937"/>
                <a:gd name="connsiteY0" fmla="*/ 0 h 1004662"/>
                <a:gd name="connsiteX1" fmla="*/ 2066937 w 2066937"/>
                <a:gd name="connsiteY1" fmla="*/ 264 h 1004662"/>
                <a:gd name="connsiteX2" fmla="*/ 2066937 w 2066937"/>
                <a:gd name="connsiteY2" fmla="*/ 1004662 h 1004662"/>
                <a:gd name="connsiteX3" fmla="*/ 0 w 2066937"/>
                <a:gd name="connsiteY3" fmla="*/ 1004662 h 1004662"/>
                <a:gd name="connsiteX4" fmla="*/ 3566 w 2066937"/>
                <a:gd name="connsiteY4" fmla="*/ 998615 h 1004662"/>
                <a:gd name="connsiteX5" fmla="*/ 2057639 w 2066937"/>
                <a:gd name="connsiteY5" fmla="*/ 0 h 100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6937" h="1004662">
                  <a:moveTo>
                    <a:pt x="2057639" y="0"/>
                  </a:moveTo>
                  <a:lnTo>
                    <a:pt x="2066937" y="264"/>
                  </a:lnTo>
                  <a:lnTo>
                    <a:pt x="2066937" y="1004662"/>
                  </a:lnTo>
                  <a:lnTo>
                    <a:pt x="0" y="1004662"/>
                  </a:lnTo>
                  <a:lnTo>
                    <a:pt x="3566" y="998615"/>
                  </a:lnTo>
                  <a:cubicBezTo>
                    <a:pt x="399145" y="403795"/>
                    <a:pt x="1170663" y="0"/>
                    <a:pt x="2057639" y="0"/>
                  </a:cubicBezTo>
                  <a:close/>
                </a:path>
              </a:pathLst>
            </a:custGeom>
            <a:solidFill>
              <a:srgbClr val="0057B8">
                <a:lumMod val="20000"/>
                <a:lumOff val="80000"/>
              </a:srgbClr>
            </a:solidFill>
            <a:ln w="19050" cap="flat" cmpd="sng" algn="ctr">
              <a:noFill/>
              <a:prstDash val="solid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Freeform: Shape 145">
              <a:extLst>
                <a:ext uri="{FF2B5EF4-FFF2-40B4-BE49-F238E27FC236}">
                  <a16:creationId xmlns:a16="http://schemas.microsoft.com/office/drawing/2014/main" id="{598C9B86-B915-263F-F385-235BB4F524A8}"/>
                </a:ext>
              </a:extLst>
            </p:cNvPr>
            <p:cNvSpPr/>
            <p:nvPr/>
          </p:nvSpPr>
          <p:spPr>
            <a:xfrm>
              <a:off x="1428750" y="5212273"/>
              <a:ext cx="1777521" cy="836106"/>
            </a:xfrm>
            <a:custGeom>
              <a:avLst/>
              <a:gdLst>
                <a:gd name="connsiteX0" fmla="*/ 1968500 w 1968500"/>
                <a:gd name="connsiteY0" fmla="*/ 0 h 1003300"/>
                <a:gd name="connsiteX1" fmla="*/ 0 w 1968500"/>
                <a:gd name="connsiteY1" fmla="*/ 1003300 h 1003300"/>
                <a:gd name="connsiteX0" fmla="*/ 1968500 w 1968500"/>
                <a:gd name="connsiteY0" fmla="*/ 0 h 1003300"/>
                <a:gd name="connsiteX1" fmla="*/ 0 w 1968500"/>
                <a:gd name="connsiteY1" fmla="*/ 1003300 h 1003300"/>
                <a:gd name="connsiteX0" fmla="*/ 1968500 w 1968500"/>
                <a:gd name="connsiteY0" fmla="*/ 0 h 1003300"/>
                <a:gd name="connsiteX1" fmla="*/ 0 w 1968500"/>
                <a:gd name="connsiteY1" fmla="*/ 1003300 h 1003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68500" h="1003300">
                  <a:moveTo>
                    <a:pt x="1968500" y="0"/>
                  </a:moveTo>
                  <a:cubicBezTo>
                    <a:pt x="905933" y="4233"/>
                    <a:pt x="389467" y="567267"/>
                    <a:pt x="0" y="1003300"/>
                  </a:cubicBezTo>
                </a:path>
              </a:pathLst>
            </a:custGeom>
            <a:noFill/>
            <a:ln w="53975" cap="rnd" cmpd="sng" algn="ctr">
              <a:solidFill>
                <a:srgbClr val="009CDE"/>
              </a:solidFill>
              <a:prstDash val="lgDash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Freeform: Shape 147">
              <a:extLst>
                <a:ext uri="{FF2B5EF4-FFF2-40B4-BE49-F238E27FC236}">
                  <a16:creationId xmlns:a16="http://schemas.microsoft.com/office/drawing/2014/main" id="{D0B5235D-5952-6EA2-F768-B7ACDC2A1887}"/>
                </a:ext>
              </a:extLst>
            </p:cNvPr>
            <p:cNvSpPr/>
            <p:nvPr/>
          </p:nvSpPr>
          <p:spPr>
            <a:xfrm flipH="1">
              <a:off x="3238500" y="5212273"/>
              <a:ext cx="1777521" cy="836106"/>
            </a:xfrm>
            <a:custGeom>
              <a:avLst/>
              <a:gdLst>
                <a:gd name="connsiteX0" fmla="*/ 1968500 w 1968500"/>
                <a:gd name="connsiteY0" fmla="*/ 0 h 1003300"/>
                <a:gd name="connsiteX1" fmla="*/ 0 w 1968500"/>
                <a:gd name="connsiteY1" fmla="*/ 1003300 h 1003300"/>
                <a:gd name="connsiteX0" fmla="*/ 1968500 w 1968500"/>
                <a:gd name="connsiteY0" fmla="*/ 0 h 1003300"/>
                <a:gd name="connsiteX1" fmla="*/ 0 w 1968500"/>
                <a:gd name="connsiteY1" fmla="*/ 1003300 h 1003300"/>
                <a:gd name="connsiteX0" fmla="*/ 1968500 w 1968500"/>
                <a:gd name="connsiteY0" fmla="*/ 0 h 1003300"/>
                <a:gd name="connsiteX1" fmla="*/ 0 w 1968500"/>
                <a:gd name="connsiteY1" fmla="*/ 1003300 h 1003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68500" h="1003300">
                  <a:moveTo>
                    <a:pt x="1968500" y="0"/>
                  </a:moveTo>
                  <a:cubicBezTo>
                    <a:pt x="905933" y="4233"/>
                    <a:pt x="389467" y="567267"/>
                    <a:pt x="0" y="1003300"/>
                  </a:cubicBezTo>
                </a:path>
              </a:pathLst>
            </a:custGeom>
            <a:noFill/>
            <a:ln w="53975" cap="rnd" cmpd="sng" algn="ctr">
              <a:solidFill>
                <a:srgbClr val="FE5000"/>
              </a:solidFill>
              <a:prstDash val="lgDash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A664D85-422C-F796-EA31-CC6FBCCDA980}"/>
                </a:ext>
              </a:extLst>
            </p:cNvPr>
            <p:cNvCxnSpPr>
              <a:cxnSpLocks/>
            </p:cNvCxnSpPr>
            <p:nvPr/>
          </p:nvCxnSpPr>
          <p:spPr>
            <a:xfrm>
              <a:off x="2690813" y="5038728"/>
              <a:ext cx="0" cy="357188"/>
            </a:xfrm>
            <a:prstGeom prst="straightConnector1">
              <a:avLst/>
            </a:prstGeom>
            <a:noFill/>
            <a:ln w="19050" cap="flat" cmpd="sng" algn="ctr">
              <a:solidFill>
                <a:srgbClr val="009CDE"/>
              </a:solidFill>
              <a:prstDash val="solid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AD8679D-24E4-33B4-AA1C-A87C0F18376B}"/>
                </a:ext>
              </a:extLst>
            </p:cNvPr>
            <p:cNvSpPr txBox="1"/>
            <p:nvPr/>
          </p:nvSpPr>
          <p:spPr>
            <a:xfrm>
              <a:off x="2313435" y="5322573"/>
              <a:ext cx="8579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9CD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Normal cell</a:t>
              </a:r>
              <a:b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9CD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9CD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proliferation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352A3ED-A534-7D20-3289-E430FA85B723}"/>
                </a:ext>
              </a:extLst>
            </p:cNvPr>
            <p:cNvSpPr txBox="1"/>
            <p:nvPr/>
          </p:nvSpPr>
          <p:spPr>
            <a:xfrm>
              <a:off x="3204105" y="5450209"/>
              <a:ext cx="120257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E5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Symbol" panose="05050102010706020507" pitchFamily="18" charset="2"/>
                </a:rPr>
                <a:t> </a:t>
              </a: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FE5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Cell proliferation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1A5F33B-E210-B07F-84E6-1D63CCD353B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901" y="5086352"/>
              <a:ext cx="0" cy="357188"/>
            </a:xfrm>
            <a:prstGeom prst="straightConnector1">
              <a:avLst/>
            </a:prstGeom>
            <a:noFill/>
            <a:ln w="19050" cap="flat" cmpd="sng" algn="ctr">
              <a:solidFill>
                <a:srgbClr val="FE5000"/>
              </a:solidFill>
              <a:prstDash val="solid"/>
              <a:tailEnd type="triangle"/>
            </a:ln>
            <a:effectLst/>
          </p:spPr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7F5FBDC-098E-EC5F-BB00-E1A3174E4073}"/>
                </a:ext>
              </a:extLst>
            </p:cNvPr>
            <p:cNvSpPr/>
            <p:nvPr/>
          </p:nvSpPr>
          <p:spPr>
            <a:xfrm>
              <a:off x="3270250" y="3000375"/>
              <a:ext cx="2647950" cy="114300"/>
            </a:xfrm>
            <a:prstGeom prst="rect">
              <a:avLst/>
            </a:prstGeom>
            <a:solidFill>
              <a:srgbClr val="FE5000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1DCE901-B41B-0B21-F140-E289B86AAFAA}"/>
                </a:ext>
              </a:extLst>
            </p:cNvPr>
            <p:cNvSpPr txBox="1"/>
            <p:nvPr/>
          </p:nvSpPr>
          <p:spPr>
            <a:xfrm>
              <a:off x="1143032" y="1771650"/>
              <a:ext cx="17972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9CD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Normal cell growth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0B91925-5495-69C1-D191-994AC5F813E9}"/>
                </a:ext>
              </a:extLst>
            </p:cNvPr>
            <p:cNvSpPr txBox="1"/>
            <p:nvPr/>
          </p:nvSpPr>
          <p:spPr>
            <a:xfrm>
              <a:off x="3248523" y="1689100"/>
              <a:ext cx="28504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E5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BRAF and/or MEK mutations(s)</a:t>
              </a:r>
              <a:b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E5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E5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drives cancer cell growth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BACD537-2FD1-00F5-4ED0-17045F095AEC}"/>
                </a:ext>
              </a:extLst>
            </p:cNvPr>
            <p:cNvSpPr txBox="1"/>
            <p:nvPr/>
          </p:nvSpPr>
          <p:spPr>
            <a:xfrm>
              <a:off x="2443091" y="2276475"/>
              <a:ext cx="50526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EGFR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22FF029-8156-7F17-518D-54BF32572E51}"/>
                </a:ext>
              </a:extLst>
            </p:cNvPr>
            <p:cNvSpPr/>
            <p:nvPr/>
          </p:nvSpPr>
          <p:spPr>
            <a:xfrm>
              <a:off x="2738437" y="2502694"/>
              <a:ext cx="83344" cy="83344"/>
            </a:xfrm>
            <a:prstGeom prst="ellipse">
              <a:avLst/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C3A5939-F434-05EC-749E-30EE22A6B071}"/>
                </a:ext>
              </a:extLst>
            </p:cNvPr>
            <p:cNvSpPr/>
            <p:nvPr/>
          </p:nvSpPr>
          <p:spPr>
            <a:xfrm>
              <a:off x="2764630" y="2587228"/>
              <a:ext cx="83344" cy="83344"/>
            </a:xfrm>
            <a:prstGeom prst="ellipse">
              <a:avLst/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5D8203A-520C-5475-F0E4-9BB581D95B28}"/>
                </a:ext>
              </a:extLst>
            </p:cNvPr>
            <p:cNvSpPr/>
            <p:nvPr/>
          </p:nvSpPr>
          <p:spPr>
            <a:xfrm>
              <a:off x="2726530" y="2671762"/>
              <a:ext cx="83344" cy="83344"/>
            </a:xfrm>
            <a:prstGeom prst="ellipse">
              <a:avLst/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4EA934A-9D4E-90BE-A68A-B8BBD734DBAA}"/>
                </a:ext>
              </a:extLst>
            </p:cNvPr>
            <p:cNvSpPr/>
            <p:nvPr/>
          </p:nvSpPr>
          <p:spPr>
            <a:xfrm>
              <a:off x="2702718" y="2756296"/>
              <a:ext cx="83344" cy="83344"/>
            </a:xfrm>
            <a:prstGeom prst="ellipse">
              <a:avLst/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B075BD4-FD6E-368E-A004-D70B130CE86A}"/>
                </a:ext>
              </a:extLst>
            </p:cNvPr>
            <p:cNvSpPr/>
            <p:nvPr/>
          </p:nvSpPr>
          <p:spPr>
            <a:xfrm flipH="1">
              <a:off x="2564604" y="2502694"/>
              <a:ext cx="83344" cy="83344"/>
            </a:xfrm>
            <a:prstGeom prst="ellipse">
              <a:avLst/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E286F9E-3EFE-FAE8-F29E-A9506CC2FB48}"/>
                </a:ext>
              </a:extLst>
            </p:cNvPr>
            <p:cNvSpPr/>
            <p:nvPr/>
          </p:nvSpPr>
          <p:spPr>
            <a:xfrm flipH="1">
              <a:off x="2538411" y="2587228"/>
              <a:ext cx="83344" cy="83344"/>
            </a:xfrm>
            <a:prstGeom prst="ellipse">
              <a:avLst/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B812C2C-998C-CEC8-DBB8-2E6BACA38E16}"/>
                </a:ext>
              </a:extLst>
            </p:cNvPr>
            <p:cNvSpPr/>
            <p:nvPr/>
          </p:nvSpPr>
          <p:spPr>
            <a:xfrm flipH="1">
              <a:off x="2576511" y="2671762"/>
              <a:ext cx="83344" cy="83344"/>
            </a:xfrm>
            <a:prstGeom prst="ellipse">
              <a:avLst/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0CF6447-7DE3-9A68-3566-BC30B35EF1FB}"/>
                </a:ext>
              </a:extLst>
            </p:cNvPr>
            <p:cNvSpPr/>
            <p:nvPr/>
          </p:nvSpPr>
          <p:spPr>
            <a:xfrm flipH="1">
              <a:off x="2600323" y="2756296"/>
              <a:ext cx="83344" cy="83344"/>
            </a:xfrm>
            <a:prstGeom prst="ellipse">
              <a:avLst/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075D1D9-3E47-87F2-91A2-76F7A9CEB65B}"/>
                </a:ext>
              </a:extLst>
            </p:cNvPr>
            <p:cNvSpPr/>
            <p:nvPr/>
          </p:nvSpPr>
          <p:spPr>
            <a:xfrm flipH="1">
              <a:off x="2690811" y="2590800"/>
              <a:ext cx="83344" cy="83344"/>
            </a:xfrm>
            <a:prstGeom prst="ellipse">
              <a:avLst/>
            </a:prstGeom>
            <a:solidFill>
              <a:srgbClr val="FFC845"/>
            </a:solidFill>
            <a:ln w="9525" cap="flat" cmpd="sng" algn="ctr">
              <a:solidFill>
                <a:srgbClr val="FFC845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2346270-354E-73C5-4E9D-30B926CDF1DA}"/>
                </a:ext>
              </a:extLst>
            </p:cNvPr>
            <p:cNvSpPr/>
            <p:nvPr/>
          </p:nvSpPr>
          <p:spPr>
            <a:xfrm flipH="1">
              <a:off x="2593179" y="2590800"/>
              <a:ext cx="83344" cy="83344"/>
            </a:xfrm>
            <a:prstGeom prst="ellipse">
              <a:avLst/>
            </a:prstGeom>
            <a:solidFill>
              <a:srgbClr val="FFC845"/>
            </a:solidFill>
            <a:ln w="9525" cap="flat" cmpd="sng" algn="ctr">
              <a:solidFill>
                <a:srgbClr val="FFC845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8CE903D-813D-8A43-E7E7-9B9DF03BD717}"/>
                </a:ext>
              </a:extLst>
            </p:cNvPr>
            <p:cNvSpPr/>
            <p:nvPr/>
          </p:nvSpPr>
          <p:spPr>
            <a:xfrm flipH="1">
              <a:off x="2295523" y="2540793"/>
              <a:ext cx="83344" cy="83344"/>
            </a:xfrm>
            <a:prstGeom prst="ellipse">
              <a:avLst/>
            </a:prstGeom>
            <a:solidFill>
              <a:srgbClr val="FFC845"/>
            </a:solidFill>
            <a:ln w="9525" cap="flat" cmpd="sng" algn="ctr">
              <a:solidFill>
                <a:srgbClr val="FFC845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10A64D4-2A58-2247-A48A-CC64512FD59A}"/>
                </a:ext>
              </a:extLst>
            </p:cNvPr>
            <p:cNvSpPr/>
            <p:nvPr/>
          </p:nvSpPr>
          <p:spPr>
            <a:xfrm flipH="1">
              <a:off x="2105023" y="2640805"/>
              <a:ext cx="83344" cy="83344"/>
            </a:xfrm>
            <a:prstGeom prst="ellipse">
              <a:avLst/>
            </a:prstGeom>
            <a:solidFill>
              <a:srgbClr val="FFC845"/>
            </a:solidFill>
            <a:ln w="9525" cap="flat" cmpd="sng" algn="ctr">
              <a:solidFill>
                <a:srgbClr val="FFC845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E101C17-88E1-CD49-1330-C7C37C695D6B}"/>
                </a:ext>
              </a:extLst>
            </p:cNvPr>
            <p:cNvSpPr/>
            <p:nvPr/>
          </p:nvSpPr>
          <p:spPr>
            <a:xfrm flipH="1">
              <a:off x="1847848" y="2586036"/>
              <a:ext cx="83344" cy="83344"/>
            </a:xfrm>
            <a:prstGeom prst="ellipse">
              <a:avLst/>
            </a:prstGeom>
            <a:solidFill>
              <a:srgbClr val="FFC845"/>
            </a:solidFill>
            <a:ln w="9525" cap="flat" cmpd="sng" algn="ctr">
              <a:solidFill>
                <a:srgbClr val="FFC845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E8F6EF0-8A91-C160-61BB-848804F13D2E}"/>
                </a:ext>
              </a:extLst>
            </p:cNvPr>
            <p:cNvCxnSpPr>
              <a:cxnSpLocks/>
            </p:cNvCxnSpPr>
            <p:nvPr/>
          </p:nvCxnSpPr>
          <p:spPr>
            <a:xfrm>
              <a:off x="2649139" y="2876551"/>
              <a:ext cx="0" cy="590549"/>
            </a:xfrm>
            <a:prstGeom prst="line">
              <a:avLst/>
            </a:prstGeom>
            <a:noFill/>
            <a:ln w="19050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D3F77A-F44E-A1C1-DB85-A81F3BD8CF27}"/>
                </a:ext>
              </a:extLst>
            </p:cNvPr>
            <p:cNvCxnSpPr>
              <a:cxnSpLocks/>
            </p:cNvCxnSpPr>
            <p:nvPr/>
          </p:nvCxnSpPr>
          <p:spPr>
            <a:xfrm>
              <a:off x="2739626" y="2876551"/>
              <a:ext cx="0" cy="590549"/>
            </a:xfrm>
            <a:prstGeom prst="line">
              <a:avLst/>
            </a:prstGeom>
            <a:noFill/>
            <a:ln w="19050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48A2FDB-95AE-5A02-EB58-B880D3FBD079}"/>
                </a:ext>
              </a:extLst>
            </p:cNvPr>
            <p:cNvSpPr/>
            <p:nvPr/>
          </p:nvSpPr>
          <p:spPr>
            <a:xfrm>
              <a:off x="2695574" y="2840830"/>
              <a:ext cx="83344" cy="83344"/>
            </a:xfrm>
            <a:prstGeom prst="ellipse">
              <a:avLst/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49F6CE8F-377E-0851-C5B2-A4B90303F3C2}"/>
                </a:ext>
              </a:extLst>
            </p:cNvPr>
            <p:cNvSpPr/>
            <p:nvPr/>
          </p:nvSpPr>
          <p:spPr>
            <a:xfrm flipH="1">
              <a:off x="2607467" y="2840830"/>
              <a:ext cx="83344" cy="83344"/>
            </a:xfrm>
            <a:prstGeom prst="ellipse">
              <a:avLst/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2AB172E-63B1-1952-562F-4B546FD9D2E5}"/>
                </a:ext>
              </a:extLst>
            </p:cNvPr>
            <p:cNvSpPr/>
            <p:nvPr/>
          </p:nvSpPr>
          <p:spPr>
            <a:xfrm>
              <a:off x="2531269" y="3140869"/>
              <a:ext cx="304800" cy="304800"/>
            </a:xfrm>
            <a:prstGeom prst="ellipse">
              <a:avLst/>
            </a:prstGeom>
            <a:gradFill flip="none" rotWithShape="1">
              <a:gsLst>
                <a:gs pos="53000">
                  <a:srgbClr val="FE5000">
                    <a:lumMod val="40000"/>
                    <a:lumOff val="60000"/>
                  </a:srgbClr>
                </a:gs>
                <a:gs pos="100000">
                  <a:srgbClr val="009CDE">
                    <a:lumMod val="20000"/>
                    <a:lumOff val="8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D832060-B201-C468-A442-C8652B5632A8}"/>
                </a:ext>
              </a:extLst>
            </p:cNvPr>
            <p:cNvSpPr/>
            <p:nvPr/>
          </p:nvSpPr>
          <p:spPr>
            <a:xfrm>
              <a:off x="577850" y="3000375"/>
              <a:ext cx="2647950" cy="114300"/>
            </a:xfrm>
            <a:prstGeom prst="rect">
              <a:avLst/>
            </a:prstGeom>
            <a:solidFill>
              <a:srgbClr val="009CDE"/>
            </a:soli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Rectangle: Rounded Corners 48">
              <a:extLst>
                <a:ext uri="{FF2B5EF4-FFF2-40B4-BE49-F238E27FC236}">
                  <a16:creationId xmlns:a16="http://schemas.microsoft.com/office/drawing/2014/main" id="{8E095BCC-33B8-CFEB-3100-72685532448A}"/>
                </a:ext>
              </a:extLst>
            </p:cNvPr>
            <p:cNvSpPr/>
            <p:nvPr/>
          </p:nvSpPr>
          <p:spPr>
            <a:xfrm>
              <a:off x="2711684" y="3181350"/>
              <a:ext cx="57709" cy="102394"/>
            </a:xfrm>
            <a:prstGeom prst="roundRect">
              <a:avLst>
                <a:gd name="adj" fmla="val 50000"/>
              </a:avLst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Rectangle: Rounded Corners 49">
              <a:extLst>
                <a:ext uri="{FF2B5EF4-FFF2-40B4-BE49-F238E27FC236}">
                  <a16:creationId xmlns:a16="http://schemas.microsoft.com/office/drawing/2014/main" id="{AEB9A69F-87AF-F00F-2943-BD2D5EC84A32}"/>
                </a:ext>
              </a:extLst>
            </p:cNvPr>
            <p:cNvSpPr/>
            <p:nvPr/>
          </p:nvSpPr>
          <p:spPr>
            <a:xfrm>
              <a:off x="2711684" y="3312318"/>
              <a:ext cx="57709" cy="102394"/>
            </a:xfrm>
            <a:prstGeom prst="roundRect">
              <a:avLst>
                <a:gd name="adj" fmla="val 50000"/>
              </a:avLst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6" name="Rectangle: Rounded Corners 46">
              <a:extLst>
                <a:ext uri="{FF2B5EF4-FFF2-40B4-BE49-F238E27FC236}">
                  <a16:creationId xmlns:a16="http://schemas.microsoft.com/office/drawing/2014/main" id="{6CD73C1B-0E46-D920-967C-DF144903D1AE}"/>
                </a:ext>
              </a:extLst>
            </p:cNvPr>
            <p:cNvSpPr/>
            <p:nvPr/>
          </p:nvSpPr>
          <p:spPr>
            <a:xfrm>
              <a:off x="2620285" y="3181350"/>
              <a:ext cx="57709" cy="102394"/>
            </a:xfrm>
            <a:prstGeom prst="roundRect">
              <a:avLst>
                <a:gd name="adj" fmla="val 50000"/>
              </a:avLst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7" name="Rectangle: Rounded Corners 47">
              <a:extLst>
                <a:ext uri="{FF2B5EF4-FFF2-40B4-BE49-F238E27FC236}">
                  <a16:creationId xmlns:a16="http://schemas.microsoft.com/office/drawing/2014/main" id="{BB25820B-600C-6740-067E-B5C5D10A2F6E}"/>
                </a:ext>
              </a:extLst>
            </p:cNvPr>
            <p:cNvSpPr/>
            <p:nvPr/>
          </p:nvSpPr>
          <p:spPr>
            <a:xfrm>
              <a:off x="2620285" y="3312318"/>
              <a:ext cx="57709" cy="102394"/>
            </a:xfrm>
            <a:prstGeom prst="roundRect">
              <a:avLst>
                <a:gd name="adj" fmla="val 50000"/>
              </a:avLst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8" name="Rectangle: Rounded Corners 54">
              <a:extLst>
                <a:ext uri="{FF2B5EF4-FFF2-40B4-BE49-F238E27FC236}">
                  <a16:creationId xmlns:a16="http://schemas.microsoft.com/office/drawing/2014/main" id="{FDD4ECD1-509B-036E-6A19-FCC76C2F4622}"/>
                </a:ext>
              </a:extLst>
            </p:cNvPr>
            <p:cNvSpPr/>
            <p:nvPr/>
          </p:nvSpPr>
          <p:spPr>
            <a:xfrm>
              <a:off x="2710772" y="3181350"/>
              <a:ext cx="57709" cy="102394"/>
            </a:xfrm>
            <a:prstGeom prst="roundRect">
              <a:avLst>
                <a:gd name="adj" fmla="val 50000"/>
              </a:avLst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9" name="Rectangle: Rounded Corners 55">
              <a:extLst>
                <a:ext uri="{FF2B5EF4-FFF2-40B4-BE49-F238E27FC236}">
                  <a16:creationId xmlns:a16="http://schemas.microsoft.com/office/drawing/2014/main" id="{8A15BCF6-1A27-BCA6-D17F-7F5D2B6BC5AE}"/>
                </a:ext>
              </a:extLst>
            </p:cNvPr>
            <p:cNvSpPr/>
            <p:nvPr/>
          </p:nvSpPr>
          <p:spPr>
            <a:xfrm>
              <a:off x="2710772" y="3312318"/>
              <a:ext cx="57709" cy="102394"/>
            </a:xfrm>
            <a:prstGeom prst="roundRect">
              <a:avLst>
                <a:gd name="adj" fmla="val 50000"/>
              </a:avLst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902BE0B-3E18-B52A-7BC0-C0C7D0ED61CF}"/>
                </a:ext>
              </a:extLst>
            </p:cNvPr>
            <p:cNvCxnSpPr/>
            <p:nvPr/>
          </p:nvCxnSpPr>
          <p:spPr>
            <a:xfrm>
              <a:off x="2690813" y="3443288"/>
              <a:ext cx="0" cy="180975"/>
            </a:xfrm>
            <a:prstGeom prst="straightConnector1">
              <a:avLst/>
            </a:prstGeom>
            <a:noFill/>
            <a:ln w="19050" cap="flat" cmpd="sng" algn="ctr">
              <a:solidFill>
                <a:srgbClr val="009CDE"/>
              </a:solidFill>
              <a:prstDash val="solid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B9B3B49F-D12E-C3FB-5C69-26D2255C85B0}"/>
                </a:ext>
              </a:extLst>
            </p:cNvPr>
            <p:cNvCxnSpPr/>
            <p:nvPr/>
          </p:nvCxnSpPr>
          <p:spPr>
            <a:xfrm>
              <a:off x="2690813" y="3826329"/>
              <a:ext cx="0" cy="180975"/>
            </a:xfrm>
            <a:prstGeom prst="straightConnector1">
              <a:avLst/>
            </a:prstGeom>
            <a:noFill/>
            <a:ln w="19050" cap="flat" cmpd="sng" algn="ctr">
              <a:solidFill>
                <a:srgbClr val="009CDE"/>
              </a:solidFill>
              <a:prstDash val="solid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C957D2A8-6869-84C4-0E03-D4C4CE64D908}"/>
                </a:ext>
              </a:extLst>
            </p:cNvPr>
            <p:cNvCxnSpPr/>
            <p:nvPr/>
          </p:nvCxnSpPr>
          <p:spPr>
            <a:xfrm>
              <a:off x="2690813" y="4209370"/>
              <a:ext cx="0" cy="180975"/>
            </a:xfrm>
            <a:prstGeom prst="straightConnector1">
              <a:avLst/>
            </a:prstGeom>
            <a:noFill/>
            <a:ln w="19050" cap="flat" cmpd="sng" algn="ctr">
              <a:solidFill>
                <a:srgbClr val="009CDE"/>
              </a:solidFill>
              <a:prstDash val="solid"/>
              <a:tailEnd type="triangle"/>
            </a:ln>
            <a:effectLst/>
          </p:spPr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71FA2E2-576C-958C-F367-2E7703ECF331}"/>
                </a:ext>
              </a:extLst>
            </p:cNvPr>
            <p:cNvCxnSpPr/>
            <p:nvPr/>
          </p:nvCxnSpPr>
          <p:spPr>
            <a:xfrm>
              <a:off x="2690813" y="4592411"/>
              <a:ext cx="0" cy="180975"/>
            </a:xfrm>
            <a:prstGeom prst="straightConnector1">
              <a:avLst/>
            </a:prstGeom>
            <a:noFill/>
            <a:ln w="19050" cap="flat" cmpd="sng" algn="ctr">
              <a:solidFill>
                <a:srgbClr val="009CDE"/>
              </a:solidFill>
              <a:prstDash val="solid"/>
              <a:tailEnd type="triangle"/>
            </a:ln>
            <a:effectLst/>
          </p:spPr>
        </p:cxnSp>
        <p:sp>
          <p:nvSpPr>
            <p:cNvPr id="54" name="Rectangle: Rounded Corners 64">
              <a:extLst>
                <a:ext uri="{FF2B5EF4-FFF2-40B4-BE49-F238E27FC236}">
                  <a16:creationId xmlns:a16="http://schemas.microsoft.com/office/drawing/2014/main" id="{3EA12F50-9D1E-845C-93A5-FAF2E3AD24BB}"/>
                </a:ext>
              </a:extLst>
            </p:cNvPr>
            <p:cNvSpPr/>
            <p:nvPr/>
          </p:nvSpPr>
          <p:spPr>
            <a:xfrm>
              <a:off x="2469356" y="3630046"/>
              <a:ext cx="440531" cy="190500"/>
            </a:xfrm>
            <a:prstGeom prst="roundRect">
              <a:avLst>
                <a:gd name="adj" fmla="val 0"/>
              </a:avLst>
            </a:prstGeom>
            <a:solidFill>
              <a:srgbClr val="00873E"/>
            </a:solidFill>
            <a:ln w="19050" cap="flat" cmpd="sng" algn="ctr">
              <a:noFill/>
              <a:prstDash val="solid"/>
            </a:ln>
            <a:effectLst/>
          </p:spPr>
          <p:txBody>
            <a:bodyPr lIns="45720" tIns="45720" rIns="45720" bIns="45720"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RAS</a:t>
              </a:r>
            </a:p>
          </p:txBody>
        </p:sp>
        <p:sp>
          <p:nvSpPr>
            <p:cNvPr id="55" name="Rectangle: Rounded Corners 65">
              <a:extLst>
                <a:ext uri="{FF2B5EF4-FFF2-40B4-BE49-F238E27FC236}">
                  <a16:creationId xmlns:a16="http://schemas.microsoft.com/office/drawing/2014/main" id="{716C3D6F-7B75-71F0-8554-5A892E3DD94F}"/>
                </a:ext>
              </a:extLst>
            </p:cNvPr>
            <p:cNvSpPr/>
            <p:nvPr/>
          </p:nvSpPr>
          <p:spPr>
            <a:xfrm>
              <a:off x="2469356" y="4396128"/>
              <a:ext cx="440531" cy="190500"/>
            </a:xfrm>
            <a:prstGeom prst="roundRect">
              <a:avLst>
                <a:gd name="adj" fmla="val 0"/>
              </a:avLst>
            </a:prstGeom>
            <a:solidFill>
              <a:srgbClr val="00873E"/>
            </a:solidFill>
            <a:ln w="19050" cap="flat" cmpd="sng" algn="ctr">
              <a:noFill/>
              <a:prstDash val="solid"/>
            </a:ln>
            <a:effectLst/>
          </p:spPr>
          <p:txBody>
            <a:bodyPr lIns="45720" tIns="45720" rIns="45720" bIns="45720"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MEK</a:t>
              </a:r>
            </a:p>
          </p:txBody>
        </p:sp>
        <p:sp>
          <p:nvSpPr>
            <p:cNvPr id="56" name="Rectangle: Rounded Corners 66">
              <a:extLst>
                <a:ext uri="{FF2B5EF4-FFF2-40B4-BE49-F238E27FC236}">
                  <a16:creationId xmlns:a16="http://schemas.microsoft.com/office/drawing/2014/main" id="{F11AECB0-BDC1-EF8E-BF70-9C057D83AE33}"/>
                </a:ext>
              </a:extLst>
            </p:cNvPr>
            <p:cNvSpPr/>
            <p:nvPr/>
          </p:nvSpPr>
          <p:spPr>
            <a:xfrm>
              <a:off x="2469356" y="4013087"/>
              <a:ext cx="440531" cy="190500"/>
            </a:xfrm>
            <a:prstGeom prst="roundRect">
              <a:avLst>
                <a:gd name="adj" fmla="val 0"/>
              </a:avLst>
            </a:prstGeom>
            <a:solidFill>
              <a:srgbClr val="00873E"/>
            </a:solidFill>
            <a:ln w="19050" cap="flat" cmpd="sng" algn="ctr">
              <a:noFill/>
              <a:prstDash val="solid"/>
            </a:ln>
            <a:effectLst/>
          </p:spPr>
          <p:txBody>
            <a:bodyPr lIns="45720" tIns="45720" rIns="45720" bIns="45720"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RAF</a:t>
              </a:r>
            </a:p>
          </p:txBody>
        </p:sp>
        <p:sp>
          <p:nvSpPr>
            <p:cNvPr id="57" name="Rectangle: Rounded Corners 67">
              <a:extLst>
                <a:ext uri="{FF2B5EF4-FFF2-40B4-BE49-F238E27FC236}">
                  <a16:creationId xmlns:a16="http://schemas.microsoft.com/office/drawing/2014/main" id="{08AF781D-B028-7DDF-56DF-C175185691EC}"/>
                </a:ext>
              </a:extLst>
            </p:cNvPr>
            <p:cNvSpPr/>
            <p:nvPr/>
          </p:nvSpPr>
          <p:spPr>
            <a:xfrm>
              <a:off x="2469356" y="4779170"/>
              <a:ext cx="440531" cy="190500"/>
            </a:xfrm>
            <a:prstGeom prst="roundRect">
              <a:avLst>
                <a:gd name="adj" fmla="val 0"/>
              </a:avLst>
            </a:prstGeom>
            <a:solidFill>
              <a:srgbClr val="00873E"/>
            </a:solidFill>
            <a:ln w="19050" cap="flat" cmpd="sng" algn="ctr">
              <a:noFill/>
              <a:prstDash val="solid"/>
            </a:ln>
            <a:effectLst/>
          </p:spPr>
          <p:txBody>
            <a:bodyPr lIns="45720" tIns="45720" rIns="45720" bIns="45720"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ERK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B7B65D3-D4EA-06D2-48AB-3FD0E2171ACA}"/>
                </a:ext>
              </a:extLst>
            </p:cNvPr>
            <p:cNvSpPr txBox="1"/>
            <p:nvPr/>
          </p:nvSpPr>
          <p:spPr>
            <a:xfrm>
              <a:off x="3524179" y="2276475"/>
              <a:ext cx="50526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EGFR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F9C0843-885C-E908-82E6-93B1CCAE0B1B}"/>
                </a:ext>
              </a:extLst>
            </p:cNvPr>
            <p:cNvSpPr/>
            <p:nvPr/>
          </p:nvSpPr>
          <p:spPr>
            <a:xfrm>
              <a:off x="3819525" y="2531268"/>
              <a:ext cx="83344" cy="83344"/>
            </a:xfrm>
            <a:prstGeom prst="ellipse">
              <a:avLst/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3AC6BBEF-3D85-FEE7-E93D-DEA6305B8DB1}"/>
                </a:ext>
              </a:extLst>
            </p:cNvPr>
            <p:cNvSpPr/>
            <p:nvPr/>
          </p:nvSpPr>
          <p:spPr>
            <a:xfrm>
              <a:off x="3845718" y="2615802"/>
              <a:ext cx="83344" cy="83344"/>
            </a:xfrm>
            <a:prstGeom prst="ellipse">
              <a:avLst/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F800FC9-D9E1-59E4-8052-B6BF21DBF2FE}"/>
                </a:ext>
              </a:extLst>
            </p:cNvPr>
            <p:cNvSpPr/>
            <p:nvPr/>
          </p:nvSpPr>
          <p:spPr>
            <a:xfrm>
              <a:off x="3807618" y="2700336"/>
              <a:ext cx="83344" cy="83344"/>
            </a:xfrm>
            <a:prstGeom prst="ellipse">
              <a:avLst/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99C5302D-5853-BC0D-434D-979B37853AC5}"/>
                </a:ext>
              </a:extLst>
            </p:cNvPr>
            <p:cNvSpPr/>
            <p:nvPr/>
          </p:nvSpPr>
          <p:spPr>
            <a:xfrm>
              <a:off x="3783806" y="2784870"/>
              <a:ext cx="83344" cy="83344"/>
            </a:xfrm>
            <a:prstGeom prst="ellipse">
              <a:avLst/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F0C7AAC-E06D-D6B0-0F2C-E2E5574AE3E8}"/>
                </a:ext>
              </a:extLst>
            </p:cNvPr>
            <p:cNvSpPr/>
            <p:nvPr/>
          </p:nvSpPr>
          <p:spPr>
            <a:xfrm flipH="1">
              <a:off x="3645692" y="2531268"/>
              <a:ext cx="83344" cy="83344"/>
            </a:xfrm>
            <a:prstGeom prst="ellipse">
              <a:avLst/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A0E519F-118F-8758-B694-58BC416ADA4B}"/>
                </a:ext>
              </a:extLst>
            </p:cNvPr>
            <p:cNvSpPr/>
            <p:nvPr/>
          </p:nvSpPr>
          <p:spPr>
            <a:xfrm flipH="1">
              <a:off x="3619499" y="2615802"/>
              <a:ext cx="83344" cy="83344"/>
            </a:xfrm>
            <a:prstGeom prst="ellipse">
              <a:avLst/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8320957-0AC5-1A60-A17A-170850D3C038}"/>
                </a:ext>
              </a:extLst>
            </p:cNvPr>
            <p:cNvSpPr/>
            <p:nvPr/>
          </p:nvSpPr>
          <p:spPr>
            <a:xfrm flipH="1">
              <a:off x="3657599" y="2700336"/>
              <a:ext cx="83344" cy="83344"/>
            </a:xfrm>
            <a:prstGeom prst="ellipse">
              <a:avLst/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F21E7686-6A4A-331C-B4C1-CEAF1D7C935C}"/>
                </a:ext>
              </a:extLst>
            </p:cNvPr>
            <p:cNvSpPr/>
            <p:nvPr/>
          </p:nvSpPr>
          <p:spPr>
            <a:xfrm flipH="1">
              <a:off x="3681411" y="2784870"/>
              <a:ext cx="83344" cy="83344"/>
            </a:xfrm>
            <a:prstGeom prst="ellipse">
              <a:avLst/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270A6BE-6503-2760-2732-AFEC4CA01478}"/>
                </a:ext>
              </a:extLst>
            </p:cNvPr>
            <p:cNvCxnSpPr>
              <a:cxnSpLocks/>
            </p:cNvCxnSpPr>
            <p:nvPr/>
          </p:nvCxnSpPr>
          <p:spPr>
            <a:xfrm>
              <a:off x="3730227" y="2905125"/>
              <a:ext cx="0" cy="590549"/>
            </a:xfrm>
            <a:prstGeom prst="line">
              <a:avLst/>
            </a:prstGeom>
            <a:noFill/>
            <a:ln w="19050" cap="flat" cmpd="sng" algn="ctr">
              <a:solidFill>
                <a:srgbClr val="FE5000"/>
              </a:solidFill>
              <a:prstDash val="soli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6DF1406-9ED3-B4B9-0D12-2AB55E23AA90}"/>
                </a:ext>
              </a:extLst>
            </p:cNvPr>
            <p:cNvCxnSpPr>
              <a:cxnSpLocks/>
            </p:cNvCxnSpPr>
            <p:nvPr/>
          </p:nvCxnSpPr>
          <p:spPr>
            <a:xfrm>
              <a:off x="3820714" y="2905125"/>
              <a:ext cx="0" cy="590549"/>
            </a:xfrm>
            <a:prstGeom prst="line">
              <a:avLst/>
            </a:prstGeom>
            <a:noFill/>
            <a:ln w="19050" cap="flat" cmpd="sng" algn="ctr">
              <a:solidFill>
                <a:srgbClr val="FE5000"/>
              </a:solidFill>
              <a:prstDash val="solid"/>
            </a:ln>
            <a:effectLst/>
          </p:spPr>
        </p:cxn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9CBF7A98-02DA-C0B3-075A-29DAC1977909}"/>
                </a:ext>
              </a:extLst>
            </p:cNvPr>
            <p:cNvSpPr/>
            <p:nvPr/>
          </p:nvSpPr>
          <p:spPr>
            <a:xfrm>
              <a:off x="3776662" y="2869404"/>
              <a:ext cx="83344" cy="83344"/>
            </a:xfrm>
            <a:prstGeom prst="ellipse">
              <a:avLst/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4131BFFC-9D11-1013-4566-37CED28778BD}"/>
                </a:ext>
              </a:extLst>
            </p:cNvPr>
            <p:cNvSpPr/>
            <p:nvPr/>
          </p:nvSpPr>
          <p:spPr>
            <a:xfrm flipH="1">
              <a:off x="3688555" y="2869404"/>
              <a:ext cx="83344" cy="83344"/>
            </a:xfrm>
            <a:prstGeom prst="ellipse">
              <a:avLst/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7F8A4360-DEDB-988E-0508-0FBBABD0E574}"/>
                </a:ext>
              </a:extLst>
            </p:cNvPr>
            <p:cNvSpPr/>
            <p:nvPr/>
          </p:nvSpPr>
          <p:spPr>
            <a:xfrm>
              <a:off x="3684589" y="3241675"/>
              <a:ext cx="160336" cy="160336"/>
            </a:xfrm>
            <a:prstGeom prst="ellipse">
              <a:avLst/>
            </a:prstGeom>
            <a:gradFill flip="none" rotWithShape="1">
              <a:gsLst>
                <a:gs pos="53000">
                  <a:srgbClr val="FE5000">
                    <a:lumMod val="60000"/>
                    <a:lumOff val="40000"/>
                  </a:srgbClr>
                </a:gs>
                <a:gs pos="100000">
                  <a:srgbClr val="FE5000">
                    <a:lumMod val="20000"/>
                    <a:lumOff val="8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90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" name="Rectangle: Rounded Corners 89">
              <a:extLst>
                <a:ext uri="{FF2B5EF4-FFF2-40B4-BE49-F238E27FC236}">
                  <a16:creationId xmlns:a16="http://schemas.microsoft.com/office/drawing/2014/main" id="{6B6C0BFA-F8F6-A670-EFDE-B8528CC635CD}"/>
                </a:ext>
              </a:extLst>
            </p:cNvPr>
            <p:cNvSpPr/>
            <p:nvPr/>
          </p:nvSpPr>
          <p:spPr>
            <a:xfrm>
              <a:off x="3792772" y="3209924"/>
              <a:ext cx="57709" cy="102394"/>
            </a:xfrm>
            <a:prstGeom prst="roundRect">
              <a:avLst>
                <a:gd name="adj" fmla="val 50000"/>
              </a:avLst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Rectangle: Rounded Corners 90">
              <a:extLst>
                <a:ext uri="{FF2B5EF4-FFF2-40B4-BE49-F238E27FC236}">
                  <a16:creationId xmlns:a16="http://schemas.microsoft.com/office/drawing/2014/main" id="{FD1DC1C2-EB8D-C9E1-9002-AFD4F10E3513}"/>
                </a:ext>
              </a:extLst>
            </p:cNvPr>
            <p:cNvSpPr/>
            <p:nvPr/>
          </p:nvSpPr>
          <p:spPr>
            <a:xfrm>
              <a:off x="3792772" y="3340892"/>
              <a:ext cx="57709" cy="102394"/>
            </a:xfrm>
            <a:prstGeom prst="roundRect">
              <a:avLst>
                <a:gd name="adj" fmla="val 50000"/>
              </a:avLst>
            </a:prstGeom>
            <a:solidFill>
              <a:srgbClr val="009CDE"/>
            </a:solidFill>
            <a:ln w="9525" cap="flat" cmpd="sng" algn="ctr">
              <a:solidFill>
                <a:srgbClr val="009CDE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Rectangle: Rounded Corners 91">
              <a:extLst>
                <a:ext uri="{FF2B5EF4-FFF2-40B4-BE49-F238E27FC236}">
                  <a16:creationId xmlns:a16="http://schemas.microsoft.com/office/drawing/2014/main" id="{B2475826-4A2C-C37C-2481-D7FD412C8566}"/>
                </a:ext>
              </a:extLst>
            </p:cNvPr>
            <p:cNvSpPr/>
            <p:nvPr/>
          </p:nvSpPr>
          <p:spPr>
            <a:xfrm>
              <a:off x="3701373" y="3209924"/>
              <a:ext cx="57709" cy="102394"/>
            </a:xfrm>
            <a:prstGeom prst="roundRect">
              <a:avLst>
                <a:gd name="adj" fmla="val 50000"/>
              </a:avLst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Rectangle: Rounded Corners 92">
              <a:extLst>
                <a:ext uri="{FF2B5EF4-FFF2-40B4-BE49-F238E27FC236}">
                  <a16:creationId xmlns:a16="http://schemas.microsoft.com/office/drawing/2014/main" id="{0A4B91F1-4BF7-DCAB-A033-10B4A4C14E5C}"/>
                </a:ext>
              </a:extLst>
            </p:cNvPr>
            <p:cNvSpPr/>
            <p:nvPr/>
          </p:nvSpPr>
          <p:spPr>
            <a:xfrm>
              <a:off x="3701373" y="3340892"/>
              <a:ext cx="57709" cy="102394"/>
            </a:xfrm>
            <a:prstGeom prst="roundRect">
              <a:avLst>
                <a:gd name="adj" fmla="val 50000"/>
              </a:avLst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Rectangle: Rounded Corners 93">
              <a:extLst>
                <a:ext uri="{FF2B5EF4-FFF2-40B4-BE49-F238E27FC236}">
                  <a16:creationId xmlns:a16="http://schemas.microsoft.com/office/drawing/2014/main" id="{A1D03FAA-E1A8-6C42-66F8-D74E07AD2F81}"/>
                </a:ext>
              </a:extLst>
            </p:cNvPr>
            <p:cNvSpPr/>
            <p:nvPr/>
          </p:nvSpPr>
          <p:spPr>
            <a:xfrm>
              <a:off x="3791860" y="3209924"/>
              <a:ext cx="57709" cy="102394"/>
            </a:xfrm>
            <a:prstGeom prst="roundRect">
              <a:avLst>
                <a:gd name="adj" fmla="val 50000"/>
              </a:avLst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Rectangle: Rounded Corners 94">
              <a:extLst>
                <a:ext uri="{FF2B5EF4-FFF2-40B4-BE49-F238E27FC236}">
                  <a16:creationId xmlns:a16="http://schemas.microsoft.com/office/drawing/2014/main" id="{2F5B0C3B-EF87-32C7-E7EE-6584A3983ED2}"/>
                </a:ext>
              </a:extLst>
            </p:cNvPr>
            <p:cNvSpPr/>
            <p:nvPr/>
          </p:nvSpPr>
          <p:spPr>
            <a:xfrm>
              <a:off x="3791860" y="3340892"/>
              <a:ext cx="57709" cy="102394"/>
            </a:xfrm>
            <a:prstGeom prst="roundRect">
              <a:avLst>
                <a:gd name="adj" fmla="val 50000"/>
              </a:avLst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6DCAEC27-BEFF-CEB0-BF9F-DDB2A7DC9AA4}"/>
                </a:ext>
              </a:extLst>
            </p:cNvPr>
            <p:cNvCxnSpPr/>
            <p:nvPr/>
          </p:nvCxnSpPr>
          <p:spPr>
            <a:xfrm>
              <a:off x="3771901" y="3431381"/>
              <a:ext cx="0" cy="180975"/>
            </a:xfrm>
            <a:prstGeom prst="straightConnector1">
              <a:avLst/>
            </a:prstGeom>
            <a:noFill/>
            <a:ln w="19050" cap="flat" cmpd="sng" algn="ctr">
              <a:solidFill>
                <a:srgbClr val="FE5000"/>
              </a:solidFill>
              <a:prstDash val="solid"/>
              <a:tailEnd type="triangle"/>
            </a:ln>
            <a:effectLst/>
          </p:spPr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E2B9382A-6651-863A-1620-B2291AC679F7}"/>
                </a:ext>
              </a:extLst>
            </p:cNvPr>
            <p:cNvCxnSpPr/>
            <p:nvPr/>
          </p:nvCxnSpPr>
          <p:spPr>
            <a:xfrm>
              <a:off x="3771901" y="3770052"/>
              <a:ext cx="0" cy="180975"/>
            </a:xfrm>
            <a:prstGeom prst="straightConnector1">
              <a:avLst/>
            </a:prstGeom>
            <a:noFill/>
            <a:ln w="19050" cap="flat" cmpd="sng" algn="ctr">
              <a:solidFill>
                <a:srgbClr val="FE5000"/>
              </a:solidFill>
              <a:prstDash val="solid"/>
              <a:tailEnd type="triangle"/>
            </a:ln>
            <a:effectLst/>
          </p:spPr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B752AC64-C17F-0C4E-0475-4BEC095BA077}"/>
                </a:ext>
              </a:extLst>
            </p:cNvPr>
            <p:cNvCxnSpPr/>
            <p:nvPr/>
          </p:nvCxnSpPr>
          <p:spPr>
            <a:xfrm>
              <a:off x="3771901" y="4233423"/>
              <a:ext cx="0" cy="180975"/>
            </a:xfrm>
            <a:prstGeom prst="straightConnector1">
              <a:avLst/>
            </a:prstGeom>
            <a:noFill/>
            <a:ln w="19050" cap="flat" cmpd="sng" algn="ctr">
              <a:solidFill>
                <a:srgbClr val="FE5000"/>
              </a:solidFill>
              <a:prstDash val="solid"/>
              <a:tailEnd type="triangle"/>
            </a:ln>
            <a:effectLst/>
          </p:spPr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653B205E-B1F3-724F-1821-D3A8B541A813}"/>
                </a:ext>
              </a:extLst>
            </p:cNvPr>
            <p:cNvCxnSpPr/>
            <p:nvPr/>
          </p:nvCxnSpPr>
          <p:spPr>
            <a:xfrm>
              <a:off x="3771901" y="4696794"/>
              <a:ext cx="0" cy="180975"/>
            </a:xfrm>
            <a:prstGeom prst="straightConnector1">
              <a:avLst/>
            </a:prstGeom>
            <a:noFill/>
            <a:ln w="19050" cap="flat" cmpd="sng" algn="ctr">
              <a:solidFill>
                <a:srgbClr val="FE5000"/>
              </a:solidFill>
              <a:prstDash val="solid"/>
              <a:tailEnd type="triangle"/>
            </a:ln>
            <a:effectLst/>
          </p:spPr>
        </p:cxnSp>
        <p:sp>
          <p:nvSpPr>
            <p:cNvPr id="82" name="Rectangle: Rounded Corners 100">
              <a:extLst>
                <a:ext uri="{FF2B5EF4-FFF2-40B4-BE49-F238E27FC236}">
                  <a16:creationId xmlns:a16="http://schemas.microsoft.com/office/drawing/2014/main" id="{D3620AD5-E056-CB69-A54A-DBC51D9CD6AE}"/>
                </a:ext>
              </a:extLst>
            </p:cNvPr>
            <p:cNvSpPr/>
            <p:nvPr/>
          </p:nvSpPr>
          <p:spPr>
            <a:xfrm>
              <a:off x="3550444" y="3587182"/>
              <a:ext cx="440531" cy="190500"/>
            </a:xfrm>
            <a:prstGeom prst="roundRect">
              <a:avLst>
                <a:gd name="adj" fmla="val 0"/>
              </a:avLst>
            </a:prstGeom>
            <a:solidFill>
              <a:srgbClr val="00873E"/>
            </a:solidFill>
            <a:ln w="19050" cap="flat" cmpd="sng" algn="ctr">
              <a:noFill/>
              <a:prstDash val="solid"/>
            </a:ln>
            <a:effectLst/>
          </p:spPr>
          <p:txBody>
            <a:bodyPr lIns="45720" tIns="45720" rIns="45720" bIns="45720"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RAS</a:t>
              </a:r>
            </a:p>
          </p:txBody>
        </p:sp>
        <p:sp>
          <p:nvSpPr>
            <p:cNvPr id="83" name="Rectangle: Rounded Corners 103">
              <a:extLst>
                <a:ext uri="{FF2B5EF4-FFF2-40B4-BE49-F238E27FC236}">
                  <a16:creationId xmlns:a16="http://schemas.microsoft.com/office/drawing/2014/main" id="{17AB7B70-13EC-7D9B-F458-4B0935A93BFA}"/>
                </a:ext>
              </a:extLst>
            </p:cNvPr>
            <p:cNvSpPr/>
            <p:nvPr/>
          </p:nvSpPr>
          <p:spPr>
            <a:xfrm>
              <a:off x="3550444" y="4870139"/>
              <a:ext cx="440531" cy="190500"/>
            </a:xfrm>
            <a:prstGeom prst="roundRect">
              <a:avLst>
                <a:gd name="adj" fmla="val 0"/>
              </a:avLst>
            </a:prstGeom>
            <a:solidFill>
              <a:srgbClr val="FE5000">
                <a:alpha val="34000"/>
              </a:srgbClr>
            </a:solidFill>
            <a:ln w="19050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lIns="45720" tIns="45720" rIns="45720" bIns="45720"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ERK</a:t>
              </a:r>
            </a:p>
          </p:txBody>
        </p:sp>
        <p:sp>
          <p:nvSpPr>
            <p:cNvPr id="84" name="Star: 32 Points 105">
              <a:extLst>
                <a:ext uri="{FF2B5EF4-FFF2-40B4-BE49-F238E27FC236}">
                  <a16:creationId xmlns:a16="http://schemas.microsoft.com/office/drawing/2014/main" id="{1D9486E8-AB83-1D8F-6DE6-198DEFF1A51D}"/>
                </a:ext>
              </a:extLst>
            </p:cNvPr>
            <p:cNvSpPr/>
            <p:nvPr/>
          </p:nvSpPr>
          <p:spPr>
            <a:xfrm>
              <a:off x="3461385" y="3943397"/>
              <a:ext cx="603886" cy="297656"/>
            </a:xfrm>
            <a:prstGeom prst="star32">
              <a:avLst>
                <a:gd name="adj" fmla="val 41158"/>
              </a:avLst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BRAF</a:t>
              </a:r>
            </a:p>
          </p:txBody>
        </p:sp>
        <p:sp>
          <p:nvSpPr>
            <p:cNvPr id="85" name="Star: 32 Points 106">
              <a:extLst>
                <a:ext uri="{FF2B5EF4-FFF2-40B4-BE49-F238E27FC236}">
                  <a16:creationId xmlns:a16="http://schemas.microsoft.com/office/drawing/2014/main" id="{FC2C2CD7-F00D-2FA6-0261-E9332642F635}"/>
                </a:ext>
              </a:extLst>
            </p:cNvPr>
            <p:cNvSpPr/>
            <p:nvPr/>
          </p:nvSpPr>
          <p:spPr>
            <a:xfrm>
              <a:off x="3461385" y="4406768"/>
              <a:ext cx="603886" cy="297656"/>
            </a:xfrm>
            <a:prstGeom prst="star32">
              <a:avLst>
                <a:gd name="adj" fmla="val 41158"/>
              </a:avLst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MEK</a:t>
              </a:r>
            </a:p>
          </p:txBody>
        </p:sp>
        <p:sp>
          <p:nvSpPr>
            <p:cNvPr id="86" name="Star: 32 Points 107">
              <a:extLst>
                <a:ext uri="{FF2B5EF4-FFF2-40B4-BE49-F238E27FC236}">
                  <a16:creationId xmlns:a16="http://schemas.microsoft.com/office/drawing/2014/main" id="{E9FA7BFC-4628-7EBA-4FC5-6B28C25F2C09}"/>
                </a:ext>
              </a:extLst>
            </p:cNvPr>
            <p:cNvSpPr/>
            <p:nvPr/>
          </p:nvSpPr>
          <p:spPr>
            <a:xfrm>
              <a:off x="4769168" y="3282345"/>
              <a:ext cx="464820" cy="229110"/>
            </a:xfrm>
            <a:prstGeom prst="star32">
              <a:avLst>
                <a:gd name="adj" fmla="val 41158"/>
              </a:avLst>
            </a:prstGeom>
            <a:solidFill>
              <a:srgbClr val="FE5000"/>
            </a:solidFill>
            <a:ln w="9525" cap="flat" cmpd="sng" algn="ctr">
              <a:solidFill>
                <a:srgbClr val="FE5000">
                  <a:lumMod val="75000"/>
                </a:srgbClr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" name="Rectangle: Rounded Corners 108">
              <a:extLst>
                <a:ext uri="{FF2B5EF4-FFF2-40B4-BE49-F238E27FC236}">
                  <a16:creationId xmlns:a16="http://schemas.microsoft.com/office/drawing/2014/main" id="{3D1763A0-230E-8334-C08F-B6298DA573EE}"/>
                </a:ext>
              </a:extLst>
            </p:cNvPr>
            <p:cNvSpPr/>
            <p:nvPr/>
          </p:nvSpPr>
          <p:spPr>
            <a:xfrm>
              <a:off x="4802981" y="3587183"/>
              <a:ext cx="440531" cy="190500"/>
            </a:xfrm>
            <a:prstGeom prst="roundRect">
              <a:avLst>
                <a:gd name="adj" fmla="val 0"/>
              </a:avLst>
            </a:prstGeom>
            <a:solidFill>
              <a:srgbClr val="00873E"/>
            </a:solidFill>
            <a:ln w="19050" cap="flat" cmpd="sng" algn="ctr">
              <a:noFill/>
              <a:prstDash val="solid"/>
            </a:ln>
            <a:effectLst/>
          </p:spPr>
          <p:txBody>
            <a:bodyPr lIns="45720" tIns="45720" rIns="45720" bIns="45720"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62E9E6B-82ED-7F27-1369-218FA4EE0770}"/>
                </a:ext>
              </a:extLst>
            </p:cNvPr>
            <p:cNvSpPr txBox="1"/>
            <p:nvPr/>
          </p:nvSpPr>
          <p:spPr>
            <a:xfrm>
              <a:off x="5205970" y="3267076"/>
              <a:ext cx="53732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Mutate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0866323-00DA-C5A8-D0EA-2F8B1D059050}"/>
                </a:ext>
              </a:extLst>
            </p:cNvPr>
            <p:cNvSpPr txBox="1"/>
            <p:nvPr/>
          </p:nvSpPr>
          <p:spPr>
            <a:xfrm>
              <a:off x="5205970" y="3557587"/>
              <a:ext cx="6655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Wild-type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0BF49D0-3B3B-0139-0CC3-7FA1AC591D3B}"/>
                </a:ext>
              </a:extLst>
            </p:cNvPr>
            <p:cNvSpPr txBox="1"/>
            <p:nvPr/>
          </p:nvSpPr>
          <p:spPr>
            <a:xfrm>
              <a:off x="4024871" y="3988593"/>
              <a:ext cx="8707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Constitutively</a:t>
              </a:r>
              <a:b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active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7E34C39-E533-0819-CC67-9BE9F3245261}"/>
                </a:ext>
              </a:extLst>
            </p:cNvPr>
            <p:cNvSpPr txBox="1"/>
            <p:nvPr/>
          </p:nvSpPr>
          <p:spPr>
            <a:xfrm>
              <a:off x="5101195" y="3988593"/>
              <a:ext cx="83869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Vemurafenib</a:t>
              </a: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CCC85BA2-4871-143A-BCA7-2E01DFA05DB0}"/>
                </a:ext>
              </a:extLst>
            </p:cNvPr>
            <p:cNvGrpSpPr/>
            <p:nvPr/>
          </p:nvGrpSpPr>
          <p:grpSpPr>
            <a:xfrm>
              <a:off x="4833939" y="4045668"/>
              <a:ext cx="307180" cy="116682"/>
              <a:chOff x="5081588" y="4800600"/>
              <a:chExt cx="514350" cy="185738"/>
            </a:xfrm>
          </p:grpSpPr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D5CE4F52-79DD-D240-9B3A-B70A901392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81588" y="4800600"/>
                <a:ext cx="0" cy="185738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96FCCC76-DE90-42FC-E087-61734F72F5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86351" y="4893469"/>
                <a:ext cx="50958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E2692C9-8449-BD11-99FE-BDDAAAE6EB2A}"/>
                </a:ext>
              </a:extLst>
            </p:cNvPr>
            <p:cNvSpPr txBox="1"/>
            <p:nvPr/>
          </p:nvSpPr>
          <p:spPr>
            <a:xfrm>
              <a:off x="4024871" y="4417218"/>
              <a:ext cx="8707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Constitutively</a:t>
              </a:r>
              <a:b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active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81E5FEF-00CF-929D-BC18-4813D3DEBC4A}"/>
                </a:ext>
              </a:extLst>
            </p:cNvPr>
            <p:cNvSpPr txBox="1"/>
            <p:nvPr/>
          </p:nvSpPr>
          <p:spPr>
            <a:xfrm>
              <a:off x="5101195" y="4417218"/>
              <a:ext cx="79380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Cobimetinib</a:t>
              </a: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1645D40-A9F7-6BB9-A9EE-46EDEE6E1A90}"/>
                </a:ext>
              </a:extLst>
            </p:cNvPr>
            <p:cNvGrpSpPr/>
            <p:nvPr/>
          </p:nvGrpSpPr>
          <p:grpSpPr>
            <a:xfrm>
              <a:off x="4833939" y="4474293"/>
              <a:ext cx="307180" cy="116682"/>
              <a:chOff x="5081588" y="4800600"/>
              <a:chExt cx="514350" cy="185738"/>
            </a:xfrm>
          </p:grpSpPr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E7633CEE-AA88-A9DC-93EC-EF9E14F0DD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81588" y="4800600"/>
                <a:ext cx="0" cy="185738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32162665-3150-3B54-5FEF-FD79697322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86351" y="4893469"/>
                <a:ext cx="50958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</p:grp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48DE25DD-E4E1-521F-C14F-3ED2C8B5CD25}"/>
                </a:ext>
              </a:extLst>
            </p:cNvPr>
            <p:cNvCxnSpPr>
              <a:cxnSpLocks/>
            </p:cNvCxnSpPr>
            <p:nvPr/>
          </p:nvCxnSpPr>
          <p:spPr>
            <a:xfrm>
              <a:off x="3243262" y="1562100"/>
              <a:ext cx="0" cy="4467225"/>
            </a:xfrm>
            <a:prstGeom prst="line">
              <a:avLst/>
            </a:prstGeom>
            <a:noFill/>
            <a:ln w="12700" cap="flat" cmpd="sng" algn="ctr">
              <a:solidFill>
                <a:srgbClr val="000000"/>
              </a:solidFill>
              <a:prstDash val="dash"/>
            </a:ln>
            <a:effectLst/>
          </p:spPr>
        </p:cxn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1686A44B-D79A-4DCF-9AC3-0D2E91626F6D}"/>
                </a:ext>
              </a:extLst>
            </p:cNvPr>
            <p:cNvGrpSpPr/>
            <p:nvPr/>
          </p:nvGrpSpPr>
          <p:grpSpPr>
            <a:xfrm>
              <a:off x="2383631" y="5774532"/>
              <a:ext cx="0" cy="161925"/>
              <a:chOff x="2445544" y="6157913"/>
              <a:chExt cx="0" cy="161925"/>
            </a:xfrm>
          </p:grpSpPr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8E8A46FE-936C-3A11-93B1-DBE2BE815B2B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617FF68F-350F-4680-6059-54C57FD95BCD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8A9F638E-675F-F28E-18BE-3AD12E8C7DAD}"/>
                </a:ext>
              </a:extLst>
            </p:cNvPr>
            <p:cNvGrpSpPr/>
            <p:nvPr/>
          </p:nvGrpSpPr>
          <p:grpSpPr>
            <a:xfrm>
              <a:off x="2433637" y="5774532"/>
              <a:ext cx="0" cy="161925"/>
              <a:chOff x="2445544" y="6157913"/>
              <a:chExt cx="0" cy="161925"/>
            </a:xfrm>
          </p:grpSpPr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380D79B9-777A-8F9B-3A22-784204089BF6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978EE3CA-96E1-B818-8299-9F1F842BE022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973C7F99-F674-8083-8F87-E7658C06828B}"/>
                </a:ext>
              </a:extLst>
            </p:cNvPr>
            <p:cNvGrpSpPr/>
            <p:nvPr/>
          </p:nvGrpSpPr>
          <p:grpSpPr>
            <a:xfrm>
              <a:off x="2607469" y="5774532"/>
              <a:ext cx="0" cy="161925"/>
              <a:chOff x="2445544" y="6157913"/>
              <a:chExt cx="0" cy="161925"/>
            </a:xfrm>
          </p:grpSpPr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9ED35CD3-7E21-860F-56D0-B8DA9A05F0C8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BC8DEF3A-6654-9C9D-42DB-B52EBCE16FE2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4A3C90B1-6FAC-E747-C454-BA614BBA9CFC}"/>
                </a:ext>
              </a:extLst>
            </p:cNvPr>
            <p:cNvGrpSpPr/>
            <p:nvPr/>
          </p:nvGrpSpPr>
          <p:grpSpPr>
            <a:xfrm>
              <a:off x="2674144" y="5774532"/>
              <a:ext cx="0" cy="161925"/>
              <a:chOff x="2445544" y="6157913"/>
              <a:chExt cx="0" cy="161925"/>
            </a:xfrm>
          </p:grpSpPr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6EFBA7A0-291D-4427-92A5-EB7D319E0749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39036181-5501-148D-6D4E-02C60C3B68AC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D07979B6-3194-D1F3-63B6-E7C7C844FEDA}"/>
                </a:ext>
              </a:extLst>
            </p:cNvPr>
            <p:cNvGrpSpPr/>
            <p:nvPr/>
          </p:nvGrpSpPr>
          <p:grpSpPr>
            <a:xfrm>
              <a:off x="2207419" y="5774532"/>
              <a:ext cx="0" cy="161925"/>
              <a:chOff x="2445544" y="6157913"/>
              <a:chExt cx="0" cy="161925"/>
            </a:xfrm>
          </p:grpSpPr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78912FCD-D72E-D2E9-AF6D-39C160CAA353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17D96894-88CD-749C-9422-45571E511C61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93950C81-3D6E-EF83-AC34-2E8AD0995714}"/>
                </a:ext>
              </a:extLst>
            </p:cNvPr>
            <p:cNvGrpSpPr/>
            <p:nvPr/>
          </p:nvGrpSpPr>
          <p:grpSpPr>
            <a:xfrm>
              <a:off x="2850356" y="5774532"/>
              <a:ext cx="0" cy="161925"/>
              <a:chOff x="2445544" y="6157913"/>
              <a:chExt cx="0" cy="161925"/>
            </a:xfrm>
          </p:grpSpPr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5FF80234-7CBD-8D85-4FF1-F2076720FC50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3CAB8C7C-ED36-FC53-56CD-B5946BEC83C6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5BE1C00F-FE79-12B9-94B0-2D5CF769959B}"/>
                </a:ext>
              </a:extLst>
            </p:cNvPr>
            <p:cNvGrpSpPr/>
            <p:nvPr/>
          </p:nvGrpSpPr>
          <p:grpSpPr>
            <a:xfrm>
              <a:off x="2905125" y="5774532"/>
              <a:ext cx="0" cy="161925"/>
              <a:chOff x="2445544" y="6157913"/>
              <a:chExt cx="0" cy="161925"/>
            </a:xfrm>
          </p:grpSpPr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E6874FD5-6D93-78B8-96F2-2F33F5CF0DCF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620DBB8C-3C54-2739-44F1-47478EBBDAFD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0DF38943-818E-73CD-7E4B-F50D6B5A7DBC}"/>
                </a:ext>
              </a:extLst>
            </p:cNvPr>
            <p:cNvGrpSpPr/>
            <p:nvPr/>
          </p:nvGrpSpPr>
          <p:grpSpPr>
            <a:xfrm>
              <a:off x="3078957" y="5762626"/>
              <a:ext cx="0" cy="161925"/>
              <a:chOff x="2445544" y="6157913"/>
              <a:chExt cx="0" cy="161925"/>
            </a:xfrm>
          </p:grpSpPr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534D529E-7CD5-2260-EA70-EFAD8ED3A546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FC2F9CA3-B664-21AC-7A02-FEE469A95FEE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4029FF44-C478-0CBC-7F44-A61873241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1700" y="5765801"/>
              <a:ext cx="931069" cy="175418"/>
            </a:xfrm>
            <a:custGeom>
              <a:avLst/>
              <a:gdLst>
                <a:gd name="T0" fmla="*/ 0 w 281"/>
                <a:gd name="T1" fmla="*/ 3 h 56"/>
                <a:gd name="T2" fmla="*/ 63 w 281"/>
                <a:gd name="T3" fmla="*/ 55 h 56"/>
                <a:gd name="T4" fmla="*/ 135 w 281"/>
                <a:gd name="T5" fmla="*/ 0 h 56"/>
                <a:gd name="T6" fmla="*/ 210 w 281"/>
                <a:gd name="T7" fmla="*/ 55 h 56"/>
                <a:gd name="T8" fmla="*/ 281 w 281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56">
                  <a:moveTo>
                    <a:pt x="0" y="3"/>
                  </a:moveTo>
                  <a:cubicBezTo>
                    <a:pt x="28" y="4"/>
                    <a:pt x="25" y="55"/>
                    <a:pt x="63" y="55"/>
                  </a:cubicBezTo>
                  <a:cubicBezTo>
                    <a:pt x="102" y="55"/>
                    <a:pt x="99" y="0"/>
                    <a:pt x="135" y="0"/>
                  </a:cubicBezTo>
                  <a:cubicBezTo>
                    <a:pt x="171" y="1"/>
                    <a:pt x="175" y="56"/>
                    <a:pt x="210" y="55"/>
                  </a:cubicBezTo>
                  <a:cubicBezTo>
                    <a:pt x="245" y="54"/>
                    <a:pt x="243" y="1"/>
                    <a:pt x="281" y="0"/>
                  </a:cubicBezTo>
                </a:path>
              </a:pathLst>
            </a:custGeom>
            <a:noFill/>
            <a:ln w="28575" cap="flat">
              <a:solidFill>
                <a:srgbClr val="FE5000">
                  <a:lumMod val="7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" name="Freeform 5">
              <a:extLst>
                <a:ext uri="{FF2B5EF4-FFF2-40B4-BE49-F238E27FC236}">
                  <a16:creationId xmlns:a16="http://schemas.microsoft.com/office/drawing/2014/main" id="{CAD49F7D-54B1-9815-EF2E-F4EBF3E301CD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2183606" y="5768183"/>
              <a:ext cx="931069" cy="175418"/>
            </a:xfrm>
            <a:custGeom>
              <a:avLst/>
              <a:gdLst>
                <a:gd name="T0" fmla="*/ 0 w 281"/>
                <a:gd name="T1" fmla="*/ 3 h 56"/>
                <a:gd name="T2" fmla="*/ 63 w 281"/>
                <a:gd name="T3" fmla="*/ 55 h 56"/>
                <a:gd name="T4" fmla="*/ 135 w 281"/>
                <a:gd name="T5" fmla="*/ 0 h 56"/>
                <a:gd name="T6" fmla="*/ 210 w 281"/>
                <a:gd name="T7" fmla="*/ 55 h 56"/>
                <a:gd name="T8" fmla="*/ 281 w 281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56">
                  <a:moveTo>
                    <a:pt x="0" y="3"/>
                  </a:moveTo>
                  <a:cubicBezTo>
                    <a:pt x="28" y="4"/>
                    <a:pt x="25" y="55"/>
                    <a:pt x="63" y="55"/>
                  </a:cubicBezTo>
                  <a:cubicBezTo>
                    <a:pt x="102" y="55"/>
                    <a:pt x="99" y="0"/>
                    <a:pt x="135" y="0"/>
                  </a:cubicBezTo>
                  <a:cubicBezTo>
                    <a:pt x="171" y="1"/>
                    <a:pt x="175" y="56"/>
                    <a:pt x="210" y="55"/>
                  </a:cubicBezTo>
                  <a:cubicBezTo>
                    <a:pt x="245" y="54"/>
                    <a:pt x="243" y="1"/>
                    <a:pt x="281" y="0"/>
                  </a:cubicBezTo>
                </a:path>
              </a:pathLst>
            </a:custGeom>
            <a:noFill/>
            <a:ln w="28575" cap="flat">
              <a:solidFill>
                <a:srgbClr val="009CDE">
                  <a:lumMod val="7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7" name="Freeform: Shape 174">
              <a:extLst>
                <a:ext uri="{FF2B5EF4-FFF2-40B4-BE49-F238E27FC236}">
                  <a16:creationId xmlns:a16="http://schemas.microsoft.com/office/drawing/2014/main" id="{9727D8E4-D56E-1580-7DA6-36F3B0B2D0DE}"/>
                </a:ext>
              </a:extLst>
            </p:cNvPr>
            <p:cNvSpPr/>
            <p:nvPr/>
          </p:nvSpPr>
          <p:spPr>
            <a:xfrm>
              <a:off x="2614613" y="5674519"/>
              <a:ext cx="183356" cy="88106"/>
            </a:xfrm>
            <a:custGeom>
              <a:avLst/>
              <a:gdLst>
                <a:gd name="connsiteX0" fmla="*/ 0 w 183356"/>
                <a:gd name="connsiteY0" fmla="*/ 88106 h 88106"/>
                <a:gd name="connsiteX1" fmla="*/ 0 w 183356"/>
                <a:gd name="connsiteY1" fmla="*/ 0 h 88106"/>
                <a:gd name="connsiteX2" fmla="*/ 183356 w 183356"/>
                <a:gd name="connsiteY2" fmla="*/ 0 h 8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356" h="88106">
                  <a:moveTo>
                    <a:pt x="0" y="88106"/>
                  </a:moveTo>
                  <a:lnTo>
                    <a:pt x="0" y="0"/>
                  </a:lnTo>
                  <a:lnTo>
                    <a:pt x="183356" y="0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tailEnd type="triangle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093DA8CE-FE8A-596A-B2DD-D7E21A178473}"/>
                </a:ext>
              </a:extLst>
            </p:cNvPr>
            <p:cNvGrpSpPr/>
            <p:nvPr/>
          </p:nvGrpSpPr>
          <p:grpSpPr>
            <a:xfrm>
              <a:off x="3550443" y="5774532"/>
              <a:ext cx="0" cy="161925"/>
              <a:chOff x="2445544" y="6157913"/>
              <a:chExt cx="0" cy="161925"/>
            </a:xfrm>
          </p:grpSpPr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1472ED8F-ABD7-62B8-47B1-3D14AD5FD30D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F51AB31A-68C2-FC19-3F60-07E2B9282CA8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EE6BCA59-2DCE-94F3-5BAF-CC87B6BB2BB4}"/>
                </a:ext>
              </a:extLst>
            </p:cNvPr>
            <p:cNvGrpSpPr/>
            <p:nvPr/>
          </p:nvGrpSpPr>
          <p:grpSpPr>
            <a:xfrm>
              <a:off x="3600449" y="5774532"/>
              <a:ext cx="0" cy="161925"/>
              <a:chOff x="2445544" y="6157913"/>
              <a:chExt cx="0" cy="161925"/>
            </a:xfrm>
          </p:grpSpPr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8309A439-CC92-3197-3C9C-3A57CA4C86F2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4A3F9C9B-3DFC-69E3-28A9-0AC5C0DD0C45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FF370889-ADCF-06FB-358B-8D9CBF1CD89C}"/>
                </a:ext>
              </a:extLst>
            </p:cNvPr>
            <p:cNvGrpSpPr/>
            <p:nvPr/>
          </p:nvGrpSpPr>
          <p:grpSpPr>
            <a:xfrm>
              <a:off x="3774281" y="5774532"/>
              <a:ext cx="0" cy="161925"/>
              <a:chOff x="2445544" y="6157913"/>
              <a:chExt cx="0" cy="161925"/>
            </a:xfrm>
          </p:grpSpPr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A8D4CA15-6315-986C-8829-EAA1FA23F394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89F0F5F0-F04B-2AB4-CE91-C013D4B19D52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A1242A08-54AF-0126-1499-F48CDD55F801}"/>
                </a:ext>
              </a:extLst>
            </p:cNvPr>
            <p:cNvGrpSpPr/>
            <p:nvPr/>
          </p:nvGrpSpPr>
          <p:grpSpPr>
            <a:xfrm>
              <a:off x="3840956" y="5774532"/>
              <a:ext cx="0" cy="161925"/>
              <a:chOff x="2445544" y="6157913"/>
              <a:chExt cx="0" cy="161925"/>
            </a:xfrm>
          </p:grpSpPr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902547A0-2B2D-016D-7C6C-2104050E9C8E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51681774-5594-CDC2-B57F-FA5AC15545C7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8CE3D3DE-77DD-7334-D3BF-2243FC38895A}"/>
                </a:ext>
              </a:extLst>
            </p:cNvPr>
            <p:cNvGrpSpPr/>
            <p:nvPr/>
          </p:nvGrpSpPr>
          <p:grpSpPr>
            <a:xfrm>
              <a:off x="3374231" y="5774532"/>
              <a:ext cx="0" cy="161925"/>
              <a:chOff x="2445544" y="6157913"/>
              <a:chExt cx="0" cy="161925"/>
            </a:xfrm>
          </p:grpSpPr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FE841643-8892-5161-500A-F29BF0B28FAC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6909AE3A-7C70-7156-EAC7-331078DCA406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4041B7C6-B7D1-978A-8A8E-2BB87DFBE2D6}"/>
                </a:ext>
              </a:extLst>
            </p:cNvPr>
            <p:cNvGrpSpPr/>
            <p:nvPr/>
          </p:nvGrpSpPr>
          <p:grpSpPr>
            <a:xfrm>
              <a:off x="4017168" y="5774532"/>
              <a:ext cx="0" cy="161925"/>
              <a:chOff x="2445544" y="6157913"/>
              <a:chExt cx="0" cy="161925"/>
            </a:xfrm>
          </p:grpSpPr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87C41222-D3CE-11F4-6C37-24E5EFEC77FD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F49E97C3-A60D-642F-E3DD-229704790B9D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F06AB927-40AE-A8C3-24D1-E31DF8C9EA32}"/>
                </a:ext>
              </a:extLst>
            </p:cNvPr>
            <p:cNvGrpSpPr/>
            <p:nvPr/>
          </p:nvGrpSpPr>
          <p:grpSpPr>
            <a:xfrm>
              <a:off x="4071937" y="5774532"/>
              <a:ext cx="0" cy="161925"/>
              <a:chOff x="2445544" y="6157913"/>
              <a:chExt cx="0" cy="161925"/>
            </a:xfrm>
          </p:grpSpPr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6FDBC7ED-6C68-903B-9436-855D98E5886B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8C71DE17-FAD9-25A5-044A-9BB2863C477A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95A09197-900A-3744-ACA3-65CE465C87BE}"/>
                </a:ext>
              </a:extLst>
            </p:cNvPr>
            <p:cNvGrpSpPr/>
            <p:nvPr/>
          </p:nvGrpSpPr>
          <p:grpSpPr>
            <a:xfrm>
              <a:off x="4245769" y="5762626"/>
              <a:ext cx="0" cy="161925"/>
              <a:chOff x="2445544" y="6157913"/>
              <a:chExt cx="0" cy="161925"/>
            </a:xfrm>
          </p:grpSpPr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B2F56F2C-112F-6341-E43A-A3F164642E3E}"/>
                  </a:ext>
                </a:extLst>
              </p:cNvPr>
              <p:cNvCxnSpPr/>
              <p:nvPr/>
            </p:nvCxnSpPr>
            <p:spPr>
              <a:xfrm>
                <a:off x="2445544" y="6157913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FE5000">
                    <a:lumMod val="75000"/>
                  </a:srgbClr>
                </a:solidFill>
                <a:prstDash val="solid"/>
              </a:ln>
              <a:effectLst/>
            </p:spPr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ED452B5C-1590-8F97-3755-0717FBA10F21}"/>
                  </a:ext>
                </a:extLst>
              </p:cNvPr>
              <p:cNvCxnSpPr/>
              <p:nvPr/>
            </p:nvCxnSpPr>
            <p:spPr>
              <a:xfrm>
                <a:off x="2445544" y="6238876"/>
                <a:ext cx="0" cy="80962"/>
              </a:xfrm>
              <a:prstGeom prst="line">
                <a:avLst/>
              </a:prstGeom>
              <a:noFill/>
              <a:ln w="19050" cap="flat" cmpd="sng" algn="ctr">
                <a:solidFill>
                  <a:srgbClr val="009CDE">
                    <a:lumMod val="7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116" name="Freeform 5">
              <a:extLst>
                <a:ext uri="{FF2B5EF4-FFF2-40B4-BE49-F238E27FC236}">
                  <a16:creationId xmlns:a16="http://schemas.microsoft.com/office/drawing/2014/main" id="{62633C9D-5B43-6C3D-3B57-EF33C64DA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512" y="5765801"/>
              <a:ext cx="931069" cy="175418"/>
            </a:xfrm>
            <a:custGeom>
              <a:avLst/>
              <a:gdLst>
                <a:gd name="T0" fmla="*/ 0 w 281"/>
                <a:gd name="T1" fmla="*/ 3 h 56"/>
                <a:gd name="T2" fmla="*/ 63 w 281"/>
                <a:gd name="T3" fmla="*/ 55 h 56"/>
                <a:gd name="T4" fmla="*/ 135 w 281"/>
                <a:gd name="T5" fmla="*/ 0 h 56"/>
                <a:gd name="T6" fmla="*/ 210 w 281"/>
                <a:gd name="T7" fmla="*/ 55 h 56"/>
                <a:gd name="T8" fmla="*/ 281 w 281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56">
                  <a:moveTo>
                    <a:pt x="0" y="3"/>
                  </a:moveTo>
                  <a:cubicBezTo>
                    <a:pt x="28" y="4"/>
                    <a:pt x="25" y="55"/>
                    <a:pt x="63" y="55"/>
                  </a:cubicBezTo>
                  <a:cubicBezTo>
                    <a:pt x="102" y="55"/>
                    <a:pt x="99" y="0"/>
                    <a:pt x="135" y="0"/>
                  </a:cubicBezTo>
                  <a:cubicBezTo>
                    <a:pt x="171" y="1"/>
                    <a:pt x="175" y="56"/>
                    <a:pt x="210" y="55"/>
                  </a:cubicBezTo>
                  <a:cubicBezTo>
                    <a:pt x="245" y="54"/>
                    <a:pt x="243" y="1"/>
                    <a:pt x="281" y="0"/>
                  </a:cubicBezTo>
                </a:path>
              </a:pathLst>
            </a:custGeom>
            <a:noFill/>
            <a:ln w="28575" cap="flat">
              <a:solidFill>
                <a:srgbClr val="FE5000">
                  <a:lumMod val="7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Freeform 5">
              <a:extLst>
                <a:ext uri="{FF2B5EF4-FFF2-40B4-BE49-F238E27FC236}">
                  <a16:creationId xmlns:a16="http://schemas.microsoft.com/office/drawing/2014/main" id="{F3C8B73E-2AD8-3898-02C1-F6967747A240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3350418" y="5768183"/>
              <a:ext cx="931069" cy="175418"/>
            </a:xfrm>
            <a:custGeom>
              <a:avLst/>
              <a:gdLst>
                <a:gd name="T0" fmla="*/ 0 w 281"/>
                <a:gd name="T1" fmla="*/ 3 h 56"/>
                <a:gd name="T2" fmla="*/ 63 w 281"/>
                <a:gd name="T3" fmla="*/ 55 h 56"/>
                <a:gd name="T4" fmla="*/ 135 w 281"/>
                <a:gd name="T5" fmla="*/ 0 h 56"/>
                <a:gd name="T6" fmla="*/ 210 w 281"/>
                <a:gd name="T7" fmla="*/ 55 h 56"/>
                <a:gd name="T8" fmla="*/ 281 w 281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56">
                  <a:moveTo>
                    <a:pt x="0" y="3"/>
                  </a:moveTo>
                  <a:cubicBezTo>
                    <a:pt x="28" y="4"/>
                    <a:pt x="25" y="55"/>
                    <a:pt x="63" y="55"/>
                  </a:cubicBezTo>
                  <a:cubicBezTo>
                    <a:pt x="102" y="55"/>
                    <a:pt x="99" y="0"/>
                    <a:pt x="135" y="0"/>
                  </a:cubicBezTo>
                  <a:cubicBezTo>
                    <a:pt x="171" y="1"/>
                    <a:pt x="175" y="56"/>
                    <a:pt x="210" y="55"/>
                  </a:cubicBezTo>
                  <a:cubicBezTo>
                    <a:pt x="245" y="54"/>
                    <a:pt x="243" y="1"/>
                    <a:pt x="281" y="0"/>
                  </a:cubicBezTo>
                </a:path>
              </a:pathLst>
            </a:custGeom>
            <a:noFill/>
            <a:ln w="28575" cap="flat">
              <a:solidFill>
                <a:srgbClr val="009CDE">
                  <a:lumMod val="75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" name="Freeform: Shape 201">
              <a:extLst>
                <a:ext uri="{FF2B5EF4-FFF2-40B4-BE49-F238E27FC236}">
                  <a16:creationId xmlns:a16="http://schemas.microsoft.com/office/drawing/2014/main" id="{64E17ADA-6D67-563D-723D-DD468C3E197D}"/>
                </a:ext>
              </a:extLst>
            </p:cNvPr>
            <p:cNvSpPr/>
            <p:nvPr/>
          </p:nvSpPr>
          <p:spPr>
            <a:xfrm>
              <a:off x="3781425" y="5674519"/>
              <a:ext cx="183356" cy="88106"/>
            </a:xfrm>
            <a:custGeom>
              <a:avLst/>
              <a:gdLst>
                <a:gd name="connsiteX0" fmla="*/ 0 w 183356"/>
                <a:gd name="connsiteY0" fmla="*/ 88106 h 88106"/>
                <a:gd name="connsiteX1" fmla="*/ 0 w 183356"/>
                <a:gd name="connsiteY1" fmla="*/ 0 h 88106"/>
                <a:gd name="connsiteX2" fmla="*/ 183356 w 183356"/>
                <a:gd name="connsiteY2" fmla="*/ 0 h 8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356" h="88106">
                  <a:moveTo>
                    <a:pt x="0" y="88106"/>
                  </a:moveTo>
                  <a:lnTo>
                    <a:pt x="0" y="0"/>
                  </a:lnTo>
                  <a:lnTo>
                    <a:pt x="183356" y="0"/>
                  </a:lnTo>
                </a:path>
              </a:pathLst>
            </a:custGeom>
            <a:noFill/>
            <a:ln w="28575" cap="flat" cmpd="sng" algn="ctr">
              <a:solidFill>
                <a:srgbClr val="000000"/>
              </a:solidFill>
              <a:prstDash val="solid"/>
              <a:tailEnd type="triangle"/>
            </a:ln>
            <a:effectLst/>
          </p:spPr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55" name="Google Shape;650;p18"/>
          <p:cNvSpPr/>
          <p:nvPr/>
        </p:nvSpPr>
        <p:spPr>
          <a:xfrm>
            <a:off x="6718772" y="5830244"/>
            <a:ext cx="5816392" cy="9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Diamond EL et al. JAMA Oncol. 2018 Mar 1;4(3):384-388</a:t>
            </a:r>
          </a:p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Diamond EL et al. Nature 2019 Mar;567(7749):521-524</a:t>
            </a:r>
          </a:p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lang="en-US" sz="1400" kern="0" dirty="0">
              <a:latin typeface="Gill Sans"/>
              <a:cs typeface="Arial"/>
              <a:sym typeface="Gill Sans"/>
            </a:endParaRPr>
          </a:p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Gill Sans"/>
                <a:cs typeface="Arial"/>
                <a:sym typeface="Gill Sans"/>
              </a:rPr>
              <a:t>Image courtesy</a:t>
            </a:r>
            <a:r>
              <a:rPr kumimoji="0" lang="en-US" sz="1400" b="0" i="1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Gill Sans"/>
                <a:cs typeface="Arial"/>
                <a:sym typeface="Gill Sans"/>
              </a:rPr>
              <a:t> Jithma Abeykoon (Mayo)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6" name="Google Shape;653;p18"/>
          <p:cNvSpPr txBox="1"/>
          <p:nvPr/>
        </p:nvSpPr>
        <p:spPr>
          <a:xfrm>
            <a:off x="6233961" y="1423471"/>
            <a:ext cx="5493099" cy="26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380981" marR="0" lvl="1" indent="-380981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High responses with BRAF/MEK inhibition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: 90-100% response rates</a:t>
            </a:r>
          </a:p>
          <a:p>
            <a:pPr marL="380981" marR="0" lvl="1" indent="-380981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Approvals: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Vemurafenib (ECD,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2017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); Cobimetinib (all histiocytoses,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2022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)</a:t>
            </a:r>
          </a:p>
          <a:p>
            <a:pPr marL="380981" marR="0" lvl="1" indent="-380981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Not curative: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most need chronic/indefinite therapy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6669932" y="4329925"/>
            <a:ext cx="4954621" cy="7078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1" indent="0" algn="l" defTabSz="121914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Precision oncology succeeded—but created a survivorship problem</a:t>
            </a:r>
          </a:p>
        </p:txBody>
      </p:sp>
    </p:spTree>
    <p:extLst>
      <p:ext uri="{BB962C8B-B14F-4D97-AF65-F5344CB8AC3E}">
        <p14:creationId xmlns:p14="http://schemas.microsoft.com/office/powerpoint/2010/main" val="277309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9574" y="147268"/>
            <a:ext cx="11338560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defRPr sz="2000" b="1">
                <a:solidFill>
                  <a:srgbClr val="163B63"/>
                </a:solidFill>
                <a:latin typeface="Aptos"/>
              </a:defRPr>
            </a:pPr>
            <a:r>
              <a:rPr sz="2800" dirty="0">
                <a:solidFill>
                  <a:schemeClr val="tx2"/>
                </a:solidFill>
                <a:latin typeface="+mj-lt"/>
              </a:rPr>
              <a:t>Precision Oncology Success Does Not Eliminate Su</a:t>
            </a:r>
            <a:r>
              <a:rPr lang="en-US" sz="2800" dirty="0">
                <a:solidFill>
                  <a:schemeClr val="tx2"/>
                </a:solidFill>
                <a:latin typeface="+mj-lt"/>
              </a:rPr>
              <a:t>r</a:t>
            </a:r>
            <a:r>
              <a:rPr sz="2800" dirty="0">
                <a:solidFill>
                  <a:schemeClr val="tx2"/>
                </a:solidFill>
                <a:latin typeface="+mj-lt"/>
              </a:rPr>
              <a:t>vivorship Burden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01756"/>
            <a:ext cx="4251960" cy="4434840"/>
          </a:xfrm>
          <a:prstGeom prst="roundRect">
            <a:avLst/>
          </a:prstGeom>
          <a:solidFill>
            <a:srgbClr val="E8F2FB"/>
          </a:solidFill>
          <a:ln w="15875"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Gill San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903720" y="1401756"/>
            <a:ext cx="4251960" cy="4434840"/>
          </a:xfrm>
          <a:prstGeom prst="roundRect">
            <a:avLst/>
          </a:prstGeom>
          <a:solidFill>
            <a:srgbClr val="FDEEE8"/>
          </a:solidFill>
          <a:ln w="15875">
            <a:solidFill>
              <a:srgbClr val="D0D7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Gill San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1520" y="1401756"/>
            <a:ext cx="4251960" cy="749808"/>
          </a:xfrm>
          <a:prstGeom prst="roundRect">
            <a:avLst/>
          </a:prstGeom>
          <a:solidFill>
            <a:srgbClr val="2F6F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903720" y="1401756"/>
            <a:ext cx="4251960" cy="749808"/>
          </a:xfrm>
          <a:prstGeom prst="roundRect">
            <a:avLst/>
          </a:prstGeom>
          <a:solidFill>
            <a:srgbClr val="C45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561663"/>
            <a:ext cx="379476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</a:defRPr>
            </a:pPr>
            <a:r>
              <a:rPr sz="1600" dirty="0">
                <a:latin typeface="Gill Sans"/>
              </a:rPr>
              <a:t>What We See and Celebrate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0" y="1561663"/>
            <a:ext cx="379476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</a:defRPr>
            </a:pPr>
            <a:r>
              <a:rPr sz="1600" dirty="0">
                <a:latin typeface="Gill Sans"/>
              </a:rPr>
              <a:t>What Patients Continue to Live With</a:t>
            </a:r>
          </a:p>
        </p:txBody>
      </p:sp>
      <p:sp>
        <p:nvSpPr>
          <p:cNvPr id="9" name="Oval 8"/>
          <p:cNvSpPr/>
          <p:nvPr/>
        </p:nvSpPr>
        <p:spPr>
          <a:xfrm>
            <a:off x="5102352" y="2755068"/>
            <a:ext cx="1682496" cy="1682496"/>
          </a:xfrm>
          <a:prstGeom prst="ellipse">
            <a:avLst/>
          </a:prstGeom>
          <a:solidFill>
            <a:srgbClr val="FFFFFF"/>
          </a:solidFill>
          <a:ln w="22225">
            <a:solidFill>
              <a:srgbClr val="9CA3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Gill Sans" panose="020B060402020202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2392" y="3122388"/>
            <a:ext cx="105156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00" b="1">
                <a:solidFill>
                  <a:srgbClr val="6B7280"/>
                </a:solidFill>
                <a:latin typeface="Aptos"/>
              </a:defRPr>
            </a:pPr>
            <a:r>
              <a:rPr sz="1400">
                <a:latin typeface="Gill Sans" panose="020B0604020202020204"/>
              </a:rPr>
              <a:t>THE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48656" y="3390464"/>
            <a:ext cx="1389888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50" b="1">
                <a:solidFill>
                  <a:srgbClr val="163B63"/>
                </a:solidFill>
                <a:latin typeface="Aptos"/>
              </a:defRPr>
            </a:pPr>
            <a:r>
              <a:rPr sz="1600" dirty="0">
                <a:latin typeface="Gill Sans" panose="020B0604020202020204"/>
              </a:rPr>
              <a:t>PARADOX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773168" y="3596316"/>
            <a:ext cx="301752" cy="0"/>
          </a:xfrm>
          <a:prstGeom prst="line">
            <a:avLst/>
          </a:prstGeom>
          <a:ln w="25400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/>
          <p:cNvSpPr/>
          <p:nvPr/>
        </p:nvSpPr>
        <p:spPr>
          <a:xfrm rot="16200000">
            <a:off x="4599432" y="3486588"/>
            <a:ext cx="164592" cy="219456"/>
          </a:xfrm>
          <a:prstGeom prst="triangle">
            <a:avLst/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Connector 13"/>
          <p:cNvCxnSpPr/>
          <p:nvPr/>
        </p:nvCxnSpPr>
        <p:spPr>
          <a:xfrm>
            <a:off x="6793992" y="3596316"/>
            <a:ext cx="301752" cy="0"/>
          </a:xfrm>
          <a:prstGeom prst="line">
            <a:avLst/>
          </a:prstGeom>
          <a:ln w="25400">
            <a:solidFill>
              <a:srgbClr val="9CA3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Isosceles Triangle 14"/>
          <p:cNvSpPr/>
          <p:nvPr/>
        </p:nvSpPr>
        <p:spPr>
          <a:xfrm rot="5400000">
            <a:off x="7086600" y="3486588"/>
            <a:ext cx="164592" cy="219456"/>
          </a:xfrm>
          <a:prstGeom prst="triangle">
            <a:avLst/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097280" y="2873940"/>
            <a:ext cx="164592" cy="164592"/>
          </a:xfrm>
          <a:prstGeom prst="ellipse">
            <a:avLst/>
          </a:prstGeom>
          <a:solidFill>
            <a:srgbClr val="7FB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389888" y="2805248"/>
            <a:ext cx="32461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0">
                <a:solidFill>
                  <a:srgbClr val="1F2937"/>
                </a:solidFill>
                <a:latin typeface="Aptos"/>
              </a:defRPr>
            </a:pPr>
            <a:r>
              <a:rPr sz="1600">
                <a:latin typeface="Gill Sans"/>
              </a:rPr>
              <a:t>High response rates</a:t>
            </a:r>
          </a:p>
        </p:txBody>
      </p:sp>
      <p:sp>
        <p:nvSpPr>
          <p:cNvPr id="18" name="Oval 17"/>
          <p:cNvSpPr/>
          <p:nvPr/>
        </p:nvSpPr>
        <p:spPr>
          <a:xfrm>
            <a:off x="1097280" y="3788340"/>
            <a:ext cx="164592" cy="164592"/>
          </a:xfrm>
          <a:prstGeom prst="ellipse">
            <a:avLst/>
          </a:prstGeom>
          <a:solidFill>
            <a:srgbClr val="7FB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89888" y="3719648"/>
            <a:ext cx="32461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0">
                <a:solidFill>
                  <a:srgbClr val="1F2937"/>
                </a:solidFill>
                <a:latin typeface="Aptos"/>
              </a:defRPr>
            </a:pPr>
            <a:r>
              <a:rPr sz="1600">
                <a:latin typeface="Gill Sans"/>
              </a:rPr>
              <a:t>Targetable biology</a:t>
            </a:r>
          </a:p>
        </p:txBody>
      </p:sp>
      <p:sp>
        <p:nvSpPr>
          <p:cNvPr id="20" name="Oval 19"/>
          <p:cNvSpPr/>
          <p:nvPr/>
        </p:nvSpPr>
        <p:spPr>
          <a:xfrm>
            <a:off x="1097280" y="4702740"/>
            <a:ext cx="164592" cy="164592"/>
          </a:xfrm>
          <a:prstGeom prst="ellipse">
            <a:avLst/>
          </a:prstGeom>
          <a:solidFill>
            <a:srgbClr val="7FB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389888" y="4634048"/>
            <a:ext cx="324612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0">
                <a:solidFill>
                  <a:srgbClr val="1F2937"/>
                </a:solidFill>
                <a:latin typeface="Aptos"/>
              </a:defRPr>
            </a:pPr>
            <a:r>
              <a:rPr sz="1600">
                <a:latin typeface="Gill Sans"/>
              </a:rPr>
              <a:t>Durable disease control</a:t>
            </a:r>
          </a:p>
        </p:txBody>
      </p:sp>
      <p:sp>
        <p:nvSpPr>
          <p:cNvPr id="22" name="Oval 21"/>
          <p:cNvSpPr/>
          <p:nvPr/>
        </p:nvSpPr>
        <p:spPr>
          <a:xfrm>
            <a:off x="7269480" y="2873940"/>
            <a:ext cx="164592" cy="164592"/>
          </a:xfrm>
          <a:prstGeom prst="ellipse">
            <a:avLst/>
          </a:prstGeom>
          <a:solidFill>
            <a:srgbClr val="E595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532905" y="2790850"/>
            <a:ext cx="32004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0">
                <a:solidFill>
                  <a:srgbClr val="1F2937"/>
                </a:solidFill>
                <a:latin typeface="Aptos"/>
              </a:defRPr>
            </a:pPr>
            <a:r>
              <a:rPr sz="1600" dirty="0">
                <a:latin typeface="Gill Sans"/>
              </a:rPr>
              <a:t>Chronic treatment exposure</a:t>
            </a:r>
          </a:p>
        </p:txBody>
      </p:sp>
      <p:sp>
        <p:nvSpPr>
          <p:cNvPr id="24" name="Oval 23"/>
          <p:cNvSpPr/>
          <p:nvPr/>
        </p:nvSpPr>
        <p:spPr>
          <a:xfrm>
            <a:off x="7269480" y="3788340"/>
            <a:ext cx="164592" cy="164592"/>
          </a:xfrm>
          <a:prstGeom prst="ellipse">
            <a:avLst/>
          </a:prstGeom>
          <a:solidFill>
            <a:srgbClr val="E595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562088" y="3714978"/>
            <a:ext cx="32004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500" b="0">
                <a:solidFill>
                  <a:srgbClr val="1F2937"/>
                </a:solidFill>
                <a:latin typeface="Aptos"/>
              </a:defRPr>
            </a:pPr>
            <a:r>
              <a:rPr sz="1600" dirty="0">
                <a:latin typeface="Gill Sans"/>
              </a:rPr>
              <a:t>Organ dysfunction / late effect</a:t>
            </a:r>
            <a:r>
              <a:rPr lang="en-US" sz="1600" dirty="0">
                <a:latin typeface="Gill Sans"/>
              </a:rPr>
              <a:t>s</a:t>
            </a:r>
            <a:endParaRPr sz="1600" dirty="0">
              <a:latin typeface="Gill San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7269480" y="4702740"/>
            <a:ext cx="164592" cy="164592"/>
          </a:xfrm>
          <a:prstGeom prst="ellipse">
            <a:avLst/>
          </a:prstGeom>
          <a:solidFill>
            <a:srgbClr val="E595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562088" y="4565801"/>
            <a:ext cx="32004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80" b="0">
                <a:solidFill>
                  <a:srgbClr val="1F2937"/>
                </a:solidFill>
                <a:latin typeface="Aptos"/>
              </a:defRPr>
            </a:pPr>
            <a:r>
              <a:rPr sz="1600" dirty="0">
                <a:latin typeface="Gill Sans"/>
              </a:rPr>
              <a:t>Symptom burden / healthcare needs / second cancers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64597" y="6294092"/>
            <a:ext cx="841248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0">
                <a:solidFill>
                  <a:srgbClr val="163B63"/>
                </a:solidFill>
                <a:latin typeface="Aptos"/>
              </a:defRPr>
            </a:pPr>
            <a:r>
              <a:rPr sz="1400" dirty="0">
                <a:latin typeface="+mj-lt"/>
              </a:rPr>
              <a:t>Tumor response alone can under-describe long-term patient burden</a:t>
            </a:r>
          </a:p>
        </p:txBody>
      </p:sp>
    </p:spTree>
    <p:extLst>
      <p:ext uri="{BB962C8B-B14F-4D97-AF65-F5344CB8AC3E}">
        <p14:creationId xmlns:p14="http://schemas.microsoft.com/office/powerpoint/2010/main" val="680123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5;p2"/>
          <p:cNvSpPr txBox="1">
            <a:spLocks/>
          </p:cNvSpPr>
          <p:nvPr/>
        </p:nvSpPr>
        <p:spPr>
          <a:xfrm>
            <a:off x="-70333" y="146418"/>
            <a:ext cx="9697536" cy="8572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rgbClr val="17365D"/>
              </a:buClr>
              <a:buSzPts val="4400"/>
            </a:pPr>
            <a:r>
              <a:rPr lang="en-US" sz="2800" b="1" dirty="0">
                <a:ea typeface="Gill Sans"/>
                <a:cs typeface="Gill Sans"/>
                <a:sym typeface="Gill Sans"/>
              </a:rPr>
              <a:t>HISTIOCYTIC DISORDER SURVIVOR STUDY (HDSS)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98853396"/>
              </p:ext>
            </p:extLst>
          </p:nvPr>
        </p:nvGraphicFramePr>
        <p:xfrm>
          <a:off x="1578942" y="1000707"/>
          <a:ext cx="7787992" cy="5169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34476" y="5502389"/>
            <a:ext cx="2337968" cy="3117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4603" y="4184862"/>
            <a:ext cx="1106249" cy="9685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3885" y="6312898"/>
            <a:ext cx="13484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Gill Sans" panose="020B0604020202020204"/>
              </a:rPr>
              <a:t>NCT05915208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14287" y="6021371"/>
            <a:ext cx="1185182" cy="6574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1"/>
          <a:srcRect r="11538" b="9306"/>
          <a:stretch/>
        </p:blipFill>
        <p:spPr>
          <a:xfrm>
            <a:off x="9301735" y="6171286"/>
            <a:ext cx="1510809" cy="50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09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/>
          <a:p>
            <a:pPr>
              <a:buClr>
                <a:srgbClr val="17365D"/>
              </a:buClr>
              <a:buSzPts val="4400"/>
            </a:pPr>
            <a:r>
              <a:rPr lang="en-US" sz="2800" dirty="0">
                <a:latin typeface="+mn-lt"/>
                <a:ea typeface="Gill Sans"/>
                <a:cs typeface="Gill Sans"/>
                <a:sym typeface="Gill Sans"/>
              </a:rPr>
              <a:t>Study procedures</a:t>
            </a:r>
            <a:endParaRPr sz="2800" dirty="0">
              <a:latin typeface="+mn-lt"/>
              <a:ea typeface="Gill Sans"/>
              <a:cs typeface="Gill Sans"/>
              <a:sym typeface="Gill San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479249" y="1206632"/>
            <a:ext cx="6259398" cy="646512"/>
          </a:xfrm>
          <a:prstGeom prst="roundRect">
            <a:avLst/>
          </a:prstGeom>
          <a:solidFill>
            <a:srgbClr val="165C77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rPr dirty="0"/>
              <a:t>Recruitment</a:t>
            </a:r>
            <a:br>
              <a:rPr dirty="0"/>
            </a:br>
            <a:r>
              <a:rPr lang="en-US" dirty="0"/>
              <a:t>(ECDGA and Histio Association partnership)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2601799" y="2075682"/>
            <a:ext cx="6278251" cy="497836"/>
          </a:xfrm>
          <a:prstGeom prst="roundRect">
            <a:avLst/>
          </a:prstGeom>
          <a:solidFill>
            <a:srgbClr val="2D81B3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200" b="0">
                <a:solidFill>
                  <a:srgbClr val="FFFFFF"/>
                </a:solidFill>
              </a:defRPr>
            </a:pPr>
            <a:r>
              <a:rPr lang="en-US" sz="2000" dirty="0"/>
              <a:t>Multi-modal outreach (phone, email, mail)</a:t>
            </a:r>
            <a:endParaRPr sz="2000" dirty="0"/>
          </a:p>
        </p:txBody>
      </p:sp>
      <p:sp>
        <p:nvSpPr>
          <p:cNvPr id="10" name="Rounded Rectangle 9"/>
          <p:cNvSpPr/>
          <p:nvPr/>
        </p:nvSpPr>
        <p:spPr>
          <a:xfrm>
            <a:off x="841814" y="2963316"/>
            <a:ext cx="5212080" cy="637723"/>
          </a:xfrm>
          <a:prstGeom prst="roundRect">
            <a:avLst/>
          </a:prstGeom>
          <a:solidFill>
            <a:srgbClr val="2D81B3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100" b="0">
                <a:solidFill>
                  <a:srgbClr val="FFFFFF"/>
                </a:solidFill>
              </a:defRPr>
            </a:pPr>
            <a:r>
              <a:rPr sz="2000" dirty="0"/>
              <a:t>Participant survey</a:t>
            </a:r>
            <a:br>
              <a:rPr sz="2000" dirty="0"/>
            </a:br>
            <a:r>
              <a:rPr sz="2000" dirty="0"/>
              <a:t>(</a:t>
            </a:r>
            <a:r>
              <a:rPr lang="en-US" sz="2000" dirty="0"/>
              <a:t>health </a:t>
            </a:r>
            <a:r>
              <a:rPr sz="2000" dirty="0"/>
              <a:t>conditions + timing)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1054" y="2991596"/>
            <a:ext cx="5212080" cy="647150"/>
          </a:xfrm>
          <a:prstGeom prst="roundRect">
            <a:avLst/>
          </a:prstGeom>
          <a:solidFill>
            <a:srgbClr val="2D81B3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0">
                <a:solidFill>
                  <a:srgbClr val="FFFFFF"/>
                </a:solidFill>
              </a:defRPr>
            </a:pPr>
            <a:r>
              <a:rPr dirty="0"/>
              <a:t>Medical record linkage/abstraction</a:t>
            </a:r>
            <a:r>
              <a:rPr lang="en-US" dirty="0"/>
              <a:t> and validation of diagnosis/outcomes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2630077" y="3912124"/>
            <a:ext cx="6766560" cy="1545996"/>
          </a:xfrm>
          <a:prstGeom prst="roundRect">
            <a:avLst/>
          </a:prstGeom>
          <a:solidFill>
            <a:srgbClr val="378C5A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100" b="0">
                <a:solidFill>
                  <a:srgbClr val="FFFFFF"/>
                </a:solidFill>
              </a:defRPr>
            </a:pPr>
            <a:r>
              <a:rPr sz="2000" dirty="0"/>
              <a:t>Severity grading</a:t>
            </a:r>
            <a:br>
              <a:rPr sz="2000" dirty="0"/>
            </a:br>
            <a:r>
              <a:rPr sz="2000" dirty="0"/>
              <a:t>CTCAE</a:t>
            </a:r>
            <a:r>
              <a:rPr lang="en-US" sz="2000" dirty="0"/>
              <a:t> v5.0</a:t>
            </a:r>
            <a:r>
              <a:rPr sz="2000" dirty="0"/>
              <a:t>-aligned rubric (Grade</a:t>
            </a:r>
            <a:r>
              <a:rPr lang="en-US" sz="2000" dirty="0"/>
              <a:t>s</a:t>
            </a:r>
            <a:r>
              <a:rPr sz="2000" dirty="0"/>
              <a:t> 1</a:t>
            </a:r>
            <a:r>
              <a:rPr lang="en-US" sz="2000" dirty="0"/>
              <a:t> - </a:t>
            </a:r>
            <a:r>
              <a:rPr sz="2000" dirty="0"/>
              <a:t>4)</a:t>
            </a:r>
            <a:endParaRPr lang="en-US" sz="2000" dirty="0"/>
          </a:p>
          <a:p>
            <a:pPr algn="ctr">
              <a:defRPr sz="2100" b="0">
                <a:solidFill>
                  <a:srgbClr val="FFFFFF"/>
                </a:solidFill>
              </a:defRPr>
            </a:pPr>
            <a:r>
              <a:rPr lang="en-US" sz="2000" i="1" dirty="0"/>
              <a:t>Grade 1, mild; Grade 2, moderate; Grade 3, severe; </a:t>
            </a:r>
          </a:p>
          <a:p>
            <a:pPr algn="ctr">
              <a:defRPr sz="2100" b="0">
                <a:solidFill>
                  <a:srgbClr val="FFFFFF"/>
                </a:solidFill>
              </a:defRPr>
            </a:pPr>
            <a:r>
              <a:rPr lang="en-US" sz="2000" i="1" dirty="0"/>
              <a:t>Grade 4, life-threatening or disabling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791092" y="5808325"/>
            <a:ext cx="8595360" cy="868680"/>
          </a:xfrm>
          <a:prstGeom prst="roundRect">
            <a:avLst/>
          </a:prstGeom>
          <a:solidFill>
            <a:srgbClr val="165C77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900" b="0">
                <a:solidFill>
                  <a:srgbClr val="FFFFFF"/>
                </a:solidFill>
              </a:defRPr>
            </a:pPr>
            <a:r>
              <a:rPr dirty="0"/>
              <a:t>Analysis endpoints</a:t>
            </a:r>
            <a:r>
              <a:rPr lang="en-US" dirty="0"/>
              <a:t>: </a:t>
            </a:r>
            <a:br>
              <a:rPr dirty="0"/>
            </a:br>
            <a:r>
              <a:rPr dirty="0"/>
              <a:t>Prevalent burden at last follow-up</a:t>
            </a:r>
            <a:br>
              <a:rPr dirty="0"/>
            </a:br>
            <a:r>
              <a:rPr dirty="0"/>
              <a:t>Incident morbidity after diagnosis (exclude &lt;1 year)</a:t>
            </a:r>
          </a:p>
        </p:txBody>
      </p:sp>
      <p:cxnSp>
        <p:nvCxnSpPr>
          <p:cNvPr id="5" name="Straight Arrow Connector 4"/>
          <p:cNvCxnSpPr>
            <a:stCxn id="7" idx="2"/>
          </p:cNvCxnSpPr>
          <p:nvPr/>
        </p:nvCxnSpPr>
        <p:spPr>
          <a:xfrm>
            <a:off x="5608948" y="1853144"/>
            <a:ext cx="1" cy="2207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638746" y="2571153"/>
            <a:ext cx="1977260" cy="3888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606579" y="2571153"/>
            <a:ext cx="2396778" cy="4077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637948" y="3600246"/>
            <a:ext cx="896345" cy="2741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7022969" y="3630097"/>
            <a:ext cx="1047149" cy="2348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942028" y="5438471"/>
            <a:ext cx="6285" cy="3401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0675237" y="6468301"/>
            <a:ext cx="14379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dctd.cancer.gov</a:t>
            </a:r>
          </a:p>
        </p:txBody>
      </p:sp>
    </p:spTree>
    <p:extLst>
      <p:ext uri="{BB962C8B-B14F-4D97-AF65-F5344CB8AC3E}">
        <p14:creationId xmlns:p14="http://schemas.microsoft.com/office/powerpoint/2010/main" val="142817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"/>
          <p:cNvSpPr txBox="1">
            <a:spLocks noGrp="1"/>
          </p:cNvSpPr>
          <p:nvPr>
            <p:ph type="title"/>
          </p:nvPr>
        </p:nvSpPr>
        <p:spPr>
          <a:xfrm>
            <a:off x="599768" y="156652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/>
          <a:p>
            <a:pPr>
              <a:buClr>
                <a:srgbClr val="17365D"/>
              </a:buClr>
              <a:buSzPts val="4400"/>
            </a:pPr>
            <a:r>
              <a:rPr lang="en-US" dirty="0">
                <a:ea typeface="Gill Sans"/>
                <a:cs typeface="Gill Sans"/>
                <a:sym typeface="Gill Sans"/>
              </a:rPr>
              <a:t>Prior studies</a:t>
            </a:r>
            <a:endParaRPr dirty="0">
              <a:ea typeface="Gill Sans"/>
              <a:cs typeface="Gill Sans"/>
              <a:sym typeface="Gill San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864" y="3712146"/>
            <a:ext cx="7955637" cy="24911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749" y="983548"/>
            <a:ext cx="4835893" cy="25714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t="3016"/>
          <a:stretch/>
        </p:blipFill>
        <p:spPr>
          <a:xfrm>
            <a:off x="6145039" y="1282045"/>
            <a:ext cx="5048955" cy="229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09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"/>
          <p:cNvSpPr txBox="1">
            <a:spLocks noGrp="1"/>
          </p:cNvSpPr>
          <p:nvPr>
            <p:ph type="title"/>
          </p:nvPr>
        </p:nvSpPr>
        <p:spPr>
          <a:xfrm>
            <a:off x="599768" y="156652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/>
          <a:p>
            <a:pPr>
              <a:buClr>
                <a:srgbClr val="17365D"/>
              </a:buClr>
              <a:buSzPts val="4400"/>
            </a:pPr>
            <a:r>
              <a:rPr lang="en-US" dirty="0">
                <a:ea typeface="Gill Sans"/>
                <a:cs typeface="Gill Sans"/>
                <a:sym typeface="Gill Sans"/>
              </a:rPr>
              <a:t>Results: Analytic cohort (ECD) for preliminary report</a:t>
            </a:r>
            <a:endParaRPr dirty="0">
              <a:ea typeface="Gill Sans"/>
              <a:cs typeface="Gill Sans"/>
              <a:sym typeface="Gill Sans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E031010-08B8-160D-2DCA-71BF2BE3CB1F}"/>
              </a:ext>
            </a:extLst>
          </p:cNvPr>
          <p:cNvSpPr txBox="1"/>
          <p:nvPr/>
        </p:nvSpPr>
        <p:spPr>
          <a:xfrm>
            <a:off x="2074290" y="1604520"/>
            <a:ext cx="3261282" cy="337402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Total surveys as of Jan 2026 (</a:t>
            </a:r>
            <a:r>
              <a:rPr lang="en-US" sz="1400" baseline="0" dirty="0"/>
              <a:t>N=908)</a:t>
            </a:r>
            <a:endParaRPr lang="en-US" sz="1400" dirty="0"/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58399540-4AA0-43A6-B88B-142AF9B92A5E}"/>
              </a:ext>
            </a:extLst>
          </p:cNvPr>
          <p:cNvSpPr txBox="1"/>
          <p:nvPr/>
        </p:nvSpPr>
        <p:spPr>
          <a:xfrm>
            <a:off x="2564384" y="2332986"/>
            <a:ext cx="2507235" cy="324670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Diagnosis ECD</a:t>
            </a:r>
            <a:r>
              <a:rPr lang="en-US" sz="1400" baseline="0" dirty="0"/>
              <a:t> (N=159)</a:t>
            </a:r>
            <a:endParaRPr lang="en-US" sz="1400" dirty="0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727CC14A-DDD7-4951-A619-AA9FED56903F}"/>
              </a:ext>
            </a:extLst>
          </p:cNvPr>
          <p:cNvSpPr txBox="1"/>
          <p:nvPr/>
        </p:nvSpPr>
        <p:spPr>
          <a:xfrm>
            <a:off x="4160461" y="3128962"/>
            <a:ext cx="3824042" cy="324670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No histiocytosis</a:t>
            </a:r>
            <a:r>
              <a:rPr lang="en-US" sz="1400" baseline="0" dirty="0"/>
              <a:t> diagnosis age</a:t>
            </a:r>
            <a:r>
              <a:rPr lang="en-US" sz="1400" dirty="0"/>
              <a:t> (</a:t>
            </a:r>
            <a:r>
              <a:rPr lang="en-US" sz="1400" baseline="0" dirty="0"/>
              <a:t>N=3)</a:t>
            </a:r>
            <a:endParaRPr lang="en-US" sz="1400" dirty="0"/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05523E54-595D-4FFB-B28A-F1337667810F}"/>
              </a:ext>
            </a:extLst>
          </p:cNvPr>
          <p:cNvSpPr txBox="1"/>
          <p:nvPr/>
        </p:nvSpPr>
        <p:spPr>
          <a:xfrm>
            <a:off x="4217316" y="3614639"/>
            <a:ext cx="3776613" cy="324670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Duplicate records (</a:t>
            </a:r>
            <a:r>
              <a:rPr lang="en-US" sz="1400" baseline="0" dirty="0"/>
              <a:t>N=1)</a:t>
            </a:r>
            <a:endParaRPr lang="en-US" sz="1400" dirty="0"/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57E5EEC1-5A8B-42FD-B606-87103B03E784}"/>
              </a:ext>
            </a:extLst>
          </p:cNvPr>
          <p:cNvSpPr txBox="1"/>
          <p:nvPr/>
        </p:nvSpPr>
        <p:spPr>
          <a:xfrm>
            <a:off x="2895108" y="5133139"/>
            <a:ext cx="2261353" cy="607785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bg1"/>
                </a:solidFill>
              </a:rPr>
              <a:t>Study Cohort</a:t>
            </a:r>
            <a:r>
              <a:rPr lang="en-US" sz="1400" b="1" baseline="0" dirty="0">
                <a:solidFill>
                  <a:schemeClr val="bg1"/>
                </a:solidFill>
              </a:rPr>
              <a:t> (N=126)</a:t>
            </a:r>
          </a:p>
          <a:p>
            <a:r>
              <a:rPr lang="en-US" sz="1400" dirty="0">
                <a:solidFill>
                  <a:schemeClr val="bg1"/>
                </a:solidFill>
              </a:rPr>
              <a:t>Alive: 111; Deceased: 15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980DDAF-6878-3160-7953-FC99DB757A0E}"/>
              </a:ext>
            </a:extLst>
          </p:cNvPr>
          <p:cNvCxnSpPr/>
          <p:nvPr/>
        </p:nvCxnSpPr>
        <p:spPr>
          <a:xfrm>
            <a:off x="3629320" y="1960775"/>
            <a:ext cx="9330" cy="355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F4BAE08-CF3C-D9B4-3180-6F973897C657}"/>
              </a:ext>
            </a:extLst>
          </p:cNvPr>
          <p:cNvCxnSpPr/>
          <p:nvPr/>
        </p:nvCxnSpPr>
        <p:spPr>
          <a:xfrm>
            <a:off x="3695307" y="2696066"/>
            <a:ext cx="12738" cy="2377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DE35BE5-DC40-B926-31E4-FEA9FECD8635}"/>
              </a:ext>
            </a:extLst>
          </p:cNvPr>
          <p:cNvCxnSpPr>
            <a:endCxn id="11" idx="1"/>
          </p:cNvCxnSpPr>
          <p:nvPr/>
        </p:nvCxnSpPr>
        <p:spPr>
          <a:xfrm>
            <a:off x="3695700" y="3290592"/>
            <a:ext cx="464761" cy="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9196974-0D68-482C-AEC0-A1F12F85509C}"/>
              </a:ext>
            </a:extLst>
          </p:cNvPr>
          <p:cNvCxnSpPr>
            <a:endCxn id="12" idx="1"/>
          </p:cNvCxnSpPr>
          <p:nvPr/>
        </p:nvCxnSpPr>
        <p:spPr>
          <a:xfrm flipV="1">
            <a:off x="3704734" y="3776974"/>
            <a:ext cx="512582" cy="12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0">
            <a:extLst>
              <a:ext uri="{FF2B5EF4-FFF2-40B4-BE49-F238E27FC236}">
                <a16:creationId xmlns:a16="http://schemas.microsoft.com/office/drawing/2014/main" id="{3E46EACF-E978-45B6-A5C8-3BFE403AC4C6}"/>
              </a:ext>
            </a:extLst>
          </p:cNvPr>
          <p:cNvSpPr txBox="1"/>
          <p:nvPr/>
        </p:nvSpPr>
        <p:spPr>
          <a:xfrm>
            <a:off x="4223208" y="4156188"/>
            <a:ext cx="3761295" cy="491225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Follow-up years </a:t>
            </a:r>
            <a:r>
              <a:rPr lang="en-US" sz="1400" baseline="0" dirty="0"/>
              <a:t>unknown because of missing DOB or follow-up date (N= 29)</a:t>
            </a:r>
            <a:endParaRPr lang="en-US" sz="14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FB17BCF-9512-440A-9869-43C5D0E92167}"/>
              </a:ext>
            </a:extLst>
          </p:cNvPr>
          <p:cNvCxnSpPr>
            <a:endCxn id="18" idx="1"/>
          </p:cNvCxnSpPr>
          <p:nvPr/>
        </p:nvCxnSpPr>
        <p:spPr>
          <a:xfrm flipV="1">
            <a:off x="3733014" y="4401801"/>
            <a:ext cx="490194" cy="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299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"/>
          <p:cNvSpPr txBox="1">
            <a:spLocks noGrp="1"/>
          </p:cNvSpPr>
          <p:nvPr>
            <p:ph type="title"/>
          </p:nvPr>
        </p:nvSpPr>
        <p:spPr>
          <a:xfrm>
            <a:off x="599768" y="156652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/>
          <a:p>
            <a:pPr>
              <a:buClr>
                <a:srgbClr val="17365D"/>
              </a:buClr>
              <a:buSzPts val="4400"/>
            </a:pPr>
            <a:r>
              <a:rPr lang="en-US" dirty="0">
                <a:ea typeface="Gill Sans"/>
                <a:cs typeface="Gill Sans"/>
                <a:sym typeface="Gill Sans"/>
              </a:rPr>
              <a:t>Results (baseline characteristics)</a:t>
            </a:r>
            <a:endParaRPr dirty="0"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729653"/>
              </p:ext>
            </p:extLst>
          </p:nvPr>
        </p:nvGraphicFramePr>
        <p:xfrm>
          <a:off x="312821" y="1276328"/>
          <a:ext cx="4651755" cy="4988658"/>
        </p:xfrm>
        <a:graphic>
          <a:graphicData uri="http://schemas.openxmlformats.org/drawingml/2006/table">
            <a:tbl>
              <a:tblPr firstCol="1">
                <a:tableStyleId>{5C22544A-7EE6-4342-B048-85BDC9FD1C3A}</a:tableStyleId>
              </a:tblPr>
              <a:tblGrid>
                <a:gridCol w="3355101">
                  <a:extLst>
                    <a:ext uri="{9D8B030D-6E8A-4147-A177-3AD203B41FA5}">
                      <a16:colId xmlns:a16="http://schemas.microsoft.com/office/drawing/2014/main" val="3670778937"/>
                    </a:ext>
                  </a:extLst>
                </a:gridCol>
                <a:gridCol w="1296654">
                  <a:extLst>
                    <a:ext uri="{9D8B030D-6E8A-4147-A177-3AD203B41FA5}">
                      <a16:colId xmlns:a16="http://schemas.microsoft.com/office/drawing/2014/main" val="1428448261"/>
                    </a:ext>
                  </a:extLst>
                </a:gridCol>
              </a:tblGrid>
              <a:tr h="91521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u="none" strike="noStrike" dirty="0">
                          <a:effectLst/>
                        </a:rPr>
                        <a:t>Follow-up years since diagnosis, median (IQR)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 dirty="0">
                          <a:effectLst/>
                        </a:rPr>
                        <a:t>5 (2 - 9)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3994267753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Median</a:t>
                      </a:r>
                      <a:r>
                        <a:rPr lang="en-US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Age at ECD diagnosis (IQR)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54 (46 - 60)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2701824425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u="none" strike="noStrike" dirty="0">
                          <a:effectLst/>
                        </a:rPr>
                        <a:t>Male Sex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81 (64.3%)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625340071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u="none" strike="noStrike" dirty="0">
                          <a:effectLst/>
                        </a:rPr>
                        <a:t>Race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2596347682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White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>
                          <a:effectLst/>
                        </a:rPr>
                        <a:t>113 (89.7%)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2444623255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Black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 dirty="0">
                          <a:effectLst/>
                        </a:rPr>
                        <a:t>2 (1.6%)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1422731445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American Indian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 dirty="0">
                          <a:effectLst/>
                        </a:rPr>
                        <a:t>1 (0.8%)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777431070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Chinese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 dirty="0">
                          <a:effectLst/>
                        </a:rPr>
                        <a:t>1 (0.8%)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4062281966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Indian Subcontinent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 dirty="0">
                          <a:effectLst/>
                        </a:rPr>
                        <a:t>1 (0.8%)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3398548765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Japanese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 dirty="0">
                          <a:effectLst/>
                        </a:rPr>
                        <a:t>1 (0.8%)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1827316892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Vietnamese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 dirty="0">
                          <a:effectLst/>
                        </a:rPr>
                        <a:t>3 (2.4%)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1647639819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Other Asian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 dirty="0">
                          <a:effectLst/>
                        </a:rPr>
                        <a:t>1 (0.8%)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2901397797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Other Race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>
                          <a:effectLst/>
                        </a:rPr>
                        <a:t>2 (1.6%)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3493012910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Decline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>
                          <a:effectLst/>
                        </a:rPr>
                        <a:t>1 (0.8%)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1211945746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u="none" strike="noStrike">
                          <a:effectLst/>
                        </a:rPr>
                        <a:t>Ethnicity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3860473736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Hispanic, Latino or Spanish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>
                          <a:effectLst/>
                        </a:rPr>
                        <a:t>8 (6.4%)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3422806296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Not Hispanic, Latino nor Spanish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 dirty="0">
                          <a:effectLst/>
                        </a:rPr>
                        <a:t>112 (88.9%)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4279148383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Unknown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 dirty="0">
                          <a:effectLst/>
                        </a:rPr>
                        <a:t>6 (4.7%)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264601322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u="none" strike="noStrike" dirty="0">
                          <a:effectLst/>
                        </a:rPr>
                        <a:t>BRAF V600E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4192301534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>
                          <a:effectLst/>
                        </a:rPr>
                        <a:t>76 (60.3%)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3145210366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No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 dirty="0">
                          <a:effectLst/>
                        </a:rPr>
                        <a:t>27 (21.4%)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2768756035"/>
                  </a:ext>
                </a:extLst>
              </a:tr>
              <a:tr h="91521"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b="0" u="none" strike="noStrike" dirty="0">
                          <a:effectLst/>
                        </a:rPr>
                        <a:t>Unknown or untested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400" u="none" strike="noStrike" dirty="0">
                          <a:effectLst/>
                        </a:rPr>
                        <a:t>23 (18.3%)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99" marR="3699" marT="3699" marB="0" anchor="b"/>
                </a:tc>
                <a:extLst>
                  <a:ext uri="{0D108BD9-81ED-4DB2-BD59-A6C34878D82A}">
                    <a16:rowId xmlns:a16="http://schemas.microsoft.com/office/drawing/2014/main" val="1910313314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2703"/>
          <a:stretch/>
        </p:blipFill>
        <p:spPr>
          <a:xfrm>
            <a:off x="4990620" y="1843241"/>
            <a:ext cx="7004863" cy="396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78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"/>
          <p:cNvSpPr txBox="1">
            <a:spLocks noGrp="1"/>
          </p:cNvSpPr>
          <p:nvPr>
            <p:ph type="title"/>
          </p:nvPr>
        </p:nvSpPr>
        <p:spPr>
          <a:xfrm>
            <a:off x="599768" y="156652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/>
          <a:p>
            <a:pPr>
              <a:buClr>
                <a:srgbClr val="17365D"/>
              </a:buClr>
              <a:buSzPts val="4400"/>
            </a:pPr>
            <a:r>
              <a:rPr lang="en-US" dirty="0">
                <a:ea typeface="Gill Sans"/>
                <a:cs typeface="Gill Sans"/>
                <a:sym typeface="Gill Sans"/>
              </a:rPr>
              <a:t>Results: Burden of morbidities</a:t>
            </a:r>
            <a:endParaRPr dirty="0">
              <a:ea typeface="Gill Sans"/>
              <a:cs typeface="Gill Sans"/>
              <a:sym typeface="Gill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849" y="1512044"/>
            <a:ext cx="8895211" cy="397668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501018" y="6204350"/>
            <a:ext cx="56909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*Incident morbidities excludes those occurring &lt;1 year from diagnosis</a:t>
            </a:r>
          </a:p>
        </p:txBody>
      </p:sp>
    </p:spTree>
    <p:extLst>
      <p:ext uri="{BB962C8B-B14F-4D97-AF65-F5344CB8AC3E}">
        <p14:creationId xmlns:p14="http://schemas.microsoft.com/office/powerpoint/2010/main" val="4204812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"/>
          <p:cNvSpPr txBox="1">
            <a:spLocks noGrp="1"/>
          </p:cNvSpPr>
          <p:nvPr>
            <p:ph type="title"/>
          </p:nvPr>
        </p:nvSpPr>
        <p:spPr>
          <a:xfrm>
            <a:off x="599768" y="156652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/>
          <a:p>
            <a:pPr>
              <a:buClr>
                <a:srgbClr val="17365D"/>
              </a:buClr>
              <a:buSzPts val="4400"/>
            </a:pPr>
            <a:r>
              <a:rPr lang="en-US" dirty="0">
                <a:ea typeface="Gill Sans"/>
                <a:cs typeface="Gill Sans"/>
                <a:sym typeface="Gill Sans"/>
              </a:rPr>
              <a:t>Results</a:t>
            </a:r>
            <a:endParaRPr dirty="0">
              <a:ea typeface="Gill Sans"/>
              <a:cs typeface="Gill Sans"/>
              <a:sym typeface="Gill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980" y="1440007"/>
            <a:ext cx="7569536" cy="491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45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"/>
          <p:cNvSpPr txBox="1">
            <a:spLocks noGrp="1"/>
          </p:cNvSpPr>
          <p:nvPr>
            <p:ph type="title"/>
          </p:nvPr>
        </p:nvSpPr>
        <p:spPr>
          <a:xfrm>
            <a:off x="599768" y="156652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/>
          <a:p>
            <a:pPr>
              <a:buClr>
                <a:srgbClr val="17365D"/>
              </a:buClr>
              <a:buSzPts val="4400"/>
            </a:pPr>
            <a:r>
              <a:rPr lang="en-US" dirty="0">
                <a:ea typeface="Gill Sans"/>
                <a:cs typeface="Gill Sans"/>
                <a:sym typeface="Gill Sans"/>
              </a:rPr>
              <a:t>Second cancers</a:t>
            </a:r>
            <a:endParaRPr dirty="0"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762784"/>
              </p:ext>
            </p:extLst>
          </p:nvPr>
        </p:nvGraphicFramePr>
        <p:xfrm>
          <a:off x="1497262" y="1720011"/>
          <a:ext cx="8272380" cy="416343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6361640">
                  <a:extLst>
                    <a:ext uri="{9D8B030D-6E8A-4147-A177-3AD203B41FA5}">
                      <a16:colId xmlns:a16="http://schemas.microsoft.com/office/drawing/2014/main" val="83175120"/>
                    </a:ext>
                  </a:extLst>
                </a:gridCol>
                <a:gridCol w="1910740">
                  <a:extLst>
                    <a:ext uri="{9D8B030D-6E8A-4147-A177-3AD203B41FA5}">
                      <a16:colId xmlns:a16="http://schemas.microsoft.com/office/drawing/2014/main" val="2901378963"/>
                    </a:ext>
                  </a:extLst>
                </a:gridCol>
              </a:tblGrid>
              <a:tr h="4163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Cancer grouping (total N=27)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N (%)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01678975"/>
                  </a:ext>
                </a:extLst>
              </a:tr>
              <a:tr h="4163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Cutaneous squamous cell carcinoma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12 (41.4%)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21237979"/>
                  </a:ext>
                </a:extLst>
              </a:tr>
              <a:tr h="4163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Basal cell carcinoma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3 (10.3%)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76698180"/>
                  </a:ext>
                </a:extLst>
              </a:tr>
              <a:tr h="4163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Melanoma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3 (10.3%)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7693022"/>
                  </a:ext>
                </a:extLst>
              </a:tr>
              <a:tr h="4163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Prostate cancer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3 (10.3%)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26489464"/>
                  </a:ext>
                </a:extLst>
              </a:tr>
              <a:tr h="4163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CMML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2 (6.9%)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30566446"/>
                  </a:ext>
                </a:extLst>
              </a:tr>
              <a:tr h="4163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Breast cancer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 (3.4%)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2423629"/>
                  </a:ext>
                </a:extLst>
              </a:tr>
              <a:tr h="4163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Renal cancer (unspecified)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>
                          <a:effectLst/>
                        </a:rPr>
                        <a:t>1 (3.4%)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288319"/>
                  </a:ext>
                </a:extLst>
              </a:tr>
              <a:tr h="4163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Other carcinoma</a:t>
                      </a:r>
                      <a:r>
                        <a:rPr lang="en-US" sz="1800" u="none" strike="noStrike" baseline="0" dirty="0">
                          <a:effectLst/>
                        </a:rPr>
                        <a:t> (</a:t>
                      </a:r>
                      <a:r>
                        <a:rPr lang="en-US" sz="1800" u="none" strike="noStrike" dirty="0">
                          <a:effectLst/>
                        </a:rPr>
                        <a:t>unspecified)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1 (3.4%)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1568648"/>
                  </a:ext>
                </a:extLst>
              </a:tr>
              <a:tr h="41634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LCH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u="none" strike="noStrike" dirty="0">
                          <a:effectLst/>
                        </a:rPr>
                        <a:t>1 (3.4%)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5365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343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8"/>
          <p:cNvSpPr txBox="1">
            <a:spLocks noGrp="1"/>
          </p:cNvSpPr>
          <p:nvPr>
            <p:ph type="title"/>
          </p:nvPr>
        </p:nvSpPr>
        <p:spPr>
          <a:xfrm>
            <a:off x="599768" y="156652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/>
          <a:p>
            <a:pPr>
              <a:buClr>
                <a:srgbClr val="17365D"/>
              </a:buClr>
              <a:buSzPts val="4400"/>
            </a:pPr>
            <a:r>
              <a:rPr lang="en-US" sz="2800" dirty="0">
                <a:ea typeface="Gill Sans"/>
                <a:cs typeface="Gill Sans"/>
                <a:sym typeface="Gill Sans"/>
              </a:rPr>
              <a:t>limitations</a:t>
            </a:r>
            <a:endParaRPr sz="2800" dirty="0"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18962993"/>
              </p:ext>
            </p:extLst>
          </p:nvPr>
        </p:nvGraphicFramePr>
        <p:xfrm>
          <a:off x="2032000" y="1564105"/>
          <a:ext cx="8892674" cy="4574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6292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95;p10"/>
          <p:cNvSpPr txBox="1">
            <a:spLocks noGrp="1"/>
          </p:cNvSpPr>
          <p:nvPr>
            <p:ph type="title"/>
          </p:nvPr>
        </p:nvSpPr>
        <p:spPr>
          <a:xfrm>
            <a:off x="323088" y="265176"/>
            <a:ext cx="11176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/>
          <a:p>
            <a:pPr>
              <a:buClr>
                <a:srgbClr val="17365D"/>
              </a:buClr>
              <a:buSzPts val="3240"/>
            </a:pPr>
            <a:r>
              <a:rPr lang="en-US" sz="2800" dirty="0">
                <a:ea typeface="Gill Sans"/>
                <a:cs typeface="Gill Sans"/>
                <a:sym typeface="Gill Sans"/>
              </a:rPr>
              <a:t>next steps</a:t>
            </a:r>
            <a:endParaRPr sz="2800" dirty="0"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373358758"/>
              </p:ext>
            </p:extLst>
          </p:nvPr>
        </p:nvGraphicFramePr>
        <p:xfrm>
          <a:off x="794084" y="1534116"/>
          <a:ext cx="9938084" cy="4914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9486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95;p10"/>
          <p:cNvSpPr txBox="1">
            <a:spLocks noGrp="1"/>
          </p:cNvSpPr>
          <p:nvPr>
            <p:ph type="title"/>
          </p:nvPr>
        </p:nvSpPr>
        <p:spPr>
          <a:xfrm>
            <a:off x="323088" y="265176"/>
            <a:ext cx="11176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/>
          <a:p>
            <a:pPr>
              <a:buClr>
                <a:srgbClr val="17365D"/>
              </a:buClr>
              <a:buSzPts val="3240"/>
            </a:pPr>
            <a:r>
              <a:rPr lang="en-US" sz="2800" dirty="0">
                <a:ea typeface="Gill Sans"/>
                <a:cs typeface="Gill Sans"/>
                <a:sym typeface="Gill Sans"/>
              </a:rPr>
              <a:t>conclusions</a:t>
            </a:r>
            <a:endParaRPr sz="2800" dirty="0"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931774200"/>
              </p:ext>
            </p:extLst>
          </p:nvPr>
        </p:nvGraphicFramePr>
        <p:xfrm>
          <a:off x="1466515" y="1152803"/>
          <a:ext cx="989129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71501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06400" y="1090866"/>
            <a:ext cx="11711841" cy="5081337"/>
          </a:xfrm>
        </p:spPr>
        <p:txBody>
          <a:bodyPr numCol="3"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sz="1100" b="1" u="sng" dirty="0"/>
              <a:t>Patients and families</a:t>
            </a:r>
          </a:p>
          <a:p>
            <a:pPr marL="0" indent="0">
              <a:spcBef>
                <a:spcPts val="300"/>
              </a:spcBef>
              <a:buNone/>
            </a:pPr>
            <a:endParaRPr lang="en-US" sz="1100" b="1" u="sng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100" b="1" u="sng" dirty="0"/>
              <a:t>Mentors/collaborators: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u="sng" dirty="0"/>
              <a:t>UAB: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Smita Bhatia</a:t>
            </a:r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100" u="sng" dirty="0"/>
              <a:t>Mayo Clinic: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Ronald S. Go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Jithma Abeykoon</a:t>
            </a:r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100" u="sng" dirty="0"/>
              <a:t>MSKCC</a:t>
            </a:r>
            <a:r>
              <a:rPr lang="en-US" sz="1100" dirty="0"/>
              <a:t>: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Eli L. Diamond</a:t>
            </a:r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100" b="1" u="sng" dirty="0"/>
              <a:t>Research team (UAB)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Caroline Cannon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Brinda Shukla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Elise Fitzgerald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Lindsey Hageman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Tanmayee Buchi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Disha Patel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Vyshi Rallapalle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Megan Maier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Luqin Deng</a:t>
            </a:r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100" b="1" u="sng" dirty="0"/>
              <a:t>ECD Global Alliance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Kathy Brewer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Belinda Cobb</a:t>
            </a:r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100" b="1" u="sng" dirty="0"/>
              <a:t>Funding/support: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ECD Global Alliance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Blood Cancer United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American Cancer Society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Walter B. Frommeyer Jr. Fellowship in Investigative Medicine Histiocytosis Association</a:t>
            </a:r>
            <a:br>
              <a:rPr lang="en-US" sz="1100" dirty="0"/>
            </a:br>
            <a:r>
              <a:rPr lang="en-US" sz="1100" dirty="0"/>
              <a:t>UAB start-up funds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Uplifting Athletes/ECDGA Young Investigator Award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dirty="0"/>
              <a:t>ASH CRTI</a:t>
            </a:r>
          </a:p>
          <a:p>
            <a:pPr marL="0" indent="0">
              <a:spcBef>
                <a:spcPts val="300"/>
              </a:spcBef>
              <a:buNone/>
            </a:pP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76200"/>
            <a:ext cx="11176000" cy="1143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Acknowledgements</a:t>
            </a:r>
          </a:p>
        </p:txBody>
      </p:sp>
      <p:sp>
        <p:nvSpPr>
          <p:cNvPr id="4" name="AutoShape 2" descr="https://webmail.uabmc.edu/owa/service.svc/s/GetFileAttachment?id=AAMkAGE0ZWU3ZGFkLTRkMzktNDhhNS05OGQzLWQzMzg5ZTUyOTVkNgBGAAAAAAB1a03psahPRLb5YaI38LIsBwDx%2BkC1GyviSoiN97tZin7tAAAAAAEMAADx%2BkC1GyviSoiN97tZin7tAAAABAO4AAABEgAQAOgfLEVZiAdFlpNmyb%2B1iME%3D&amp;X-OWA-CANARY=UxFRggtzYkSos6kto5ZIiXCmtsdsldcIPn7UeuFjLytem6C9ESIR_OooZlrVyvhGWtPBWWLRQK8.&amp;isImagePreview=True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" name="AutoShape 4" descr="https://webmail.uabmc.edu/owa/service.svc/s/GetFileAttachment?id=AAMkAGE0ZWU3ZGFkLTRkMzktNDhhNS05OGQzLWQzMzg5ZTUyOTVkNgBGAAAAAAB1a03psahPRLb5YaI38LIsBwDx%2BkC1GyviSoiN97tZin7tAAAAAAEMAADx%2BkC1GyviSoiN97tZin7tAAAABAO4AAABEgAQAOgfLEVZiAdFlpNmyb%2B1iME%3D&amp;X-OWA-CANARY=UxFRggtzYkSos6kto5ZIiXCmtsdsldcIPn7UeuFjLytem6C9ESIR_OooZlrVyvhGWtPBWWLRQK8.&amp;isImagePreview=True"/>
          <p:cNvSpPr>
            <a:spLocks noChangeAspect="1" noChangeArrowheads="1"/>
          </p:cNvSpPr>
          <p:nvPr/>
        </p:nvSpPr>
        <p:spPr bwMode="auto">
          <a:xfrm>
            <a:off x="410633" y="10586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AutoShape 6" descr="https://webmail.uabmc.edu/owa/service.svc/s/GetFileAttachment?id=AAMkAGE0ZWU3ZGFkLTRkMzktNDhhNS05OGQzLWQzMzg5ZTUyOTVkNgBGAAAAAAB1a03psahPRLb5YaI38LIsBwDx%2BkC1GyviSoiN97tZin7tAAAAAAEMAADx%2BkC1GyviSoiN97tZin7tAAAABAO4AAABEgAQAOgfLEVZiAdFlpNmyb%2B1iME%3D&amp;X-OWA-CANARY=UxFRggtzYkSos6kto5ZIiXCmtsdsldcIPn7UeuFjLytem6C9ESIR_OooZlrVyvhGWtPBWWLRQK8.&amp;isImagePreview=True"/>
          <p:cNvSpPr>
            <a:spLocks noChangeAspect="1" noChangeArrowheads="1"/>
          </p:cNvSpPr>
          <p:nvPr/>
        </p:nvSpPr>
        <p:spPr bwMode="auto">
          <a:xfrm>
            <a:off x="613833" y="213786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343" y="3672658"/>
            <a:ext cx="1451971" cy="1271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1119" y="5347843"/>
            <a:ext cx="3625777" cy="483437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9479" y="5638540"/>
            <a:ext cx="1219460" cy="12194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770120-C404-70AA-3E6F-222F9CB6DF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0763" y="6292150"/>
            <a:ext cx="1351233" cy="3924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9713" y="4024907"/>
            <a:ext cx="1533654" cy="8507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354" y="4625815"/>
            <a:ext cx="2700766" cy="10464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/>
          <a:srcRect r="11538" b="9306"/>
          <a:stretch/>
        </p:blipFill>
        <p:spPr>
          <a:xfrm>
            <a:off x="8017100" y="5182693"/>
            <a:ext cx="2205034" cy="73274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61454" y="5956199"/>
            <a:ext cx="375660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602140"/>
                </a:solidFill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021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📞 1-866-438-1640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602140"/>
                </a:solidFill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021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📧 histio@uabmc.edu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021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ggoyal@uabmc.edu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6021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602140"/>
                </a:solidFill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021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🌐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0214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https://curehistio.org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1992" y="6071935"/>
            <a:ext cx="2575067" cy="62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512214"/>
      </p:ext>
    </p:extLst>
  </p:cSld>
  <p:clrMapOvr>
    <a:masterClrMapping/>
  </p:clrMapOvr>
</p:sld>
</file>

<file path=ppt/theme/theme1.xml><?xml version="1.0" encoding="utf-8"?>
<a:theme xmlns:a="http://schemas.openxmlformats.org/drawingml/2006/main" name="Portal">
  <a:themeElements>
    <a:clrScheme name="Portal">
      <a:dk1>
        <a:sysClr val="windowText" lastClr="000000"/>
      </a:dk1>
      <a:lt1>
        <a:sysClr val="window" lastClr="FFFFFF"/>
      </a:lt1>
      <a:dk2>
        <a:srgbClr val="051618"/>
      </a:dk2>
      <a:lt2>
        <a:srgbClr val="EEEEE7"/>
      </a:lt2>
      <a:accent1>
        <a:srgbClr val="2E744E"/>
      </a:accent1>
      <a:accent2>
        <a:srgbClr val="64924A"/>
      </a:accent2>
      <a:accent3>
        <a:srgbClr val="A9A747"/>
      </a:accent3>
      <a:accent4>
        <a:srgbClr val="20758C"/>
      </a:accent4>
      <a:accent5>
        <a:srgbClr val="23958F"/>
      </a:accent5>
      <a:accent6>
        <a:srgbClr val="E48754"/>
      </a:accent6>
      <a:hlink>
        <a:srgbClr val="64924A"/>
      </a:hlink>
      <a:folHlink>
        <a:srgbClr val="23958F"/>
      </a:folHlink>
    </a:clrScheme>
    <a:fontScheme name="Portal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rtal_win32_DN_V3" id="{E9FDF70A-E247-4F49-9C0E-6AD845C43691}" vid="{BF28B221-EE61-4668-B95F-EFA93621CE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FF780BC63824D8531A24244433FB7" ma:contentTypeVersion="18" ma:contentTypeDescription="Create a new document." ma:contentTypeScope="" ma:versionID="722470c33f68b32f93b9fdb3e682f6f9">
  <xsd:schema xmlns:xsd="http://www.w3.org/2001/XMLSchema" xmlns:xs="http://www.w3.org/2001/XMLSchema" xmlns:p="http://schemas.microsoft.com/office/2006/metadata/properties" xmlns:ns2="ab4e1aff-ca9b-482e-b103-5edf16d0868d" xmlns:ns3="b428c153-a3e5-4436-8cd3-bbed743e9f27" targetNamespace="http://schemas.microsoft.com/office/2006/metadata/properties" ma:root="true" ma:fieldsID="a5068b30f5fe29312d434b812d3003f0" ns2:_="" ns3:_="">
    <xsd:import namespace="ab4e1aff-ca9b-482e-b103-5edf16d0868d"/>
    <xsd:import namespace="b428c153-a3e5-4436-8cd3-bbed743e9f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e1aff-ca9b-482e-b103-5edf16d086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0afc756-41f4-452f-81cc-3d01026f6d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8c153-a3e5-4436-8cd3-bbed743e9f2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8e1285b-5ece-4f15-b32e-180393852ab1}" ma:internalName="TaxCatchAll" ma:showField="CatchAllData" ma:web="b428c153-a3e5-4436-8cd3-bbed743e9f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28c153-a3e5-4436-8cd3-bbed743e9f27" xsi:nil="true"/>
    <lcf76f155ced4ddcb4097134ff3c332f xmlns="ab4e1aff-ca9b-482e-b103-5edf16d086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99EEA54-A533-447A-BB81-116E08B46C10}"/>
</file>

<file path=customXml/itemProps2.xml><?xml version="1.0" encoding="utf-8"?>
<ds:datastoreItem xmlns:ds="http://schemas.openxmlformats.org/officeDocument/2006/customXml" ds:itemID="{C91874DC-5A63-4E2E-BCA7-51F0B5540488}"/>
</file>

<file path=customXml/itemProps3.xml><?xml version="1.0" encoding="utf-8"?>
<ds:datastoreItem xmlns:ds="http://schemas.openxmlformats.org/officeDocument/2006/customXml" ds:itemID="{23968BDE-C97A-4940-BEDD-871D281A4FA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3299</TotalTime>
  <Words>1211</Words>
  <Application>Microsoft Office PowerPoint</Application>
  <PresentationFormat>Widescreen</PresentationFormat>
  <Paragraphs>250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Gill Sans</vt:lpstr>
      <vt:lpstr>Segoe UI</vt:lpstr>
      <vt:lpstr>Trade Gothic Next Cond</vt:lpstr>
      <vt:lpstr>Trade Gothic Next Light</vt:lpstr>
      <vt:lpstr>Portal</vt:lpstr>
      <vt:lpstr>Burden of chronic health conditions after diagnosis of Erdheim–Chester disease</vt:lpstr>
      <vt:lpstr>MAPK TARGETING IN HISTIOCYTOSIS</vt:lpstr>
      <vt:lpstr>PowerPoint Presentation</vt:lpstr>
      <vt:lpstr>PowerPoint Presentation</vt:lpstr>
      <vt:lpstr>Study procedures</vt:lpstr>
      <vt:lpstr>Prior studies</vt:lpstr>
      <vt:lpstr>Results: Analytic cohort (ECD) for preliminary report</vt:lpstr>
      <vt:lpstr>Results (baseline characteristics)</vt:lpstr>
      <vt:lpstr>Results: Burden of morbidities</vt:lpstr>
      <vt:lpstr>Results</vt:lpstr>
      <vt:lpstr>Second cancers</vt:lpstr>
      <vt:lpstr>limitations</vt:lpstr>
      <vt:lpstr>next steps</vt:lpstr>
      <vt:lpstr>conclusions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Goyal, Gaurav (Campus)</dc:creator>
  <cp:lastModifiedBy>Renita Page</cp:lastModifiedBy>
  <cp:revision>276</cp:revision>
  <dcterms:created xsi:type="dcterms:W3CDTF">2013-07-15T20:26:40Z</dcterms:created>
  <dcterms:modified xsi:type="dcterms:W3CDTF">2026-04-28T20:19:00Z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e7542bc-63e5-412b-b0a0-d9586028a7d0_Enabled">
    <vt:lpwstr>true</vt:lpwstr>
  </property>
  <property fmtid="{D5CDD505-2E9C-101B-9397-08002B2CF9AE}" pid="3" name="MSIP_Label_ae7542bc-63e5-412b-b0a0-d9586028a7d0_SetDate">
    <vt:lpwstr>2025-09-11T18:11:34Z</vt:lpwstr>
  </property>
  <property fmtid="{D5CDD505-2E9C-101B-9397-08002B2CF9AE}" pid="4" name="MSIP_Label_ae7542bc-63e5-412b-b0a0-d9586028a7d0_Method">
    <vt:lpwstr>Standard</vt:lpwstr>
  </property>
  <property fmtid="{D5CDD505-2E9C-101B-9397-08002B2CF9AE}" pid="5" name="MSIP_Label_ae7542bc-63e5-412b-b0a0-d9586028a7d0_Name">
    <vt:lpwstr>Sensitive</vt:lpwstr>
  </property>
  <property fmtid="{D5CDD505-2E9C-101B-9397-08002B2CF9AE}" pid="6" name="MSIP_Label_ae7542bc-63e5-412b-b0a0-d9586028a7d0_SiteId">
    <vt:lpwstr>d8999fe4-76af-40b3-b435-1d8977abc08c</vt:lpwstr>
  </property>
  <property fmtid="{D5CDD505-2E9C-101B-9397-08002B2CF9AE}" pid="7" name="MSIP_Label_ae7542bc-63e5-412b-b0a0-d9586028a7d0_ActionId">
    <vt:lpwstr>2fdad732-1923-4e2d-b9f0-228d703f01df</vt:lpwstr>
  </property>
  <property fmtid="{D5CDD505-2E9C-101B-9397-08002B2CF9AE}" pid="8" name="MSIP_Label_ae7542bc-63e5-412b-b0a0-d9586028a7d0_ContentBits">
    <vt:lpwstr>0</vt:lpwstr>
  </property>
  <property fmtid="{D5CDD505-2E9C-101B-9397-08002B2CF9AE}" pid="9" name="MSIP_Label_ae7542bc-63e5-412b-b0a0-d9586028a7d0_Tag">
    <vt:lpwstr>10, 3, 0, 2</vt:lpwstr>
  </property>
  <property fmtid="{D5CDD505-2E9C-101B-9397-08002B2CF9AE}" pid="10" name="ContentTypeId">
    <vt:lpwstr>0x010100624FF780BC63824D8531A24244433FB7</vt:lpwstr>
  </property>
  <property fmtid="{D5CDD505-2E9C-101B-9397-08002B2CF9AE}" pid="11" name="Order">
    <vt:r8>949700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_SourceUrl">
    <vt:lpwstr/>
  </property>
  <property fmtid="{D5CDD505-2E9C-101B-9397-08002B2CF9AE}" pid="15" name="_SharedFileIndex">
    <vt:lpwstr/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_ExtendedDescription">
    <vt:lpwstr/>
  </property>
  <property fmtid="{D5CDD505-2E9C-101B-9397-08002B2CF9AE}" pid="19" name="TriggerFlowInfo">
    <vt:lpwstr/>
  </property>
  <property fmtid="{D5CDD505-2E9C-101B-9397-08002B2CF9AE}" pid="20" name="MediaServiceImageTags">
    <vt:lpwstr/>
  </property>
</Properties>
</file>