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customXml/itemProps1.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docMetadata/LabelInfo.xml" ContentType="application/vnd.ms-office.classificationlabel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authors.xml" ContentType="application/vnd.ms-powerpoint.authors+xml"/>
  <Override PartName="/ppt/comments/modernComment_250_D12F86E5.xml" ContentType="application/vnd.ms-powerpoint.comments+xml"/>
  <Override PartName="/ppt/comments/modernComment_260_DCAC12B6.xml" ContentType="application/vnd.ms-powerpoint.comment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39"/>
  </p:sldMasterIdLst>
  <p:notesMasterIdLst>
    <p:notesMasterId r:id="rId70"/>
  </p:notesMasterIdLst>
  <p:sldIdLst>
    <p:sldId id="550" r:id="rId40"/>
    <p:sldId id="588" r:id="rId41"/>
    <p:sldId id="586" r:id="rId42"/>
    <p:sldId id="642" r:id="rId43"/>
    <p:sldId id="596" r:id="rId44"/>
    <p:sldId id="589" r:id="rId45"/>
    <p:sldId id="591" r:id="rId46"/>
    <p:sldId id="599" r:id="rId47"/>
    <p:sldId id="594" r:id="rId48"/>
    <p:sldId id="618" r:id="rId49"/>
    <p:sldId id="610" r:id="rId50"/>
    <p:sldId id="608" r:id="rId51"/>
    <p:sldId id="636" r:id="rId52"/>
    <p:sldId id="638" r:id="rId53"/>
    <p:sldId id="592" r:id="rId54"/>
    <p:sldId id="601" r:id="rId55"/>
    <p:sldId id="602" r:id="rId56"/>
    <p:sldId id="603" r:id="rId57"/>
    <p:sldId id="604" r:id="rId58"/>
    <p:sldId id="640" r:id="rId59"/>
    <p:sldId id="605" r:id="rId60"/>
    <p:sldId id="641" r:id="rId61"/>
    <p:sldId id="617" r:id="rId62"/>
    <p:sldId id="609" r:id="rId63"/>
    <p:sldId id="614" r:id="rId64"/>
    <p:sldId id="615" r:id="rId65"/>
    <p:sldId id="616" r:id="rId66"/>
    <p:sldId id="643" r:id="rId67"/>
    <p:sldId id="598" r:id="rId68"/>
    <p:sldId id="639" r:id="rId69"/>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9">
          <p15:clr>
            <a:srgbClr val="A4A3A4"/>
          </p15:clr>
        </p15:guide>
        <p15:guide id="2" orient="horz" pos="338">
          <p15:clr>
            <a:srgbClr val="A4A3A4"/>
          </p15:clr>
        </p15:guide>
        <p15:guide id="3" orient="horz" pos="2160">
          <p15:clr>
            <a:srgbClr val="A4A3A4"/>
          </p15:clr>
        </p15:guide>
        <p15:guide id="4" orient="horz" pos="3992">
          <p15:clr>
            <a:srgbClr val="A4A3A4"/>
          </p15:clr>
        </p15:guide>
        <p15:guide id="5" orient="horz" pos="4105">
          <p15:clr>
            <a:srgbClr val="A4A3A4"/>
          </p15:clr>
        </p15:guide>
        <p15:guide id="6" orient="horz" pos="1006">
          <p15:clr>
            <a:srgbClr val="A4A3A4"/>
          </p15:clr>
        </p15:guide>
        <p15:guide id="7" orient="horz" pos="1250">
          <p15:clr>
            <a:srgbClr val="A4A3A4"/>
          </p15:clr>
        </p15:guide>
        <p15:guide id="8" pos="3144">
          <p15:clr>
            <a:srgbClr val="A4A3A4"/>
          </p15:clr>
        </p15:guide>
        <p15:guide id="9" pos="341">
          <p15:clr>
            <a:srgbClr val="A4A3A4"/>
          </p15:clr>
        </p15:guide>
        <p15:guide id="10" pos="1746">
          <p15:clr>
            <a:srgbClr val="A4A3A4"/>
          </p15:clr>
        </p15:guide>
        <p15:guide id="11" pos="3620">
          <p15:clr>
            <a:srgbClr val="A4A3A4"/>
          </p15:clr>
        </p15:guide>
        <p15:guide id="12" pos="3839">
          <p15:clr>
            <a:srgbClr val="A4A3A4"/>
          </p15:clr>
        </p15:guide>
        <p15:guide id="13" pos="5950">
          <p15:clr>
            <a:srgbClr val="A4A3A4"/>
          </p15:clr>
        </p15:guide>
        <p15:guide id="14" pos="7349">
          <p15:clr>
            <a:srgbClr val="A4A3A4"/>
          </p15:clr>
        </p15:guide>
        <p15:guide id="15" pos="4057">
          <p15:clr>
            <a:srgbClr val="A4A3A4"/>
          </p15:clr>
        </p15:guide>
        <p15:guide id="16" pos="4551">
          <p15:clr>
            <a:srgbClr val="A4A3A4"/>
          </p15:clr>
        </p15:guide>
        <p15:guide id="17" pos="6917">
          <p15:clr>
            <a:srgbClr val="A4A3A4"/>
          </p15:clr>
        </p15:guide>
        <p15:guide id="18" pos="613">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5016D94-6724-20A5-65C1-01043E81F5D9}" name="Manske, Michelle K., M.S." initials="MM" userId="S::manske.michelle@mayo.edu::98d93aad-174c-4d00-bea6-c92ab04b18b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9D9D9"/>
    <a:srgbClr val="000000"/>
    <a:srgbClr val="D2D2D2"/>
    <a:srgbClr val="9D9D9D"/>
    <a:srgbClr val="7F7F7F"/>
    <a:srgbClr val="92D050"/>
    <a:srgbClr val="8246AF"/>
    <a:srgbClr val="9CDBD9"/>
    <a:srgbClr val="A8A8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6A77F3-14E7-4784-BEFA-642B504F7A5D}" v="697" dt="2026-04-29T13:59:36.974"/>
    <p1510:client id="{DE05B8D5-6113-4AD5-9C51-D8F4F7BDF328}" v="830" dt="2026-05-01T12:22:44.6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37" y="227"/>
      </p:cViewPr>
      <p:guideLst>
        <p:guide orient="horz" pos="219"/>
        <p:guide orient="horz" pos="338"/>
        <p:guide orient="horz" pos="2160"/>
        <p:guide orient="horz" pos="3992"/>
        <p:guide orient="horz" pos="4105"/>
        <p:guide orient="horz" pos="1006"/>
        <p:guide orient="horz" pos="1250"/>
        <p:guide pos="3144"/>
        <p:guide pos="341"/>
        <p:guide pos="1746"/>
        <p:guide pos="3620"/>
        <p:guide pos="3839"/>
        <p:guide pos="5950"/>
        <p:guide pos="7349"/>
        <p:guide pos="4057"/>
        <p:guide pos="4551"/>
        <p:guide pos="6917"/>
        <p:guide pos="61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customXml" Target="../customXml/item26.xml"/><Relationship Id="rId21" Type="http://schemas.openxmlformats.org/officeDocument/2006/relationships/customXml" Target="../customXml/item21.xml"/><Relationship Id="rId42" Type="http://schemas.openxmlformats.org/officeDocument/2006/relationships/slide" Target="slides/slide3.xml"/><Relationship Id="rId47" Type="http://schemas.openxmlformats.org/officeDocument/2006/relationships/slide" Target="slides/slide8.xml"/><Relationship Id="rId63" Type="http://schemas.openxmlformats.org/officeDocument/2006/relationships/slide" Target="slides/slide24.xml"/><Relationship Id="rId68" Type="http://schemas.openxmlformats.org/officeDocument/2006/relationships/slide" Target="slides/slide29.xml"/><Relationship Id="rId16" Type="http://schemas.openxmlformats.org/officeDocument/2006/relationships/customXml" Target="../customXml/item16.xml"/><Relationship Id="rId11" Type="http://schemas.openxmlformats.org/officeDocument/2006/relationships/customXml" Target="../customXml/item11.xml"/><Relationship Id="rId24" Type="http://schemas.openxmlformats.org/officeDocument/2006/relationships/customXml" Target="../customXml/item24.xml"/><Relationship Id="rId32" Type="http://schemas.openxmlformats.org/officeDocument/2006/relationships/customXml" Target="../customXml/item32.xml"/><Relationship Id="rId37" Type="http://schemas.openxmlformats.org/officeDocument/2006/relationships/customXml" Target="../customXml/item37.xml"/><Relationship Id="rId40" Type="http://schemas.openxmlformats.org/officeDocument/2006/relationships/slide" Target="slides/slide1.xml"/><Relationship Id="rId45" Type="http://schemas.openxmlformats.org/officeDocument/2006/relationships/slide" Target="slides/slide6.xml"/><Relationship Id="rId53" Type="http://schemas.openxmlformats.org/officeDocument/2006/relationships/slide" Target="slides/slide14.xml"/><Relationship Id="rId58" Type="http://schemas.openxmlformats.org/officeDocument/2006/relationships/slide" Target="slides/slide19.xml"/><Relationship Id="rId66" Type="http://schemas.openxmlformats.org/officeDocument/2006/relationships/slide" Target="slides/slide27.xml"/><Relationship Id="rId74" Type="http://schemas.openxmlformats.org/officeDocument/2006/relationships/tableStyles" Target="tableStyles.xml"/><Relationship Id="rId79" Type="http://schemas.openxmlformats.org/officeDocument/2006/relationships/customXml" Target="../customXml/item41.xml"/><Relationship Id="rId5" Type="http://schemas.openxmlformats.org/officeDocument/2006/relationships/customXml" Target="../customXml/item5.xml"/><Relationship Id="rId61" Type="http://schemas.openxmlformats.org/officeDocument/2006/relationships/slide" Target="slides/slide22.xml"/><Relationship Id="rId19" Type="http://schemas.openxmlformats.org/officeDocument/2006/relationships/customXml" Target="../customXml/item1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customXml" Target="../customXml/item27.xml"/><Relationship Id="rId30" Type="http://schemas.openxmlformats.org/officeDocument/2006/relationships/customXml" Target="../customXml/item30.xml"/><Relationship Id="rId35" Type="http://schemas.openxmlformats.org/officeDocument/2006/relationships/customXml" Target="../customXml/item35.xml"/><Relationship Id="rId43" Type="http://schemas.openxmlformats.org/officeDocument/2006/relationships/slide" Target="slides/slide4.xml"/><Relationship Id="rId48" Type="http://schemas.openxmlformats.org/officeDocument/2006/relationships/slide" Target="slides/slide9.xml"/><Relationship Id="rId56" Type="http://schemas.openxmlformats.org/officeDocument/2006/relationships/slide" Target="slides/slide17.xml"/><Relationship Id="rId64" Type="http://schemas.openxmlformats.org/officeDocument/2006/relationships/slide" Target="slides/slide25.xml"/><Relationship Id="rId69" Type="http://schemas.openxmlformats.org/officeDocument/2006/relationships/slide" Target="slides/slide30.xml"/><Relationship Id="rId77" Type="http://schemas.openxmlformats.org/officeDocument/2006/relationships/customXml" Target="../customXml/item39.xml"/><Relationship Id="rId8" Type="http://schemas.openxmlformats.org/officeDocument/2006/relationships/customXml" Target="../customXml/item8.xml"/><Relationship Id="rId51" Type="http://schemas.openxmlformats.org/officeDocument/2006/relationships/slide" Target="slides/slide12.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customXml" Target="../customXml/item33.xml"/><Relationship Id="rId38" Type="http://schemas.openxmlformats.org/officeDocument/2006/relationships/customXml" Target="../customXml/item38.xml"/><Relationship Id="rId46" Type="http://schemas.openxmlformats.org/officeDocument/2006/relationships/slide" Target="slides/slide7.xml"/><Relationship Id="rId59" Type="http://schemas.openxmlformats.org/officeDocument/2006/relationships/slide" Target="slides/slide20.xml"/><Relationship Id="rId67" Type="http://schemas.openxmlformats.org/officeDocument/2006/relationships/slide" Target="slides/slide28.xml"/><Relationship Id="rId20" Type="http://schemas.openxmlformats.org/officeDocument/2006/relationships/customXml" Target="../customXml/item20.xml"/><Relationship Id="rId41" Type="http://schemas.openxmlformats.org/officeDocument/2006/relationships/slide" Target="slides/slide2.xml"/><Relationship Id="rId54" Type="http://schemas.openxmlformats.org/officeDocument/2006/relationships/slide" Target="slides/slide15.xml"/><Relationship Id="rId62" Type="http://schemas.openxmlformats.org/officeDocument/2006/relationships/slide" Target="slides/slide23.xml"/><Relationship Id="rId70" Type="http://schemas.openxmlformats.org/officeDocument/2006/relationships/notesMaster" Target="notesMasters/notesMaster1.xml"/><Relationship Id="rId75"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customXml" Target="../customXml/item36.xml"/><Relationship Id="rId49" Type="http://schemas.openxmlformats.org/officeDocument/2006/relationships/slide" Target="slides/slide10.xml"/><Relationship Id="rId57" Type="http://schemas.openxmlformats.org/officeDocument/2006/relationships/slide" Target="slides/slide18.xml"/><Relationship Id="rId10" Type="http://schemas.openxmlformats.org/officeDocument/2006/relationships/customXml" Target="../customXml/item10.xml"/><Relationship Id="rId31" Type="http://schemas.openxmlformats.org/officeDocument/2006/relationships/customXml" Target="../customXml/item31.xml"/><Relationship Id="rId44" Type="http://schemas.openxmlformats.org/officeDocument/2006/relationships/slide" Target="slides/slide5.xml"/><Relationship Id="rId52" Type="http://schemas.openxmlformats.org/officeDocument/2006/relationships/slide" Target="slides/slide13.xml"/><Relationship Id="rId60" Type="http://schemas.openxmlformats.org/officeDocument/2006/relationships/slide" Target="slides/slide21.xml"/><Relationship Id="rId65" Type="http://schemas.openxmlformats.org/officeDocument/2006/relationships/slide" Target="slides/slide26.xml"/><Relationship Id="rId73" Type="http://schemas.openxmlformats.org/officeDocument/2006/relationships/theme" Target="theme/theme1.xml"/><Relationship Id="rId78" Type="http://schemas.openxmlformats.org/officeDocument/2006/relationships/customXml" Target="../customXml/item40.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customXml" Target="../customXml/item13.xml"/><Relationship Id="rId18" Type="http://schemas.openxmlformats.org/officeDocument/2006/relationships/customXml" Target="../customXml/item18.xml"/><Relationship Id="rId39" Type="http://schemas.openxmlformats.org/officeDocument/2006/relationships/slideMaster" Target="slideMasters/slideMaster1.xml"/><Relationship Id="rId34" Type="http://schemas.openxmlformats.org/officeDocument/2006/relationships/customXml" Target="../customXml/item34.xml"/><Relationship Id="rId50" Type="http://schemas.openxmlformats.org/officeDocument/2006/relationships/slide" Target="slides/slide11.xml"/><Relationship Id="rId55" Type="http://schemas.openxmlformats.org/officeDocument/2006/relationships/slide" Target="slides/slide16.xml"/><Relationship Id="rId76" Type="http://schemas.microsoft.com/office/2018/10/relationships/authors" Target="authors.xml"/><Relationship Id="rId7" Type="http://schemas.openxmlformats.org/officeDocument/2006/relationships/customXml" Target="../customXml/item7.xml"/><Relationship Id="rId71" Type="http://schemas.openxmlformats.org/officeDocument/2006/relationships/presProps" Target="presProps.xml"/><Relationship Id="rId2" Type="http://schemas.openxmlformats.org/officeDocument/2006/relationships/customXml" Target="../customXml/item2.xml"/><Relationship Id="rId29" Type="http://schemas.openxmlformats.org/officeDocument/2006/relationships/customXml" Target="../customXml/item29.xml"/></Relationships>
</file>

<file path=ppt/comments/modernComment_250_D12F86E5.xml><?xml version="1.0" encoding="utf-8"?>
<p188:cmLst xmlns:a="http://schemas.openxmlformats.org/drawingml/2006/main" xmlns:r="http://schemas.openxmlformats.org/officeDocument/2006/relationships" xmlns:p188="http://schemas.microsoft.com/office/powerpoint/2018/8/main">
  <p188:cm id="{9AC16194-099E-460E-9EAF-E32DB6B6FC25}" authorId="{05016D94-6724-20A5-65C1-01043E81F5D9}" created="2025-11-19T16:22:19.184">
    <pc:sldMkLst xmlns:pc="http://schemas.microsoft.com/office/powerpoint/2013/main/command">
      <pc:docMk/>
      <pc:sldMk cId="3509552869" sldId="592"/>
    </pc:sldMkLst>
    <p188:replyLst>
      <p188:reply id="{82B2B0BE-A691-4A50-9675-5A10D1A471D4}" authorId="{05016D94-6724-20A5-65C1-01043E81F5D9}" created="2025-11-19T16:26:48.309">
        <p188:txBody>
          <a:bodyPr/>
          <a:lstStyle/>
          <a:p>
            <a:r>
              <a:rPr lang="en-US"/>
              <a:t>A drug in clinical drug in solid tumor from ARTIOS</a:t>
            </a:r>
          </a:p>
        </p188:txBody>
      </p188:reply>
    </p188:replyLst>
    <p188:txBody>
      <a:bodyPr/>
      <a:lstStyle/>
      <a:p>
        <a:r>
          <a:rPr lang="en-US"/>
          <a:t>brief figure </a:t>
        </a:r>
      </a:p>
    </p188:txBody>
  </p188:cm>
</p188:cmLst>
</file>

<file path=ppt/comments/modernComment_260_DCAC12B6.xml><?xml version="1.0" encoding="utf-8"?>
<p188:cmLst xmlns:a="http://schemas.openxmlformats.org/drawingml/2006/main" xmlns:r="http://schemas.openxmlformats.org/officeDocument/2006/relationships" xmlns:p188="http://schemas.microsoft.com/office/powerpoint/2018/8/main">
  <p188:cm id="{C26EA26B-C385-404E-9E99-1855303D79E7}" authorId="{05016D94-6724-20A5-65C1-01043E81F5D9}" created="2025-11-19T16:20:25.387">
    <pc:sldMkLst xmlns:pc="http://schemas.microsoft.com/office/powerpoint/2013/main/command">
      <pc:docMk/>
      <pc:sldMk cId="3702264502" sldId="608"/>
    </pc:sldMkLst>
    <p188:txBody>
      <a:bodyPr/>
      <a:lstStyle/>
      <a:p>
        <a:r>
          <a:rPr lang="en-US"/>
          <a:t>Add statistics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FB44E6-187A-4493-A8C8-BF7B10B3F86D}" type="datetimeFigureOut">
              <a:rPr lang="en-US" smtClean="0"/>
              <a:t>5/1/2026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E076D2-C4D6-4F47-BE0A-B8682F3AE1D4}" type="slidenum">
              <a:rPr lang="en-US" smtClean="0"/>
              <a:t>‹#›</a:t>
            </a:fld>
            <a:endParaRPr lang="en-US"/>
          </a:p>
        </p:txBody>
      </p:sp>
    </p:spTree>
    <p:extLst>
      <p:ext uri="{BB962C8B-B14F-4D97-AF65-F5344CB8AC3E}">
        <p14:creationId xmlns:p14="http://schemas.microsoft.com/office/powerpoint/2010/main" val="1339702762"/>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Important to discover new treatment targets</a:t>
            </a:r>
          </a:p>
        </p:txBody>
      </p:sp>
      <p:sp>
        <p:nvSpPr>
          <p:cNvPr id="4" name="Slide Number Placeholder 3"/>
          <p:cNvSpPr>
            <a:spLocks noGrp="1"/>
          </p:cNvSpPr>
          <p:nvPr>
            <p:ph type="sldNum" sz="quarter" idx="5"/>
          </p:nvPr>
        </p:nvSpPr>
        <p:spPr/>
        <p:txBody>
          <a:bodyPr/>
          <a:lstStyle/>
          <a:p>
            <a:fld id="{58E076D2-C4D6-4F47-BE0A-B8682F3AE1D4}" type="slidenum">
              <a:rPr lang="en-US" smtClean="0"/>
              <a:t>2</a:t>
            </a:fld>
            <a:endParaRPr lang="en-US"/>
          </a:p>
        </p:txBody>
      </p:sp>
    </p:spTree>
    <p:extLst>
      <p:ext uri="{BB962C8B-B14F-4D97-AF65-F5344CB8AC3E}">
        <p14:creationId xmlns:p14="http://schemas.microsoft.com/office/powerpoint/2010/main" val="2625881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a:t>We like to think about lymphoma but it actually exists in many other cancers</a:t>
            </a:r>
          </a:p>
          <a:p>
            <a:endParaRPr lang="en-US"/>
          </a:p>
        </p:txBody>
      </p:sp>
      <p:sp>
        <p:nvSpPr>
          <p:cNvPr id="4" name="Slide Number Placeholder 3"/>
          <p:cNvSpPr>
            <a:spLocks noGrp="1"/>
          </p:cNvSpPr>
          <p:nvPr>
            <p:ph type="sldNum" sz="quarter" idx="5"/>
          </p:nvPr>
        </p:nvSpPr>
        <p:spPr/>
        <p:txBody>
          <a:bodyPr/>
          <a:lstStyle/>
          <a:p>
            <a:fld id="{58E076D2-C4D6-4F47-BE0A-B8682F3AE1D4}" type="slidenum">
              <a:rPr lang="en-US" smtClean="0"/>
              <a:t>3</a:t>
            </a:fld>
            <a:endParaRPr lang="en-US"/>
          </a:p>
        </p:txBody>
      </p:sp>
    </p:spTree>
    <p:extLst>
      <p:ext uri="{BB962C8B-B14F-4D97-AF65-F5344CB8AC3E}">
        <p14:creationId xmlns:p14="http://schemas.microsoft.com/office/powerpoint/2010/main" val="28294681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0" i="0" kern="1200">
                <a:solidFill>
                  <a:schemeClr val="tx1"/>
                </a:solidFill>
                <a:effectLst/>
                <a:latin typeface="+mn-lt"/>
                <a:ea typeface="+mn-ea"/>
                <a:cs typeface="+mn-cs"/>
              </a:rPr>
              <a:t>Cyclin D1 </a:t>
            </a:r>
            <a:r>
              <a:rPr lang="en-US" sz="1600" b="1" i="0" kern="1200">
                <a:solidFill>
                  <a:schemeClr val="tx1"/>
                </a:solidFill>
                <a:effectLst/>
                <a:latin typeface="+mn-lt"/>
                <a:ea typeface="+mn-ea"/>
                <a:cs typeface="+mn-cs"/>
              </a:rPr>
              <a:t>assembles with CDK4 or CDK6</a:t>
            </a:r>
            <a:r>
              <a:rPr lang="en-US" sz="1600" b="0" i="0" kern="1200">
                <a:solidFill>
                  <a:schemeClr val="tx1"/>
                </a:solidFill>
                <a:effectLst/>
                <a:latin typeface="+mn-lt"/>
                <a:ea typeface="+mn-ea"/>
                <a:cs typeface="+mn-cs"/>
              </a:rPr>
              <a:t> to form an active holoenzyme complex. [1][7]</a:t>
            </a:r>
          </a:p>
          <a:p>
            <a:r>
              <a:rPr lang="en-US" sz="1600" b="0" i="0" kern="1200">
                <a:solidFill>
                  <a:schemeClr val="tx1"/>
                </a:solidFill>
                <a:effectLst/>
                <a:latin typeface="+mn-lt"/>
                <a:ea typeface="+mn-ea"/>
                <a:cs typeface="+mn-cs"/>
              </a:rPr>
              <a:t>The cyclin D1–CDK4/6 complex </a:t>
            </a:r>
            <a:r>
              <a:rPr lang="en-US" sz="1600" b="1" i="0" kern="1200">
                <a:solidFill>
                  <a:schemeClr val="tx1"/>
                </a:solidFill>
                <a:effectLst/>
                <a:latin typeface="+mn-lt"/>
                <a:ea typeface="+mn-ea"/>
                <a:cs typeface="+mn-cs"/>
              </a:rPr>
              <a:t>phosphorylates the retinoblastoma protein (Rb)</a:t>
            </a:r>
            <a:r>
              <a:rPr lang="en-US" sz="1600" b="0" i="0" kern="1200">
                <a:solidFill>
                  <a:schemeClr val="tx1"/>
                </a:solidFill>
                <a:effectLst/>
                <a:latin typeface="+mn-lt"/>
                <a:ea typeface="+mn-ea"/>
                <a:cs typeface="+mn-cs"/>
              </a:rPr>
              <a:t>, partially inactivating it.  Phosphorylated Rb </a:t>
            </a:r>
            <a:r>
              <a:rPr lang="en-US" sz="1600" b="1" i="0" kern="1200">
                <a:solidFill>
                  <a:schemeClr val="tx1"/>
                </a:solidFill>
                <a:effectLst/>
                <a:latin typeface="+mn-lt"/>
                <a:ea typeface="+mn-ea"/>
                <a:cs typeface="+mn-cs"/>
              </a:rPr>
              <a:t>releases E2F transcription factors</a:t>
            </a:r>
            <a:r>
              <a:rPr lang="en-US" sz="1600" b="0" i="0" kern="1200">
                <a:solidFill>
                  <a:schemeClr val="tx1"/>
                </a:solidFill>
                <a:effectLst/>
                <a:latin typeface="+mn-lt"/>
                <a:ea typeface="+mn-ea"/>
                <a:cs typeface="+mn-cs"/>
              </a:rPr>
              <a:t>, which activate transcription of genes required for S-phase entry</a:t>
            </a:r>
          </a:p>
          <a:p>
            <a:endParaRPr lang="en-US"/>
          </a:p>
        </p:txBody>
      </p:sp>
      <p:sp>
        <p:nvSpPr>
          <p:cNvPr id="4" name="Slide Number Placeholder 3"/>
          <p:cNvSpPr>
            <a:spLocks noGrp="1"/>
          </p:cNvSpPr>
          <p:nvPr>
            <p:ph type="sldNum" sz="quarter" idx="5"/>
          </p:nvPr>
        </p:nvSpPr>
        <p:spPr/>
        <p:txBody>
          <a:bodyPr/>
          <a:lstStyle/>
          <a:p>
            <a:fld id="{58E076D2-C4D6-4F47-BE0A-B8682F3AE1D4}" type="slidenum">
              <a:rPr lang="en-US" smtClean="0"/>
              <a:t>5</a:t>
            </a:fld>
            <a:endParaRPr lang="en-US"/>
          </a:p>
        </p:txBody>
      </p:sp>
    </p:spTree>
    <p:extLst>
      <p:ext uri="{BB962C8B-B14F-4D97-AF65-F5344CB8AC3E}">
        <p14:creationId xmlns:p14="http://schemas.microsoft.com/office/powerpoint/2010/main" val="33092104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Lentiviral transduction</a:t>
            </a:r>
          </a:p>
        </p:txBody>
      </p:sp>
      <p:sp>
        <p:nvSpPr>
          <p:cNvPr id="4" name="Slide Number Placeholder 3"/>
          <p:cNvSpPr>
            <a:spLocks noGrp="1"/>
          </p:cNvSpPr>
          <p:nvPr>
            <p:ph type="sldNum" sz="quarter" idx="5"/>
          </p:nvPr>
        </p:nvSpPr>
        <p:spPr/>
        <p:txBody>
          <a:bodyPr/>
          <a:lstStyle/>
          <a:p>
            <a:fld id="{58E076D2-C4D6-4F47-BE0A-B8682F3AE1D4}" type="slidenum">
              <a:rPr lang="en-US" smtClean="0"/>
              <a:t>7</a:t>
            </a:fld>
            <a:endParaRPr lang="en-US"/>
          </a:p>
        </p:txBody>
      </p:sp>
    </p:spTree>
    <p:extLst>
      <p:ext uri="{BB962C8B-B14F-4D97-AF65-F5344CB8AC3E}">
        <p14:creationId xmlns:p14="http://schemas.microsoft.com/office/powerpoint/2010/main" val="979331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E076D2-C4D6-4F47-BE0A-B8682F3AE1D4}" type="slidenum">
              <a:rPr lang="en-US" smtClean="0"/>
              <a:t>8</a:t>
            </a:fld>
            <a:endParaRPr lang="en-US"/>
          </a:p>
        </p:txBody>
      </p:sp>
    </p:spTree>
    <p:extLst>
      <p:ext uri="{BB962C8B-B14F-4D97-AF65-F5344CB8AC3E}">
        <p14:creationId xmlns:p14="http://schemas.microsoft.com/office/powerpoint/2010/main" val="416813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b="0" i="0" kern="1200">
              <a:solidFill>
                <a:schemeClr val="tx1"/>
              </a:solidFill>
              <a:effectLst/>
              <a:latin typeface="+mn-lt"/>
              <a:ea typeface="+mn-ea"/>
              <a:cs typeface="+mn-cs"/>
            </a:endParaRPr>
          </a:p>
          <a:p>
            <a:r>
              <a:rPr lang="en-US" sz="1600" b="0" i="0" kern="1200">
                <a:solidFill>
                  <a:schemeClr val="tx1"/>
                </a:solidFill>
                <a:effectLst/>
                <a:latin typeface="+mn-lt"/>
                <a:ea typeface="+mn-ea"/>
                <a:cs typeface="+mn-cs"/>
              </a:rPr>
              <a:t>When DNA double-strand breaks occur, ATM gets recruited and undergoes to become active. [1] Active ATM then phosphorylates histone </a:t>
            </a:r>
            <a:r>
              <a:rPr lang="en-US" sz="1600" b="1" i="0" kern="1200">
                <a:solidFill>
                  <a:schemeClr val="tx1"/>
                </a:solidFill>
                <a:effectLst/>
                <a:latin typeface="+mn-lt"/>
                <a:ea typeface="+mn-ea"/>
                <a:cs typeface="+mn-cs"/>
              </a:rPr>
              <a:t>H2AX </a:t>
            </a:r>
            <a:r>
              <a:rPr lang="en-US" sz="1600" b="0" i="0" kern="1200">
                <a:solidFill>
                  <a:schemeClr val="tx1"/>
                </a:solidFill>
                <a:effectLst/>
                <a:latin typeface="+mn-lt"/>
                <a:ea typeface="+mn-ea"/>
                <a:cs typeface="+mn-cs"/>
              </a:rPr>
              <a:t>(generating </a:t>
            </a:r>
            <a:r>
              <a:rPr lang="el-GR" sz="1600" b="0" i="0" kern="1200">
                <a:solidFill>
                  <a:schemeClr val="tx1"/>
                </a:solidFill>
                <a:effectLst/>
                <a:latin typeface="+mn-lt"/>
                <a:ea typeface="+mn-ea"/>
                <a:cs typeface="+mn-cs"/>
              </a:rPr>
              <a:t>γ-</a:t>
            </a:r>
            <a:r>
              <a:rPr lang="en-US" sz="1600" b="0" i="0" kern="1200">
                <a:solidFill>
                  <a:schemeClr val="tx1"/>
                </a:solidFill>
                <a:effectLst/>
                <a:latin typeface="+mn-lt"/>
                <a:ea typeface="+mn-ea"/>
                <a:cs typeface="+mn-cs"/>
              </a:rPr>
              <a:t>H2AX), which recruits downstream effectors to retain more activated ATM at the break site, creating a </a:t>
            </a:r>
            <a:r>
              <a:rPr lang="en-US" sz="1600" b="1" i="0" kern="1200">
                <a:solidFill>
                  <a:schemeClr val="tx1"/>
                </a:solidFill>
                <a:effectLst/>
                <a:latin typeface="+mn-lt"/>
                <a:ea typeface="+mn-ea"/>
                <a:cs typeface="+mn-cs"/>
              </a:rPr>
              <a:t>positive feedback loop</a:t>
            </a:r>
            <a:r>
              <a:rPr lang="en-US" sz="1600" b="0" i="0" kern="1200">
                <a:solidFill>
                  <a:schemeClr val="tx1"/>
                </a:solidFill>
                <a:effectLst/>
                <a:latin typeface="+mn-lt"/>
                <a:ea typeface="+mn-ea"/>
                <a:cs typeface="+mn-cs"/>
              </a:rPr>
              <a:t> that amplifies and sustains the damage signal. [2-4] Simultaneously, ATM directly phosphorylates </a:t>
            </a:r>
            <a:r>
              <a:rPr lang="en-US" sz="1600" b="1" i="0" kern="1200">
                <a:solidFill>
                  <a:schemeClr val="tx1"/>
                </a:solidFill>
                <a:effectLst/>
                <a:latin typeface="+mn-lt"/>
                <a:ea typeface="+mn-ea"/>
                <a:cs typeface="+mn-cs"/>
              </a:rPr>
              <a:t>Chk2</a:t>
            </a:r>
            <a:r>
              <a:rPr lang="en-US" sz="1600" b="0" i="0" kern="1200">
                <a:solidFill>
                  <a:schemeClr val="tx1"/>
                </a:solidFill>
                <a:effectLst/>
                <a:latin typeface="+mn-lt"/>
                <a:ea typeface="+mn-ea"/>
                <a:cs typeface="+mn-cs"/>
              </a:rPr>
              <a:t>, triggering Chk2 dimerization and full activation. [5-6] Activated Chk2 then phosphorylates key effectors — most notably </a:t>
            </a:r>
            <a:r>
              <a:rPr lang="en-US" sz="1600" b="1" i="0" kern="1200">
                <a:solidFill>
                  <a:schemeClr val="tx1"/>
                </a:solidFill>
                <a:effectLst/>
                <a:latin typeface="+mn-lt"/>
                <a:ea typeface="+mn-ea"/>
                <a:cs typeface="+mn-cs"/>
              </a:rPr>
              <a:t>p53</a:t>
            </a:r>
          </a:p>
          <a:p>
            <a:endParaRPr lang="en-US" sz="1600" b="1" i="0" kern="1200">
              <a:solidFill>
                <a:schemeClr val="tx1"/>
              </a:solidFill>
              <a:effectLst/>
              <a:latin typeface="+mn-lt"/>
              <a:ea typeface="+mn-ea"/>
              <a:cs typeface="+mn-cs"/>
            </a:endParaRPr>
          </a:p>
          <a:p>
            <a:endParaRPr lang="en-US" sz="1600" b="1" i="0" kern="1200">
              <a:solidFill>
                <a:schemeClr val="tx1"/>
              </a:solidFill>
              <a:effectLst/>
              <a:latin typeface="+mn-lt"/>
              <a:ea typeface="+mn-ea"/>
              <a:cs typeface="+mn-cs"/>
            </a:endParaRPr>
          </a:p>
          <a:p>
            <a:r>
              <a:rPr lang="en-US" sz="1600" b="0" i="0" kern="1200">
                <a:solidFill>
                  <a:schemeClr val="tx1"/>
                </a:solidFill>
                <a:effectLst/>
                <a:latin typeface="+mn-lt"/>
                <a:ea typeface="+mn-ea"/>
                <a:cs typeface="+mn-cs"/>
              </a:rPr>
              <a:t>When replication forks stall or single-stranded DNA is generated by damage processing, </a:t>
            </a:r>
            <a:r>
              <a:rPr lang="en-US" sz="1600" b="1" i="0" kern="1200">
                <a:solidFill>
                  <a:schemeClr val="tx1"/>
                </a:solidFill>
                <a:effectLst/>
                <a:latin typeface="+mn-lt"/>
                <a:ea typeface="+mn-ea"/>
                <a:cs typeface="+mn-cs"/>
              </a:rPr>
              <a:t>RPA</a:t>
            </a:r>
            <a:r>
              <a:rPr lang="en-US" sz="1600" b="0" i="0" kern="1200">
                <a:solidFill>
                  <a:schemeClr val="tx1"/>
                </a:solidFill>
                <a:effectLst/>
                <a:latin typeface="+mn-lt"/>
                <a:ea typeface="+mn-ea"/>
                <a:cs typeface="+mn-cs"/>
              </a:rPr>
              <a:t> rapidly coats the exposed ssDNA, serving as the critical platform that initiates ATR-Chk1 signaling.</a:t>
            </a:r>
            <a:endParaRPr lang="en-US" sz="1600" b="1" i="0" kern="1200">
              <a:solidFill>
                <a:schemeClr val="tx1"/>
              </a:solidFill>
              <a:effectLst/>
              <a:latin typeface="+mn-lt"/>
              <a:ea typeface="+mn-ea"/>
              <a:cs typeface="+mn-cs"/>
            </a:endParaRPr>
          </a:p>
          <a:p>
            <a:endParaRPr lang="en-US"/>
          </a:p>
          <a:p>
            <a:r>
              <a:rPr lang="en-US"/>
              <a:t>Both signaling pathways lead to cell cycle arrest </a:t>
            </a:r>
          </a:p>
        </p:txBody>
      </p:sp>
      <p:sp>
        <p:nvSpPr>
          <p:cNvPr id="4" name="Slide Number Placeholder 3"/>
          <p:cNvSpPr>
            <a:spLocks noGrp="1"/>
          </p:cNvSpPr>
          <p:nvPr>
            <p:ph type="sldNum" sz="quarter" idx="5"/>
          </p:nvPr>
        </p:nvSpPr>
        <p:spPr/>
        <p:txBody>
          <a:bodyPr/>
          <a:lstStyle/>
          <a:p>
            <a:fld id="{58E076D2-C4D6-4F47-BE0A-B8682F3AE1D4}" type="slidenum">
              <a:rPr lang="en-US" smtClean="0"/>
              <a:t>9</a:t>
            </a:fld>
            <a:endParaRPr lang="en-US"/>
          </a:p>
        </p:txBody>
      </p:sp>
    </p:spTree>
    <p:extLst>
      <p:ext uri="{BB962C8B-B14F-4D97-AF65-F5344CB8AC3E}">
        <p14:creationId xmlns:p14="http://schemas.microsoft.com/office/powerpoint/2010/main" val="3577015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DOI instead</a:t>
            </a:r>
          </a:p>
        </p:txBody>
      </p:sp>
      <p:sp>
        <p:nvSpPr>
          <p:cNvPr id="4" name="Slide Number Placeholder 3"/>
          <p:cNvSpPr>
            <a:spLocks noGrp="1"/>
          </p:cNvSpPr>
          <p:nvPr>
            <p:ph type="sldNum" sz="quarter" idx="5"/>
          </p:nvPr>
        </p:nvSpPr>
        <p:spPr/>
        <p:txBody>
          <a:bodyPr/>
          <a:lstStyle/>
          <a:p>
            <a:fld id="{58E076D2-C4D6-4F47-BE0A-B8682F3AE1D4}" type="slidenum">
              <a:rPr lang="en-US" smtClean="0"/>
              <a:t>10</a:t>
            </a:fld>
            <a:endParaRPr lang="en-US"/>
          </a:p>
        </p:txBody>
      </p:sp>
    </p:spTree>
    <p:extLst>
      <p:ext uri="{BB962C8B-B14F-4D97-AF65-F5344CB8AC3E}">
        <p14:creationId xmlns:p14="http://schemas.microsoft.com/office/powerpoint/2010/main" val="40062901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bars showed the mean Standard Error of the Mean</a:t>
            </a:r>
          </a:p>
        </p:txBody>
      </p:sp>
      <p:sp>
        <p:nvSpPr>
          <p:cNvPr id="4" name="Slide Number Placeholder 3"/>
          <p:cNvSpPr>
            <a:spLocks noGrp="1"/>
          </p:cNvSpPr>
          <p:nvPr>
            <p:ph type="sldNum" sz="quarter" idx="5"/>
          </p:nvPr>
        </p:nvSpPr>
        <p:spPr/>
        <p:txBody>
          <a:bodyPr/>
          <a:lstStyle/>
          <a:p>
            <a:fld id="{58E076D2-C4D6-4F47-BE0A-B8682F3AE1D4}" type="slidenum">
              <a:rPr lang="en-US" smtClean="0"/>
              <a:t>12</a:t>
            </a:fld>
            <a:endParaRPr lang="en-US"/>
          </a:p>
        </p:txBody>
      </p:sp>
    </p:spTree>
    <p:extLst>
      <p:ext uri="{BB962C8B-B14F-4D97-AF65-F5344CB8AC3E}">
        <p14:creationId xmlns:p14="http://schemas.microsoft.com/office/powerpoint/2010/main" val="27642533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CCDN1 increases RS. What’s the biology of the RS? Looked into forks. To look into forks, we did DNA fiber assay. Stalling, stability, and ssDNA (pending)</a:t>
            </a:r>
          </a:p>
        </p:txBody>
      </p:sp>
      <p:sp>
        <p:nvSpPr>
          <p:cNvPr id="4" name="Slide Number Placeholder 3"/>
          <p:cNvSpPr>
            <a:spLocks noGrp="1"/>
          </p:cNvSpPr>
          <p:nvPr>
            <p:ph type="sldNum" sz="quarter" idx="5"/>
          </p:nvPr>
        </p:nvSpPr>
        <p:spPr/>
        <p:txBody>
          <a:bodyPr/>
          <a:lstStyle/>
          <a:p>
            <a:fld id="{58E076D2-C4D6-4F47-BE0A-B8682F3AE1D4}" type="slidenum">
              <a:rPr lang="en-US" smtClean="0"/>
              <a:t>13</a:t>
            </a:fld>
            <a:endParaRPr lang="en-US"/>
          </a:p>
        </p:txBody>
      </p:sp>
    </p:spTree>
    <p:extLst>
      <p:ext uri="{BB962C8B-B14F-4D97-AF65-F5344CB8AC3E}">
        <p14:creationId xmlns:p14="http://schemas.microsoft.com/office/powerpoint/2010/main" val="26757646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kern="1200">
                <a:solidFill>
                  <a:schemeClr val="tx1"/>
                </a:solidFill>
                <a:effectLst/>
                <a:latin typeface="+mn-lt"/>
                <a:ea typeface="+mn-ea"/>
                <a:cs typeface="+mn-cs"/>
              </a:rPr>
              <a:t>A drug in clinical drug in solid tumor from ARTIOS</a:t>
            </a:r>
            <a:endParaRPr lang="en-US"/>
          </a:p>
        </p:txBody>
      </p:sp>
      <p:sp>
        <p:nvSpPr>
          <p:cNvPr id="4" name="Slide Number Placeholder 3"/>
          <p:cNvSpPr>
            <a:spLocks noGrp="1"/>
          </p:cNvSpPr>
          <p:nvPr>
            <p:ph type="sldNum" sz="quarter" idx="5"/>
          </p:nvPr>
        </p:nvSpPr>
        <p:spPr/>
        <p:txBody>
          <a:bodyPr/>
          <a:lstStyle/>
          <a:p>
            <a:fld id="{58E076D2-C4D6-4F47-BE0A-B8682F3AE1D4}" type="slidenum">
              <a:rPr lang="en-US" smtClean="0"/>
              <a:t>15</a:t>
            </a:fld>
            <a:endParaRPr lang="en-US"/>
          </a:p>
        </p:txBody>
      </p:sp>
    </p:spTree>
    <p:extLst>
      <p:ext uri="{BB962C8B-B14F-4D97-AF65-F5344CB8AC3E}">
        <p14:creationId xmlns:p14="http://schemas.microsoft.com/office/powerpoint/2010/main" val="29675829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 of Michigan H sarcoma cell line</a:t>
            </a:r>
          </a:p>
        </p:txBody>
      </p:sp>
      <p:sp>
        <p:nvSpPr>
          <p:cNvPr id="4" name="Slide Number Placeholder 3"/>
          <p:cNvSpPr>
            <a:spLocks noGrp="1"/>
          </p:cNvSpPr>
          <p:nvPr>
            <p:ph type="sldNum" sz="quarter" idx="5"/>
          </p:nvPr>
        </p:nvSpPr>
        <p:spPr/>
        <p:txBody>
          <a:bodyPr/>
          <a:lstStyle/>
          <a:p>
            <a:fld id="{58E076D2-C4D6-4F47-BE0A-B8682F3AE1D4}" type="slidenum">
              <a:rPr lang="en-US" smtClean="0"/>
              <a:t>16</a:t>
            </a:fld>
            <a:endParaRPr lang="en-US"/>
          </a:p>
        </p:txBody>
      </p:sp>
    </p:spTree>
    <p:extLst>
      <p:ext uri="{BB962C8B-B14F-4D97-AF65-F5344CB8AC3E}">
        <p14:creationId xmlns:p14="http://schemas.microsoft.com/office/powerpoint/2010/main" val="22451034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took the THP-1 cells and injected</a:t>
            </a:r>
          </a:p>
          <a:p>
            <a:r>
              <a:rPr lang="en-US"/>
              <a:t>Ascites was not expected</a:t>
            </a:r>
          </a:p>
        </p:txBody>
      </p:sp>
      <p:sp>
        <p:nvSpPr>
          <p:cNvPr id="4" name="Slide Number Placeholder 3"/>
          <p:cNvSpPr>
            <a:spLocks noGrp="1"/>
          </p:cNvSpPr>
          <p:nvPr>
            <p:ph type="sldNum" sz="quarter" idx="5"/>
          </p:nvPr>
        </p:nvSpPr>
        <p:spPr/>
        <p:txBody>
          <a:bodyPr/>
          <a:lstStyle/>
          <a:p>
            <a:fld id="{58E076D2-C4D6-4F47-BE0A-B8682F3AE1D4}" type="slidenum">
              <a:rPr lang="en-US" smtClean="0"/>
              <a:t>24</a:t>
            </a:fld>
            <a:endParaRPr lang="en-US"/>
          </a:p>
        </p:txBody>
      </p:sp>
    </p:spTree>
    <p:extLst>
      <p:ext uri="{BB962C8B-B14F-4D97-AF65-F5344CB8AC3E}">
        <p14:creationId xmlns:p14="http://schemas.microsoft.com/office/powerpoint/2010/main" val="4975166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E2D2C-5117-19F6-CC63-17371167B3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5E35A2-B5DF-050A-510F-000185BBEC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1A97C8-E62A-96E5-4EBB-2F8CDB7485F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72C3C4-A646-D3E5-9E32-1E9AACF45D03}"/>
              </a:ext>
            </a:extLst>
          </p:cNvPr>
          <p:cNvSpPr>
            <a:spLocks noGrp="1"/>
          </p:cNvSpPr>
          <p:nvPr>
            <p:ph type="sldNum" sz="quarter" idx="5"/>
          </p:nvPr>
        </p:nvSpPr>
        <p:spPr/>
        <p:txBody>
          <a:bodyPr/>
          <a:lstStyle/>
          <a:p>
            <a:fld id="{58E076D2-C4D6-4F47-BE0A-B8682F3AE1D4}" type="slidenum">
              <a:rPr lang="en-US" smtClean="0"/>
              <a:t>28</a:t>
            </a:fld>
            <a:endParaRPr lang="en-US"/>
          </a:p>
        </p:txBody>
      </p:sp>
    </p:spTree>
    <p:extLst>
      <p:ext uri="{BB962C8B-B14F-4D97-AF65-F5344CB8AC3E}">
        <p14:creationId xmlns:p14="http://schemas.microsoft.com/office/powerpoint/2010/main" val="8228169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Before I close, I want to thank our division for the grant, which made many of the work possible, and the people who supported me throughout my work, Dr. Jithma Abeykoon, Dr. Witzig, Dr. Go, and Dr. Wu for their guidance, And to Michelle, Kim, and Cecilia for their tremendous help in the lab.</a:t>
            </a:r>
          </a:p>
        </p:txBody>
      </p:sp>
      <p:sp>
        <p:nvSpPr>
          <p:cNvPr id="4" name="Slide Number Placeholder 3"/>
          <p:cNvSpPr>
            <a:spLocks noGrp="1"/>
          </p:cNvSpPr>
          <p:nvPr>
            <p:ph type="sldNum" sz="quarter" idx="5"/>
          </p:nvPr>
        </p:nvSpPr>
        <p:spPr/>
        <p:txBody>
          <a:bodyPr/>
          <a:lstStyle/>
          <a:p>
            <a:fld id="{58E076D2-C4D6-4F47-BE0A-B8682F3AE1D4}" type="slidenum">
              <a:rPr lang="en-US" smtClean="0"/>
              <a:t>29</a:t>
            </a:fld>
            <a:endParaRPr lang="en-US"/>
          </a:p>
        </p:txBody>
      </p:sp>
    </p:spTree>
    <p:extLst>
      <p:ext uri="{BB962C8B-B14F-4D97-AF65-F5344CB8AC3E}">
        <p14:creationId xmlns:p14="http://schemas.microsoft.com/office/powerpoint/2010/main" val="18001035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73137" y="2854325"/>
            <a:ext cx="9996735" cy="1397000"/>
          </a:xfrm>
        </p:spPr>
        <p:txBody>
          <a:bodyPr lIns="0" tIns="0" rIns="0" bIns="0" anchor="b" anchorCtr="0">
            <a:noAutofit/>
          </a:bodyPr>
          <a:lstStyle>
            <a:lvl1pPr algn="l">
              <a:lnSpc>
                <a:spcPct val="80000"/>
              </a:lnSpc>
              <a:defRPr sz="6000" cap="all" baseline="0">
                <a:solidFill>
                  <a:schemeClr val="tx1"/>
                </a:solidFill>
              </a:defRPr>
            </a:lvl1pPr>
          </a:lstStyle>
          <a:p>
            <a:r>
              <a:rPr lang="en-US"/>
              <a:t>CLICK TO EDIT TITLE</a:t>
            </a:r>
          </a:p>
        </p:txBody>
      </p:sp>
      <p:sp>
        <p:nvSpPr>
          <p:cNvPr id="3" name="Subtitle 2"/>
          <p:cNvSpPr>
            <a:spLocks noGrp="1"/>
          </p:cNvSpPr>
          <p:nvPr>
            <p:ph type="subTitle" idx="1"/>
          </p:nvPr>
        </p:nvSpPr>
        <p:spPr>
          <a:xfrm>
            <a:off x="973138" y="4257675"/>
            <a:ext cx="9998921" cy="685800"/>
          </a:xfrm>
        </p:spPr>
        <p:txBody>
          <a:bodyPr lIns="0" tIns="45720" rIns="0">
            <a:noAutofit/>
          </a:bodyPr>
          <a:lstStyle>
            <a:lvl1pPr marL="0" indent="0" algn="l">
              <a:lnSpc>
                <a:spcPct val="80000"/>
              </a:lnSpc>
              <a:spcBef>
                <a:spcPts val="0"/>
              </a:spcBef>
              <a:buNone/>
              <a:defRPr sz="2400" b="0" cap="all" baseline="0">
                <a:solidFill>
                  <a:schemeClr val="accent1"/>
                </a:solidFill>
              </a:defRPr>
            </a:lvl1pPr>
            <a:lvl2pPr marL="457241" indent="0" algn="ctr">
              <a:buNone/>
              <a:defRPr>
                <a:solidFill>
                  <a:schemeClr val="tx1">
                    <a:tint val="75000"/>
                  </a:schemeClr>
                </a:solidFill>
              </a:defRPr>
            </a:lvl2pPr>
            <a:lvl3pPr marL="914484" indent="0" algn="ctr">
              <a:buNone/>
              <a:defRPr>
                <a:solidFill>
                  <a:schemeClr val="tx1">
                    <a:tint val="75000"/>
                  </a:schemeClr>
                </a:solidFill>
              </a:defRPr>
            </a:lvl3pPr>
            <a:lvl4pPr marL="1371725" indent="0" algn="ctr">
              <a:buNone/>
              <a:defRPr>
                <a:solidFill>
                  <a:schemeClr val="tx1">
                    <a:tint val="75000"/>
                  </a:schemeClr>
                </a:solidFill>
              </a:defRPr>
            </a:lvl4pPr>
            <a:lvl5pPr marL="1828968" indent="0" algn="ctr">
              <a:buNone/>
              <a:defRPr>
                <a:solidFill>
                  <a:schemeClr val="tx1">
                    <a:tint val="75000"/>
                  </a:schemeClr>
                </a:solidFill>
              </a:defRPr>
            </a:lvl5pPr>
            <a:lvl6pPr marL="2286209" indent="0" algn="ctr">
              <a:buNone/>
              <a:defRPr>
                <a:solidFill>
                  <a:schemeClr val="tx1">
                    <a:tint val="75000"/>
                  </a:schemeClr>
                </a:solidFill>
              </a:defRPr>
            </a:lvl6pPr>
            <a:lvl7pPr marL="2743452" indent="0" algn="ctr">
              <a:buNone/>
              <a:defRPr>
                <a:solidFill>
                  <a:schemeClr val="tx1">
                    <a:tint val="75000"/>
                  </a:schemeClr>
                </a:solidFill>
              </a:defRPr>
            </a:lvl7pPr>
            <a:lvl8pPr marL="3200693" indent="0" algn="ctr">
              <a:buNone/>
              <a:defRPr>
                <a:solidFill>
                  <a:schemeClr val="tx1">
                    <a:tint val="75000"/>
                  </a:schemeClr>
                </a:solidFill>
              </a:defRPr>
            </a:lvl8pPr>
            <a:lvl9pPr marL="3657936" indent="0" algn="ctr">
              <a:buNone/>
              <a:defRPr>
                <a:solidFill>
                  <a:schemeClr val="tx1">
                    <a:tint val="75000"/>
                  </a:schemeClr>
                </a:solidFill>
              </a:defRPr>
            </a:lvl9pPr>
          </a:lstStyle>
          <a:p>
            <a:r>
              <a:rPr lang="en-US"/>
              <a:t>Click to edit Master subtitle style</a:t>
            </a:r>
          </a:p>
        </p:txBody>
      </p:sp>
      <p:sp>
        <p:nvSpPr>
          <p:cNvPr id="9" name="Rectangle 8"/>
          <p:cNvSpPr/>
          <p:nvPr userDrawn="1"/>
        </p:nvSpPr>
        <p:spPr>
          <a:xfrm>
            <a:off x="973138" y="672465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76DE492-4088-D4A4-E11C-22CA70488472}"/>
              </a:ext>
            </a:extLst>
          </p:cNvPr>
          <p:cNvPicPr>
            <a:picLocks noChangeAspect="1"/>
          </p:cNvPicPr>
          <p:nvPr userDrawn="1"/>
        </p:nvPicPr>
        <p:blipFill>
          <a:blip r:embed="rId2"/>
          <a:stretch>
            <a:fillRect/>
          </a:stretch>
        </p:blipFill>
        <p:spPr>
          <a:xfrm>
            <a:off x="541338" y="536575"/>
            <a:ext cx="841248" cy="1017639"/>
          </a:xfrm>
          <a:prstGeom prst="rect">
            <a:avLst/>
          </a:prstGeom>
          <a:ln>
            <a:noFill/>
          </a:ln>
        </p:spPr>
      </p:pic>
    </p:spTree>
    <p:extLst>
      <p:ext uri="{BB962C8B-B14F-4D97-AF65-F5344CB8AC3E}">
        <p14:creationId xmlns:p14="http://schemas.microsoft.com/office/powerpoint/2010/main" val="733880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_with full bleed imag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73137" y="2854325"/>
            <a:ext cx="9996735" cy="1397000"/>
          </a:xfrm>
        </p:spPr>
        <p:txBody>
          <a:bodyPr lIns="0" tIns="0" rIns="0" bIns="0" anchor="b" anchorCtr="0">
            <a:noAutofit/>
          </a:bodyPr>
          <a:lstStyle>
            <a:lvl1pPr algn="l">
              <a:lnSpc>
                <a:spcPct val="80000"/>
              </a:lnSpc>
              <a:defRPr sz="6000" cap="all" baseline="0">
                <a:solidFill>
                  <a:schemeClr val="tx1"/>
                </a:solidFill>
              </a:defRPr>
            </a:lvl1pPr>
          </a:lstStyle>
          <a:p>
            <a:r>
              <a:rPr lang="en-US"/>
              <a:t>CLICK TO EDIT TITLE</a:t>
            </a:r>
          </a:p>
        </p:txBody>
      </p:sp>
      <p:sp>
        <p:nvSpPr>
          <p:cNvPr id="3" name="Subtitle 2"/>
          <p:cNvSpPr>
            <a:spLocks noGrp="1"/>
          </p:cNvSpPr>
          <p:nvPr>
            <p:ph type="subTitle" idx="1"/>
          </p:nvPr>
        </p:nvSpPr>
        <p:spPr>
          <a:xfrm>
            <a:off x="973009" y="4257675"/>
            <a:ext cx="9999050" cy="685800"/>
          </a:xfrm>
        </p:spPr>
        <p:txBody>
          <a:bodyPr lIns="0" tIns="45720" rIns="0">
            <a:noAutofit/>
          </a:bodyPr>
          <a:lstStyle>
            <a:lvl1pPr marL="0" indent="0" algn="l">
              <a:lnSpc>
                <a:spcPct val="80000"/>
              </a:lnSpc>
              <a:spcBef>
                <a:spcPts val="0"/>
              </a:spcBef>
              <a:buNone/>
              <a:defRPr sz="2400" b="0" cap="all" baseline="0">
                <a:solidFill>
                  <a:schemeClr val="tx1"/>
                </a:solidFill>
              </a:defRPr>
            </a:lvl1pPr>
            <a:lvl2pPr marL="457241" indent="0" algn="ctr">
              <a:buNone/>
              <a:defRPr>
                <a:solidFill>
                  <a:schemeClr val="tx1">
                    <a:tint val="75000"/>
                  </a:schemeClr>
                </a:solidFill>
              </a:defRPr>
            </a:lvl2pPr>
            <a:lvl3pPr marL="914484" indent="0" algn="ctr">
              <a:buNone/>
              <a:defRPr>
                <a:solidFill>
                  <a:schemeClr val="tx1">
                    <a:tint val="75000"/>
                  </a:schemeClr>
                </a:solidFill>
              </a:defRPr>
            </a:lvl3pPr>
            <a:lvl4pPr marL="1371725" indent="0" algn="ctr">
              <a:buNone/>
              <a:defRPr>
                <a:solidFill>
                  <a:schemeClr val="tx1">
                    <a:tint val="75000"/>
                  </a:schemeClr>
                </a:solidFill>
              </a:defRPr>
            </a:lvl4pPr>
            <a:lvl5pPr marL="1828968" indent="0" algn="ctr">
              <a:buNone/>
              <a:defRPr>
                <a:solidFill>
                  <a:schemeClr val="tx1">
                    <a:tint val="75000"/>
                  </a:schemeClr>
                </a:solidFill>
              </a:defRPr>
            </a:lvl5pPr>
            <a:lvl6pPr marL="2286209" indent="0" algn="ctr">
              <a:buNone/>
              <a:defRPr>
                <a:solidFill>
                  <a:schemeClr val="tx1">
                    <a:tint val="75000"/>
                  </a:schemeClr>
                </a:solidFill>
              </a:defRPr>
            </a:lvl6pPr>
            <a:lvl7pPr marL="2743452" indent="0" algn="ctr">
              <a:buNone/>
              <a:defRPr>
                <a:solidFill>
                  <a:schemeClr val="tx1">
                    <a:tint val="75000"/>
                  </a:schemeClr>
                </a:solidFill>
              </a:defRPr>
            </a:lvl7pPr>
            <a:lvl8pPr marL="3200693" indent="0" algn="ctr">
              <a:buNone/>
              <a:defRPr>
                <a:solidFill>
                  <a:schemeClr val="tx1">
                    <a:tint val="75000"/>
                  </a:schemeClr>
                </a:solidFill>
              </a:defRPr>
            </a:lvl8pPr>
            <a:lvl9pPr marL="365793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pic>
        <p:nvPicPr>
          <p:cNvPr id="6" name="Picture 5">
            <a:extLst>
              <a:ext uri="{FF2B5EF4-FFF2-40B4-BE49-F238E27FC236}">
                <a16:creationId xmlns:a16="http://schemas.microsoft.com/office/drawing/2014/main" id="{D24BA3CC-1785-099B-9C2F-6EEAC88C3000}"/>
              </a:ext>
            </a:extLst>
          </p:cNvPr>
          <p:cNvPicPr>
            <a:picLocks noChangeAspect="1"/>
          </p:cNvPicPr>
          <p:nvPr userDrawn="1"/>
        </p:nvPicPr>
        <p:blipFill>
          <a:blip r:embed="rId2"/>
          <a:stretch>
            <a:fillRect/>
          </a:stretch>
        </p:blipFill>
        <p:spPr>
          <a:xfrm>
            <a:off x="541338" y="536575"/>
            <a:ext cx="841248" cy="1017639"/>
          </a:xfrm>
          <a:prstGeom prst="rect">
            <a:avLst/>
          </a:prstGeom>
          <a:ln>
            <a:noFill/>
          </a:ln>
        </p:spPr>
      </p:pic>
    </p:spTree>
    <p:extLst>
      <p:ext uri="{BB962C8B-B14F-4D97-AF65-F5344CB8AC3E}">
        <p14:creationId xmlns:p14="http://schemas.microsoft.com/office/powerpoint/2010/main" val="1715308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ynamic Blue 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BCAC9F1-D503-6C92-7741-8F0E00E92764}"/>
              </a:ext>
            </a:extLst>
          </p:cNvPr>
          <p:cNvPicPr>
            <a:picLocks noChangeAspect="1"/>
          </p:cNvPicPr>
          <p:nvPr userDrawn="1"/>
        </p:nvPicPr>
        <p:blipFill>
          <a:blip r:embed="rId2"/>
          <a:stretch>
            <a:fillRect/>
          </a:stretch>
        </p:blipFill>
        <p:spPr>
          <a:xfrm>
            <a:off x="0" y="1786"/>
            <a:ext cx="12188825" cy="6856214"/>
          </a:xfrm>
          <a:prstGeom prst="rect">
            <a:avLst/>
          </a:prstGeom>
        </p:spPr>
      </p:pic>
      <p:sp>
        <p:nvSpPr>
          <p:cNvPr id="2" name="Title 1"/>
          <p:cNvSpPr>
            <a:spLocks noGrp="1"/>
          </p:cNvSpPr>
          <p:nvPr>
            <p:ph type="ctrTitle" hasCustomPrompt="1"/>
          </p:nvPr>
        </p:nvSpPr>
        <p:spPr>
          <a:xfrm>
            <a:off x="973137" y="2854325"/>
            <a:ext cx="9996735" cy="1397000"/>
          </a:xfrm>
        </p:spPr>
        <p:txBody>
          <a:bodyPr lIns="0" tIns="0" rIns="0" bIns="0" anchor="b" anchorCtr="0">
            <a:noAutofit/>
          </a:bodyPr>
          <a:lstStyle>
            <a:lvl1pPr algn="l">
              <a:lnSpc>
                <a:spcPct val="80000"/>
              </a:lnSpc>
              <a:defRPr sz="6000" cap="all" baseline="0">
                <a:solidFill>
                  <a:schemeClr val="bg1"/>
                </a:solidFill>
              </a:defRPr>
            </a:lvl1pPr>
          </a:lstStyle>
          <a:p>
            <a:r>
              <a:rPr lang="en-US"/>
              <a:t>CLICK TO EDIT TITLE</a:t>
            </a:r>
          </a:p>
        </p:txBody>
      </p:sp>
      <p:sp>
        <p:nvSpPr>
          <p:cNvPr id="3" name="Subtitle 2"/>
          <p:cNvSpPr>
            <a:spLocks noGrp="1"/>
          </p:cNvSpPr>
          <p:nvPr>
            <p:ph type="subTitle" idx="1"/>
          </p:nvPr>
        </p:nvSpPr>
        <p:spPr>
          <a:xfrm>
            <a:off x="973009" y="4257675"/>
            <a:ext cx="9999050" cy="685800"/>
          </a:xfrm>
        </p:spPr>
        <p:txBody>
          <a:bodyPr lIns="0" tIns="45720" rIns="0">
            <a:noAutofit/>
          </a:bodyPr>
          <a:lstStyle>
            <a:lvl1pPr marL="0" indent="0" algn="l">
              <a:lnSpc>
                <a:spcPct val="80000"/>
              </a:lnSpc>
              <a:spcBef>
                <a:spcPts val="0"/>
              </a:spcBef>
              <a:buNone/>
              <a:defRPr sz="2400" b="0" cap="all" baseline="0">
                <a:solidFill>
                  <a:schemeClr val="bg1"/>
                </a:solidFill>
              </a:defRPr>
            </a:lvl1pPr>
            <a:lvl2pPr marL="457241" indent="0" algn="ctr">
              <a:buNone/>
              <a:defRPr>
                <a:solidFill>
                  <a:schemeClr val="tx1">
                    <a:tint val="75000"/>
                  </a:schemeClr>
                </a:solidFill>
              </a:defRPr>
            </a:lvl2pPr>
            <a:lvl3pPr marL="914484" indent="0" algn="ctr">
              <a:buNone/>
              <a:defRPr>
                <a:solidFill>
                  <a:schemeClr val="tx1">
                    <a:tint val="75000"/>
                  </a:schemeClr>
                </a:solidFill>
              </a:defRPr>
            </a:lvl3pPr>
            <a:lvl4pPr marL="1371725" indent="0" algn="ctr">
              <a:buNone/>
              <a:defRPr>
                <a:solidFill>
                  <a:schemeClr val="tx1">
                    <a:tint val="75000"/>
                  </a:schemeClr>
                </a:solidFill>
              </a:defRPr>
            </a:lvl4pPr>
            <a:lvl5pPr marL="1828968" indent="0" algn="ctr">
              <a:buNone/>
              <a:defRPr>
                <a:solidFill>
                  <a:schemeClr val="tx1">
                    <a:tint val="75000"/>
                  </a:schemeClr>
                </a:solidFill>
              </a:defRPr>
            </a:lvl5pPr>
            <a:lvl6pPr marL="2286209" indent="0" algn="ctr">
              <a:buNone/>
              <a:defRPr>
                <a:solidFill>
                  <a:schemeClr val="tx1">
                    <a:tint val="75000"/>
                  </a:schemeClr>
                </a:solidFill>
              </a:defRPr>
            </a:lvl6pPr>
            <a:lvl7pPr marL="2743452" indent="0" algn="ctr">
              <a:buNone/>
              <a:defRPr>
                <a:solidFill>
                  <a:schemeClr val="tx1">
                    <a:tint val="75000"/>
                  </a:schemeClr>
                </a:solidFill>
              </a:defRPr>
            </a:lvl7pPr>
            <a:lvl8pPr marL="3200693" indent="0" algn="ctr">
              <a:buNone/>
              <a:defRPr>
                <a:solidFill>
                  <a:schemeClr val="tx1">
                    <a:tint val="75000"/>
                  </a:schemeClr>
                </a:solidFill>
              </a:defRPr>
            </a:lvl8pPr>
            <a:lvl9pPr marL="3657936" indent="0" algn="ctr">
              <a:buNone/>
              <a:defRPr>
                <a:solidFill>
                  <a:schemeClr val="tx1">
                    <a:tint val="75000"/>
                  </a:schemeClr>
                </a:solidFill>
              </a:defRPr>
            </a:lvl9pPr>
          </a:lstStyle>
          <a:p>
            <a:r>
              <a:rPr lang="en-US"/>
              <a:t>Click to edit Master subtitle style</a:t>
            </a:r>
          </a:p>
        </p:txBody>
      </p:sp>
      <p:sp>
        <p:nvSpPr>
          <p:cNvPr id="5" name="TextBox 4">
            <a:extLst>
              <a:ext uri="{FF2B5EF4-FFF2-40B4-BE49-F238E27FC236}">
                <a16:creationId xmlns:a16="http://schemas.microsoft.com/office/drawing/2014/main" id="{CE8CF814-30EA-D02D-D022-F9D826393C21}"/>
              </a:ext>
            </a:extLst>
          </p:cNvPr>
          <p:cNvSpPr txBox="1"/>
          <p:nvPr userDrawn="1"/>
        </p:nvSpPr>
        <p:spPr>
          <a:xfrm>
            <a:off x="6702425" y="6657947"/>
            <a:ext cx="5486400"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a:solidFill>
                  <a:schemeClr val="bg1"/>
                </a:solidFill>
              </a:rPr>
              <a:t>©</a:t>
            </a:r>
            <a:fld id="{D558B60A-1145-4F0A-8AF7-E7E89EA3B390}" type="datetimeyyyy">
              <a:rPr lang="en-US" sz="700" smtClean="0">
                <a:solidFill>
                  <a:schemeClr val="bg1"/>
                </a:solidFill>
              </a:rPr>
              <a:pPr lvl="0"/>
              <a:t>2026</a:t>
            </a:fld>
            <a:r>
              <a:rPr lang="en-US" sz="700">
                <a:solidFill>
                  <a:schemeClr val="bg1"/>
                </a:solidFill>
              </a:rPr>
              <a:t> Mayo Foundation for Medical Education and Research  |  slide-</a:t>
            </a:r>
            <a:fld id="{D445C29B-035B-48ED-941F-A66A11A8A322}" type="slidenum">
              <a:rPr lang="en-US" sz="700" smtClean="0">
                <a:solidFill>
                  <a:schemeClr val="bg1"/>
                </a:solidFill>
              </a:rPr>
              <a:pPr lvl="0"/>
              <a:t>‹#›</a:t>
            </a:fld>
            <a:endParaRPr lang="en-US" sz="700">
              <a:solidFill>
                <a:schemeClr val="bg1"/>
              </a:solidFill>
            </a:endParaRPr>
          </a:p>
        </p:txBody>
      </p:sp>
      <p:pic>
        <p:nvPicPr>
          <p:cNvPr id="8" name="Picture 7">
            <a:extLst>
              <a:ext uri="{FF2B5EF4-FFF2-40B4-BE49-F238E27FC236}">
                <a16:creationId xmlns:a16="http://schemas.microsoft.com/office/drawing/2014/main" id="{D13AFB36-C93F-32CD-6B3C-02F778D3CD3A}"/>
              </a:ext>
            </a:extLst>
          </p:cNvPr>
          <p:cNvPicPr>
            <a:picLocks noChangeAspect="1"/>
          </p:cNvPicPr>
          <p:nvPr userDrawn="1"/>
        </p:nvPicPr>
        <p:blipFill>
          <a:blip r:embed="rId3"/>
          <a:stretch>
            <a:fillRect/>
          </a:stretch>
        </p:blipFill>
        <p:spPr>
          <a:xfrm>
            <a:off x="541338" y="536575"/>
            <a:ext cx="841248" cy="1017639"/>
          </a:xfrm>
          <a:prstGeom prst="rect">
            <a:avLst/>
          </a:prstGeom>
          <a:ln>
            <a:noFill/>
          </a:ln>
        </p:spPr>
      </p:pic>
    </p:spTree>
    <p:extLst>
      <p:ext uri="{BB962C8B-B14F-4D97-AF65-F5344CB8AC3E}">
        <p14:creationId xmlns:p14="http://schemas.microsoft.com/office/powerpoint/2010/main" val="255828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_60/40 imag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73136" y="2854325"/>
            <a:ext cx="5879592" cy="1397000"/>
          </a:xfrm>
        </p:spPr>
        <p:txBody>
          <a:bodyPr lIns="0" tIns="0" rIns="0" bIns="0" anchor="b" anchorCtr="0">
            <a:noAutofit/>
          </a:bodyPr>
          <a:lstStyle>
            <a:lvl1pPr algn="l">
              <a:lnSpc>
                <a:spcPct val="80000"/>
              </a:lnSpc>
              <a:defRPr sz="6000" cap="all" baseline="0">
                <a:solidFill>
                  <a:schemeClr val="tx1"/>
                </a:solidFill>
              </a:defRPr>
            </a:lvl1pPr>
          </a:lstStyle>
          <a:p>
            <a:r>
              <a:rPr lang="en-US"/>
              <a:t>CLICK TO EDIT TITLE</a:t>
            </a:r>
          </a:p>
        </p:txBody>
      </p:sp>
      <p:sp>
        <p:nvSpPr>
          <p:cNvPr id="3" name="Subtitle 2"/>
          <p:cNvSpPr>
            <a:spLocks noGrp="1"/>
          </p:cNvSpPr>
          <p:nvPr>
            <p:ph type="subTitle" idx="1"/>
          </p:nvPr>
        </p:nvSpPr>
        <p:spPr>
          <a:xfrm>
            <a:off x="973008" y="4257675"/>
            <a:ext cx="5879592" cy="685800"/>
          </a:xfrm>
        </p:spPr>
        <p:txBody>
          <a:bodyPr lIns="0" tIns="45720" rIns="0">
            <a:noAutofit/>
          </a:bodyPr>
          <a:lstStyle>
            <a:lvl1pPr marL="0" indent="0" algn="l">
              <a:lnSpc>
                <a:spcPct val="80000"/>
              </a:lnSpc>
              <a:spcBef>
                <a:spcPts val="0"/>
              </a:spcBef>
              <a:buNone/>
              <a:defRPr sz="2400" b="0" cap="all" baseline="0">
                <a:solidFill>
                  <a:schemeClr val="accent1"/>
                </a:solidFill>
              </a:defRPr>
            </a:lvl1pPr>
            <a:lvl2pPr marL="457241" indent="0" algn="ctr">
              <a:buNone/>
              <a:defRPr>
                <a:solidFill>
                  <a:schemeClr val="tx1">
                    <a:tint val="75000"/>
                  </a:schemeClr>
                </a:solidFill>
              </a:defRPr>
            </a:lvl2pPr>
            <a:lvl3pPr marL="914484" indent="0" algn="ctr">
              <a:buNone/>
              <a:defRPr>
                <a:solidFill>
                  <a:schemeClr val="tx1">
                    <a:tint val="75000"/>
                  </a:schemeClr>
                </a:solidFill>
              </a:defRPr>
            </a:lvl3pPr>
            <a:lvl4pPr marL="1371725" indent="0" algn="ctr">
              <a:buNone/>
              <a:defRPr>
                <a:solidFill>
                  <a:schemeClr val="tx1">
                    <a:tint val="75000"/>
                  </a:schemeClr>
                </a:solidFill>
              </a:defRPr>
            </a:lvl4pPr>
            <a:lvl5pPr marL="1828968" indent="0" algn="ctr">
              <a:buNone/>
              <a:defRPr>
                <a:solidFill>
                  <a:schemeClr val="tx1">
                    <a:tint val="75000"/>
                  </a:schemeClr>
                </a:solidFill>
              </a:defRPr>
            </a:lvl5pPr>
            <a:lvl6pPr marL="2286209" indent="0" algn="ctr">
              <a:buNone/>
              <a:defRPr>
                <a:solidFill>
                  <a:schemeClr val="tx1">
                    <a:tint val="75000"/>
                  </a:schemeClr>
                </a:solidFill>
              </a:defRPr>
            </a:lvl6pPr>
            <a:lvl7pPr marL="2743452" indent="0" algn="ctr">
              <a:buNone/>
              <a:defRPr>
                <a:solidFill>
                  <a:schemeClr val="tx1">
                    <a:tint val="75000"/>
                  </a:schemeClr>
                </a:solidFill>
              </a:defRPr>
            </a:lvl7pPr>
            <a:lvl8pPr marL="3200693" indent="0" algn="ctr">
              <a:buNone/>
              <a:defRPr>
                <a:solidFill>
                  <a:schemeClr val="tx1">
                    <a:tint val="75000"/>
                  </a:schemeClr>
                </a:solidFill>
              </a:defRPr>
            </a:lvl8pPr>
            <a:lvl9pPr marL="365793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7" name="Picture Placeholder 6"/>
          <p:cNvSpPr>
            <a:spLocks noGrp="1"/>
          </p:cNvSpPr>
          <p:nvPr>
            <p:ph type="pic" sz="quarter" idx="12"/>
          </p:nvPr>
        </p:nvSpPr>
        <p:spPr>
          <a:xfrm>
            <a:off x="7224713" y="0"/>
            <a:ext cx="4964112" cy="6858000"/>
          </a:xfrm>
          <a:ln>
            <a:noFill/>
          </a:ln>
        </p:spPr>
        <p:txBody>
          <a:bodyPr/>
          <a:lstStyle>
            <a:lvl1pPr marL="0" indent="0">
              <a:buNone/>
              <a:defRPr/>
            </a:lvl1pPr>
          </a:lstStyle>
          <a:p>
            <a:r>
              <a:rPr lang="en-US"/>
              <a:t>Click icon to add picture</a:t>
            </a:r>
          </a:p>
        </p:txBody>
      </p:sp>
      <p:sp>
        <p:nvSpPr>
          <p:cNvPr id="10" name="Rectangle 9"/>
          <p:cNvSpPr/>
          <p:nvPr userDrawn="1"/>
        </p:nvSpPr>
        <p:spPr>
          <a:xfrm>
            <a:off x="973138" y="672465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34C1DF5-8A82-8272-372A-63CA0047D4D4}"/>
              </a:ext>
            </a:extLst>
          </p:cNvPr>
          <p:cNvPicPr>
            <a:picLocks noChangeAspect="1"/>
          </p:cNvPicPr>
          <p:nvPr userDrawn="1"/>
        </p:nvPicPr>
        <p:blipFill>
          <a:blip r:embed="rId2"/>
          <a:stretch>
            <a:fillRect/>
          </a:stretch>
        </p:blipFill>
        <p:spPr>
          <a:xfrm>
            <a:off x="541338" y="536575"/>
            <a:ext cx="841248" cy="1017639"/>
          </a:xfrm>
          <a:prstGeom prst="rect">
            <a:avLst/>
          </a:prstGeom>
          <a:ln>
            <a:noFill/>
          </a:ln>
        </p:spPr>
      </p:pic>
    </p:spTree>
    <p:extLst>
      <p:ext uri="{BB962C8B-B14F-4D97-AF65-F5344CB8AC3E}">
        <p14:creationId xmlns:p14="http://schemas.microsoft.com/office/powerpoint/2010/main" val="3292475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esenter Bio">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37699951-E944-7166-8E85-BCAF2C523958}"/>
              </a:ext>
            </a:extLst>
          </p:cNvPr>
          <p:cNvSpPr>
            <a:spLocks noGrp="1"/>
          </p:cNvSpPr>
          <p:nvPr>
            <p:ph type="body" sz="quarter" idx="17"/>
          </p:nvPr>
        </p:nvSpPr>
        <p:spPr>
          <a:xfrm>
            <a:off x="973138" y="2714625"/>
            <a:ext cx="4773612" cy="357188"/>
          </a:xfrm>
        </p:spPr>
        <p:txBody>
          <a:bodyPr anchor="b" anchorCtr="0"/>
          <a:lstStyle>
            <a:lvl1pPr marL="0" indent="0">
              <a:buNone/>
              <a:defRPr sz="1800"/>
            </a:lvl1pPr>
            <a:lvl2pPr>
              <a:defRPr sz="1800"/>
            </a:lvl2pPr>
            <a:lvl3pPr>
              <a:defRPr sz="1800"/>
            </a:lvl3pPr>
            <a:lvl4pPr>
              <a:defRPr sz="1800"/>
            </a:lvl4pPr>
            <a:lvl5pPr>
              <a:defRPr sz="1800"/>
            </a:lvl5pPr>
          </a:lstStyle>
          <a:p>
            <a:pPr lvl="0"/>
            <a:r>
              <a:rPr lang="en-US"/>
              <a:t>Click to edit Master text styles</a:t>
            </a:r>
          </a:p>
        </p:txBody>
      </p:sp>
      <p:sp>
        <p:nvSpPr>
          <p:cNvPr id="9" name="Picture Placeholder 8">
            <a:extLst>
              <a:ext uri="{FF2B5EF4-FFF2-40B4-BE49-F238E27FC236}">
                <a16:creationId xmlns:a16="http://schemas.microsoft.com/office/drawing/2014/main" id="{097ECC0D-9726-AC27-B563-B357C7ECDAF9}"/>
              </a:ext>
            </a:extLst>
          </p:cNvPr>
          <p:cNvSpPr>
            <a:spLocks noGrp="1"/>
          </p:cNvSpPr>
          <p:nvPr>
            <p:ph type="pic" sz="quarter" idx="13"/>
          </p:nvPr>
        </p:nvSpPr>
        <p:spPr>
          <a:xfrm>
            <a:off x="6094413" y="0"/>
            <a:ext cx="6094412" cy="6858000"/>
          </a:xfrm>
        </p:spPr>
        <p:txBody>
          <a:bodyPr lIns="365760" tIns="274320"/>
          <a:lstStyle>
            <a:lvl1pPr marL="0" indent="0">
              <a:buNone/>
              <a:defRPr/>
            </a:lvl1pPr>
          </a:lstStyle>
          <a:p>
            <a:r>
              <a:rPr lang="en-US"/>
              <a:t>Click icon to add picture</a:t>
            </a:r>
          </a:p>
        </p:txBody>
      </p:sp>
      <p:sp>
        <p:nvSpPr>
          <p:cNvPr id="2" name="Title 1"/>
          <p:cNvSpPr>
            <a:spLocks noGrp="1"/>
          </p:cNvSpPr>
          <p:nvPr>
            <p:ph type="title" hasCustomPrompt="1"/>
          </p:nvPr>
        </p:nvSpPr>
        <p:spPr>
          <a:xfrm>
            <a:off x="973138" y="536574"/>
            <a:ext cx="4773612" cy="978408"/>
          </a:xfrm>
        </p:spPr>
        <p:txBody>
          <a:bodyPr/>
          <a:lstStyle>
            <a:lvl1pPr>
              <a:defRPr baseline="0">
                <a:solidFill>
                  <a:schemeClr val="tx1"/>
                </a:solidFill>
              </a:defRPr>
            </a:lvl1pPr>
          </a:lstStyle>
          <a:p>
            <a:r>
              <a:rPr lang="en-US"/>
              <a:t>CLICK TO EDIT MASTER TITLE</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8D1F8B54-E896-F7BA-1399-C4F7D8AA8588}"/>
              </a:ext>
            </a:extLst>
          </p:cNvPr>
          <p:cNvSpPr>
            <a:spLocks noGrp="1"/>
          </p:cNvSpPr>
          <p:nvPr>
            <p:ph type="body" sz="quarter" idx="14"/>
          </p:nvPr>
        </p:nvSpPr>
        <p:spPr>
          <a:xfrm>
            <a:off x="973138" y="1984375"/>
            <a:ext cx="4773612" cy="730250"/>
          </a:xfrm>
        </p:spPr>
        <p:txBody>
          <a:bodyPr anchor="b" anchorCtr="0"/>
          <a:lstStyle>
            <a:lvl1pPr marL="0" indent="0">
              <a:buNone/>
              <a:defRPr b="1"/>
            </a:lvl1pPr>
          </a:lstStyle>
          <a:p>
            <a:pPr lvl="0"/>
            <a:r>
              <a:rPr lang="en-US"/>
              <a:t>Click to edit Master text styles</a:t>
            </a:r>
          </a:p>
        </p:txBody>
      </p:sp>
      <p:sp>
        <p:nvSpPr>
          <p:cNvPr id="12" name="Text Placeholder 8">
            <a:extLst>
              <a:ext uri="{FF2B5EF4-FFF2-40B4-BE49-F238E27FC236}">
                <a16:creationId xmlns:a16="http://schemas.microsoft.com/office/drawing/2014/main" id="{60346084-E235-17F4-E090-59B38DAF3E70}"/>
              </a:ext>
            </a:extLst>
          </p:cNvPr>
          <p:cNvSpPr>
            <a:spLocks noGrp="1"/>
          </p:cNvSpPr>
          <p:nvPr>
            <p:ph type="body" sz="quarter" idx="15"/>
          </p:nvPr>
        </p:nvSpPr>
        <p:spPr>
          <a:xfrm>
            <a:off x="973138" y="3429000"/>
            <a:ext cx="4773612" cy="1828800"/>
          </a:xfrm>
        </p:spPr>
        <p:txBody>
          <a:bodyPr/>
          <a:lstStyle>
            <a:lvl1pPr marL="0" indent="0">
              <a:buNone/>
              <a:defRPr sz="20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795766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White_Team Intro">
    <p:bg>
      <p:bgPr>
        <a:solidFill>
          <a:schemeClr val="bg1"/>
        </a:solidFill>
        <a:effectLst/>
      </p:bgPr>
    </p:bg>
    <p:spTree>
      <p:nvGrpSpPr>
        <p:cNvPr id="1" name=""/>
        <p:cNvGrpSpPr/>
        <p:nvPr/>
      </p:nvGrpSpPr>
      <p:grpSpPr>
        <a:xfrm>
          <a:off x="0" y="0"/>
          <a:ext cx="0" cy="0"/>
          <a:chOff x="0" y="0"/>
          <a:chExt cx="0" cy="0"/>
        </a:xfrm>
      </p:grpSpPr>
      <p:sp>
        <p:nvSpPr>
          <p:cNvPr id="3" name="Text Placeholder 10">
            <a:extLst>
              <a:ext uri="{FF2B5EF4-FFF2-40B4-BE49-F238E27FC236}">
                <a16:creationId xmlns:a16="http://schemas.microsoft.com/office/drawing/2014/main" id="{323D021E-28F0-2EE1-47CF-AA03D10F0D73}"/>
              </a:ext>
            </a:extLst>
          </p:cNvPr>
          <p:cNvSpPr>
            <a:spLocks noGrp="1"/>
          </p:cNvSpPr>
          <p:nvPr>
            <p:ph type="body" sz="quarter" idx="14"/>
          </p:nvPr>
        </p:nvSpPr>
        <p:spPr>
          <a:xfrm>
            <a:off x="6097842" y="539624"/>
            <a:ext cx="5568696" cy="1444752"/>
          </a:xfrm>
        </p:spPr>
        <p:txBody>
          <a:bodyPr vert="horz" lIns="0" tIns="64008" rIns="0" bIns="45724" rtlCol="0">
            <a:noAutofit/>
          </a:bodyPr>
          <a:lstStyle>
            <a:lvl1pPr marL="0" indent="0">
              <a:spcBef>
                <a:spcPts val="600"/>
              </a:spcBef>
              <a:buNone/>
              <a:defRPr lang="en-US" sz="2000" dirty="0" smtClean="0">
                <a:solidFill>
                  <a:schemeClr val="tx1"/>
                </a:solidFill>
              </a:defRPr>
            </a:lvl1pPr>
            <a:lvl2pPr marL="457200" indent="0">
              <a:buNone/>
              <a:defRPr lang="en-US" sz="2000" dirty="0" smtClean="0"/>
            </a:lvl2pPr>
            <a:lvl3pPr marL="914400" indent="0">
              <a:buNone/>
              <a:defRPr lang="en-US" sz="2000" dirty="0" smtClean="0"/>
            </a:lvl3pPr>
            <a:lvl4pPr marL="1371600" indent="0">
              <a:buNone/>
              <a:defRPr lang="en-US" sz="2000" dirty="0" smtClean="0"/>
            </a:lvl4pPr>
          </a:lstStyle>
          <a:p>
            <a:pPr lvl="0"/>
            <a:r>
              <a:rPr lang="en-US"/>
              <a:t>Click to edit Master text styles</a:t>
            </a:r>
          </a:p>
        </p:txBody>
      </p:sp>
      <p:sp>
        <p:nvSpPr>
          <p:cNvPr id="2" name="Title 1"/>
          <p:cNvSpPr>
            <a:spLocks noGrp="1"/>
          </p:cNvSpPr>
          <p:nvPr>
            <p:ph type="title" hasCustomPrompt="1"/>
          </p:nvPr>
        </p:nvSpPr>
        <p:spPr>
          <a:xfrm>
            <a:off x="973138" y="536575"/>
            <a:ext cx="4773612" cy="1447800"/>
          </a:xfrm>
        </p:spPr>
        <p:txBody>
          <a:bodyPr/>
          <a:lstStyle>
            <a:lvl1pPr>
              <a:defRPr baseline="0">
                <a:solidFill>
                  <a:schemeClr val="tx1"/>
                </a:solidFill>
              </a:defRPr>
            </a:lvl1pPr>
          </a:lstStyle>
          <a:p>
            <a:r>
              <a:rPr lang="en-US"/>
              <a:t>CLICK TO EDIT MASTER TITLE STYLE</a:t>
            </a:r>
          </a:p>
        </p:txBody>
      </p:sp>
      <p:sp>
        <p:nvSpPr>
          <p:cNvPr id="8" name="Rectangle 7"/>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lvl1pPr>
              <a:defRPr>
                <a:solidFill>
                  <a:schemeClr val="bg1">
                    <a:lumMod val="50000"/>
                    <a:lumOff val="50000"/>
                  </a:schemeClr>
                </a:solidFill>
              </a:defRPr>
            </a:lvl1pPr>
          </a:lstStyle>
          <a:p>
            <a:fld id="{3465F197-B1B8-4584-8B75-5D45B647D250}" type="datetimeFigureOut">
              <a:rPr lang="en-US" smtClean="0"/>
              <a:pPr/>
              <a:t>5/1/2026</a:t>
            </a:fld>
            <a:endParaRPr lang="en-US"/>
          </a:p>
        </p:txBody>
      </p:sp>
      <p:sp>
        <p:nvSpPr>
          <p:cNvPr id="6" name="Footer Placeholder 5"/>
          <p:cNvSpPr>
            <a:spLocks noGrp="1"/>
          </p:cNvSpPr>
          <p:nvPr>
            <p:ph type="ftr" sz="quarter" idx="11"/>
          </p:nvPr>
        </p:nvSpPr>
        <p:spPr/>
        <p:txBody>
          <a:bodyPr/>
          <a:lstStyle>
            <a:lvl1pPr>
              <a:defRPr>
                <a:solidFill>
                  <a:schemeClr val="bg1">
                    <a:lumMod val="50000"/>
                    <a:lumOff val="50000"/>
                  </a:schemeClr>
                </a:solidFill>
              </a:defRPr>
            </a:lvl1pPr>
          </a:lstStyle>
          <a:p>
            <a:endParaRPr lang="en-US"/>
          </a:p>
        </p:txBody>
      </p:sp>
      <p:sp>
        <p:nvSpPr>
          <p:cNvPr id="4" name="Picture Placeholder 22">
            <a:extLst>
              <a:ext uri="{FF2B5EF4-FFF2-40B4-BE49-F238E27FC236}">
                <a16:creationId xmlns:a16="http://schemas.microsoft.com/office/drawing/2014/main" id="{E7558D24-C3F2-9D09-228B-BB86E32257C9}"/>
              </a:ext>
            </a:extLst>
          </p:cNvPr>
          <p:cNvSpPr>
            <a:spLocks noGrp="1"/>
          </p:cNvSpPr>
          <p:nvPr>
            <p:ph type="pic" sz="quarter" idx="12"/>
          </p:nvPr>
        </p:nvSpPr>
        <p:spPr>
          <a:xfrm>
            <a:off x="978694" y="3123084"/>
            <a:ext cx="1757362" cy="2103120"/>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11" name="Picture Placeholder 22">
            <a:extLst>
              <a:ext uri="{FF2B5EF4-FFF2-40B4-BE49-F238E27FC236}">
                <a16:creationId xmlns:a16="http://schemas.microsoft.com/office/drawing/2014/main" id="{8338E5E8-59AB-93F2-4715-D08D8FFA3F87}"/>
              </a:ext>
            </a:extLst>
          </p:cNvPr>
          <p:cNvSpPr>
            <a:spLocks noGrp="1"/>
          </p:cNvSpPr>
          <p:nvPr>
            <p:ph type="pic" sz="quarter" idx="13"/>
          </p:nvPr>
        </p:nvSpPr>
        <p:spPr>
          <a:xfrm>
            <a:off x="3209990" y="3123084"/>
            <a:ext cx="1757362" cy="2103120"/>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12" name="Picture Placeholder 22">
            <a:extLst>
              <a:ext uri="{FF2B5EF4-FFF2-40B4-BE49-F238E27FC236}">
                <a16:creationId xmlns:a16="http://schemas.microsoft.com/office/drawing/2014/main" id="{53ECB930-EA51-2106-1E9C-EC1627B33626}"/>
              </a:ext>
            </a:extLst>
          </p:cNvPr>
          <p:cNvSpPr>
            <a:spLocks noGrp="1"/>
          </p:cNvSpPr>
          <p:nvPr>
            <p:ph type="pic" sz="quarter" idx="15"/>
          </p:nvPr>
        </p:nvSpPr>
        <p:spPr>
          <a:xfrm>
            <a:off x="5441286" y="3123084"/>
            <a:ext cx="1757362" cy="2103120"/>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13" name="Picture Placeholder 22">
            <a:extLst>
              <a:ext uri="{FF2B5EF4-FFF2-40B4-BE49-F238E27FC236}">
                <a16:creationId xmlns:a16="http://schemas.microsoft.com/office/drawing/2014/main" id="{930C1BA4-9A6A-52BD-0EF8-656DBFE91F1E}"/>
              </a:ext>
            </a:extLst>
          </p:cNvPr>
          <p:cNvSpPr>
            <a:spLocks noGrp="1"/>
          </p:cNvSpPr>
          <p:nvPr>
            <p:ph type="pic" sz="quarter" idx="16"/>
          </p:nvPr>
        </p:nvSpPr>
        <p:spPr>
          <a:xfrm>
            <a:off x="7672582" y="3123084"/>
            <a:ext cx="1757362" cy="2103120"/>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14" name="Picture Placeholder 22">
            <a:extLst>
              <a:ext uri="{FF2B5EF4-FFF2-40B4-BE49-F238E27FC236}">
                <a16:creationId xmlns:a16="http://schemas.microsoft.com/office/drawing/2014/main" id="{C5BA61AB-B0AB-285D-2459-4B52058CF589}"/>
              </a:ext>
            </a:extLst>
          </p:cNvPr>
          <p:cNvSpPr>
            <a:spLocks noGrp="1"/>
          </p:cNvSpPr>
          <p:nvPr>
            <p:ph type="pic" sz="quarter" idx="17"/>
          </p:nvPr>
        </p:nvSpPr>
        <p:spPr>
          <a:xfrm>
            <a:off x="9903879" y="3123084"/>
            <a:ext cx="1757362" cy="2103120"/>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15" name="Text Placeholder 35">
            <a:extLst>
              <a:ext uri="{FF2B5EF4-FFF2-40B4-BE49-F238E27FC236}">
                <a16:creationId xmlns:a16="http://schemas.microsoft.com/office/drawing/2014/main" id="{213DAB99-EA3B-C93A-1AE6-CAE04992F04F}"/>
              </a:ext>
            </a:extLst>
          </p:cNvPr>
          <p:cNvSpPr>
            <a:spLocks noGrp="1"/>
          </p:cNvSpPr>
          <p:nvPr>
            <p:ph type="body" sz="quarter" idx="18" hasCustomPrompt="1"/>
          </p:nvPr>
        </p:nvSpPr>
        <p:spPr>
          <a:xfrm>
            <a:off x="3211315" y="5235729"/>
            <a:ext cx="1755774" cy="791699"/>
          </a:xfrm>
        </p:spPr>
        <p:txBody>
          <a:bodyPr tIns="45720"/>
          <a:lstStyle>
            <a:lvl1pPr marL="0" indent="0" algn="ctr">
              <a:lnSpc>
                <a:spcPct val="100000"/>
              </a:lnSpc>
              <a:spcBef>
                <a:spcPts val="0"/>
              </a:spcBef>
              <a:buNone/>
              <a:defRPr sz="14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16" name="Text Placeholder 35">
            <a:extLst>
              <a:ext uri="{FF2B5EF4-FFF2-40B4-BE49-F238E27FC236}">
                <a16:creationId xmlns:a16="http://schemas.microsoft.com/office/drawing/2014/main" id="{9C1B5FB7-5D74-1DB9-3ABE-EFC367FC7DBA}"/>
              </a:ext>
            </a:extLst>
          </p:cNvPr>
          <p:cNvSpPr>
            <a:spLocks noGrp="1"/>
          </p:cNvSpPr>
          <p:nvPr>
            <p:ph type="body" sz="quarter" idx="19" hasCustomPrompt="1"/>
          </p:nvPr>
        </p:nvSpPr>
        <p:spPr>
          <a:xfrm>
            <a:off x="9903614" y="5235729"/>
            <a:ext cx="1755774" cy="791699"/>
          </a:xfrm>
        </p:spPr>
        <p:txBody>
          <a:bodyPr tIns="45720"/>
          <a:lstStyle>
            <a:lvl1pPr marL="0" indent="0" algn="ctr">
              <a:lnSpc>
                <a:spcPct val="100000"/>
              </a:lnSpc>
              <a:spcBef>
                <a:spcPts val="0"/>
              </a:spcBef>
              <a:buNone/>
              <a:defRPr sz="14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17" name="Text Placeholder 35">
            <a:extLst>
              <a:ext uri="{FF2B5EF4-FFF2-40B4-BE49-F238E27FC236}">
                <a16:creationId xmlns:a16="http://schemas.microsoft.com/office/drawing/2014/main" id="{0CDCB8D7-BA5E-0626-E408-A54BF0200157}"/>
              </a:ext>
            </a:extLst>
          </p:cNvPr>
          <p:cNvSpPr>
            <a:spLocks noGrp="1"/>
          </p:cNvSpPr>
          <p:nvPr>
            <p:ph type="body" sz="quarter" idx="20" hasCustomPrompt="1"/>
          </p:nvPr>
        </p:nvSpPr>
        <p:spPr>
          <a:xfrm>
            <a:off x="7672582" y="5235729"/>
            <a:ext cx="1755774" cy="791699"/>
          </a:xfrm>
        </p:spPr>
        <p:txBody>
          <a:bodyPr tIns="45720"/>
          <a:lstStyle>
            <a:lvl1pPr marL="0" indent="0" algn="ctr">
              <a:lnSpc>
                <a:spcPct val="100000"/>
              </a:lnSpc>
              <a:spcBef>
                <a:spcPts val="0"/>
              </a:spcBef>
              <a:buNone/>
              <a:defRPr sz="14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18" name="Text Placeholder 35">
            <a:extLst>
              <a:ext uri="{FF2B5EF4-FFF2-40B4-BE49-F238E27FC236}">
                <a16:creationId xmlns:a16="http://schemas.microsoft.com/office/drawing/2014/main" id="{8D0CEA63-BDCA-D243-F7D1-813BBBE1F6FA}"/>
              </a:ext>
            </a:extLst>
          </p:cNvPr>
          <p:cNvSpPr>
            <a:spLocks noGrp="1"/>
          </p:cNvSpPr>
          <p:nvPr>
            <p:ph type="body" sz="quarter" idx="21" hasCustomPrompt="1"/>
          </p:nvPr>
        </p:nvSpPr>
        <p:spPr>
          <a:xfrm>
            <a:off x="5442348" y="5235729"/>
            <a:ext cx="1755774" cy="791699"/>
          </a:xfrm>
        </p:spPr>
        <p:txBody>
          <a:bodyPr tIns="45720"/>
          <a:lstStyle>
            <a:lvl1pPr marL="0" indent="0" algn="ctr">
              <a:lnSpc>
                <a:spcPct val="100000"/>
              </a:lnSpc>
              <a:spcBef>
                <a:spcPts val="0"/>
              </a:spcBef>
              <a:buNone/>
              <a:defRPr sz="14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19" name="Text Placeholder 35">
            <a:extLst>
              <a:ext uri="{FF2B5EF4-FFF2-40B4-BE49-F238E27FC236}">
                <a16:creationId xmlns:a16="http://schemas.microsoft.com/office/drawing/2014/main" id="{A02BAC42-698F-E97E-E259-A979C1B4CA17}"/>
              </a:ext>
            </a:extLst>
          </p:cNvPr>
          <p:cNvSpPr>
            <a:spLocks noGrp="1"/>
          </p:cNvSpPr>
          <p:nvPr>
            <p:ph type="body" sz="quarter" idx="22" hasCustomPrompt="1"/>
          </p:nvPr>
        </p:nvSpPr>
        <p:spPr>
          <a:xfrm>
            <a:off x="980282" y="5235729"/>
            <a:ext cx="1755774" cy="791699"/>
          </a:xfrm>
        </p:spPr>
        <p:txBody>
          <a:bodyPr tIns="45720"/>
          <a:lstStyle>
            <a:lvl1pPr marL="0" indent="0" algn="ctr">
              <a:lnSpc>
                <a:spcPct val="100000"/>
              </a:lnSpc>
              <a:spcBef>
                <a:spcPts val="0"/>
              </a:spcBef>
              <a:buNone/>
              <a:defRPr sz="14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Tree>
    <p:extLst>
      <p:ext uri="{BB962C8B-B14F-4D97-AF65-F5344CB8AC3E}">
        <p14:creationId xmlns:p14="http://schemas.microsoft.com/office/powerpoint/2010/main" val="2253428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White_Large Team Intro">
    <p:bg>
      <p:bgPr>
        <a:solidFill>
          <a:schemeClr val="bg1"/>
        </a:solidFill>
        <a:effectLst/>
      </p:bgPr>
    </p:bg>
    <p:spTree>
      <p:nvGrpSpPr>
        <p:cNvPr id="1" name=""/>
        <p:cNvGrpSpPr/>
        <p:nvPr/>
      </p:nvGrpSpPr>
      <p:grpSpPr>
        <a:xfrm>
          <a:off x="0" y="0"/>
          <a:ext cx="0" cy="0"/>
          <a:chOff x="0" y="0"/>
          <a:chExt cx="0" cy="0"/>
        </a:xfrm>
      </p:grpSpPr>
      <p:sp>
        <p:nvSpPr>
          <p:cNvPr id="3" name="Text Placeholder 10">
            <a:extLst>
              <a:ext uri="{FF2B5EF4-FFF2-40B4-BE49-F238E27FC236}">
                <a16:creationId xmlns:a16="http://schemas.microsoft.com/office/drawing/2014/main" id="{323D021E-28F0-2EE1-47CF-AA03D10F0D73}"/>
              </a:ext>
            </a:extLst>
          </p:cNvPr>
          <p:cNvSpPr>
            <a:spLocks noGrp="1"/>
          </p:cNvSpPr>
          <p:nvPr>
            <p:ph type="body" sz="quarter" idx="14"/>
          </p:nvPr>
        </p:nvSpPr>
        <p:spPr>
          <a:xfrm>
            <a:off x="6097842" y="539624"/>
            <a:ext cx="5568696" cy="1444752"/>
          </a:xfrm>
        </p:spPr>
        <p:txBody>
          <a:bodyPr vert="horz" lIns="0" tIns="64008" rIns="0" bIns="45724" rtlCol="0">
            <a:noAutofit/>
          </a:bodyPr>
          <a:lstStyle>
            <a:lvl1pPr marL="0" indent="0">
              <a:spcBef>
                <a:spcPts val="600"/>
              </a:spcBef>
              <a:buNone/>
              <a:defRPr lang="en-US" sz="2000" dirty="0" smtClean="0">
                <a:solidFill>
                  <a:schemeClr val="tx1"/>
                </a:solidFill>
              </a:defRPr>
            </a:lvl1pPr>
            <a:lvl2pPr marL="457200" indent="0">
              <a:buNone/>
              <a:defRPr lang="en-US" sz="2000" dirty="0" smtClean="0"/>
            </a:lvl2pPr>
            <a:lvl3pPr marL="914400" indent="0">
              <a:buNone/>
              <a:defRPr lang="en-US" sz="2000" dirty="0" smtClean="0"/>
            </a:lvl3pPr>
            <a:lvl4pPr marL="1371600" indent="0">
              <a:buNone/>
              <a:defRPr lang="en-US" sz="2000" dirty="0" smtClean="0"/>
            </a:lvl4pPr>
          </a:lstStyle>
          <a:p>
            <a:pPr lvl="0"/>
            <a:r>
              <a:rPr lang="en-US"/>
              <a:t>Click to edit Master text styles</a:t>
            </a:r>
          </a:p>
        </p:txBody>
      </p:sp>
      <p:sp>
        <p:nvSpPr>
          <p:cNvPr id="2" name="Title 1"/>
          <p:cNvSpPr>
            <a:spLocks noGrp="1"/>
          </p:cNvSpPr>
          <p:nvPr>
            <p:ph type="title" hasCustomPrompt="1"/>
          </p:nvPr>
        </p:nvSpPr>
        <p:spPr>
          <a:xfrm>
            <a:off x="973138" y="536575"/>
            <a:ext cx="4773612" cy="1447800"/>
          </a:xfrm>
        </p:spPr>
        <p:txBody>
          <a:bodyPr/>
          <a:lstStyle>
            <a:lvl1pPr>
              <a:defRPr baseline="0">
                <a:solidFill>
                  <a:schemeClr val="tx1"/>
                </a:solidFill>
              </a:defRPr>
            </a:lvl1pPr>
          </a:lstStyle>
          <a:p>
            <a:r>
              <a:rPr lang="en-US"/>
              <a:t>CLICK TO EDIT MASTER TITLE STYLE</a:t>
            </a:r>
          </a:p>
        </p:txBody>
      </p:sp>
      <p:sp>
        <p:nvSpPr>
          <p:cNvPr id="8" name="Rectangle 7"/>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lvl1pPr>
              <a:defRPr>
                <a:solidFill>
                  <a:schemeClr val="bg1">
                    <a:lumMod val="50000"/>
                    <a:lumOff val="50000"/>
                  </a:schemeClr>
                </a:solidFill>
              </a:defRPr>
            </a:lvl1pPr>
          </a:lstStyle>
          <a:p>
            <a:fld id="{3465F197-B1B8-4584-8B75-5D45B647D250}" type="datetimeFigureOut">
              <a:rPr lang="en-US" smtClean="0"/>
              <a:pPr/>
              <a:t>5/1/2026</a:t>
            </a:fld>
            <a:endParaRPr lang="en-US"/>
          </a:p>
        </p:txBody>
      </p:sp>
      <p:sp>
        <p:nvSpPr>
          <p:cNvPr id="6" name="Footer Placeholder 5"/>
          <p:cNvSpPr>
            <a:spLocks noGrp="1"/>
          </p:cNvSpPr>
          <p:nvPr>
            <p:ph type="ftr" sz="quarter" idx="11"/>
          </p:nvPr>
        </p:nvSpPr>
        <p:spPr/>
        <p:txBody>
          <a:bodyPr/>
          <a:lstStyle>
            <a:lvl1pPr>
              <a:defRPr>
                <a:solidFill>
                  <a:schemeClr val="bg1">
                    <a:lumMod val="50000"/>
                    <a:lumOff val="50000"/>
                  </a:schemeClr>
                </a:solidFill>
              </a:defRPr>
            </a:lvl1pPr>
          </a:lstStyle>
          <a:p>
            <a:endParaRPr lang="en-US"/>
          </a:p>
        </p:txBody>
      </p:sp>
      <p:sp>
        <p:nvSpPr>
          <p:cNvPr id="7" name="Picture Placeholder 22">
            <a:extLst>
              <a:ext uri="{FF2B5EF4-FFF2-40B4-BE49-F238E27FC236}">
                <a16:creationId xmlns:a16="http://schemas.microsoft.com/office/drawing/2014/main" id="{E03A4154-A1EC-BD03-17C0-115226616046}"/>
              </a:ext>
            </a:extLst>
          </p:cNvPr>
          <p:cNvSpPr>
            <a:spLocks noGrp="1" noChangeAspect="1"/>
          </p:cNvSpPr>
          <p:nvPr>
            <p:ph type="pic" sz="quarter" idx="12"/>
          </p:nvPr>
        </p:nvSpPr>
        <p:spPr>
          <a:xfrm>
            <a:off x="978694" y="2635414"/>
            <a:ext cx="1143000"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9" name="Picture Placeholder 22">
            <a:extLst>
              <a:ext uri="{FF2B5EF4-FFF2-40B4-BE49-F238E27FC236}">
                <a16:creationId xmlns:a16="http://schemas.microsoft.com/office/drawing/2014/main" id="{6096C9B8-F926-FE5D-34C5-49BD8CA72BF5}"/>
              </a:ext>
            </a:extLst>
          </p:cNvPr>
          <p:cNvSpPr>
            <a:spLocks noGrp="1" noChangeAspect="1"/>
          </p:cNvSpPr>
          <p:nvPr>
            <p:ph type="pic" sz="quarter" idx="13"/>
          </p:nvPr>
        </p:nvSpPr>
        <p:spPr>
          <a:xfrm>
            <a:off x="2763731" y="2635414"/>
            <a:ext cx="1143000"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20" name="Picture Placeholder 22">
            <a:extLst>
              <a:ext uri="{FF2B5EF4-FFF2-40B4-BE49-F238E27FC236}">
                <a16:creationId xmlns:a16="http://schemas.microsoft.com/office/drawing/2014/main" id="{D9AD9E50-67F9-1803-826D-40AB4A3A9700}"/>
              </a:ext>
            </a:extLst>
          </p:cNvPr>
          <p:cNvSpPr>
            <a:spLocks noGrp="1" noChangeAspect="1"/>
          </p:cNvSpPr>
          <p:nvPr>
            <p:ph type="pic" sz="quarter" idx="15"/>
          </p:nvPr>
        </p:nvSpPr>
        <p:spPr>
          <a:xfrm>
            <a:off x="4548768" y="2635414"/>
            <a:ext cx="1143000"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35" name="Picture Placeholder 22">
            <a:extLst>
              <a:ext uri="{FF2B5EF4-FFF2-40B4-BE49-F238E27FC236}">
                <a16:creationId xmlns:a16="http://schemas.microsoft.com/office/drawing/2014/main" id="{6F5639B4-4656-EFF1-ACFF-E0D6645233A1}"/>
              </a:ext>
            </a:extLst>
          </p:cNvPr>
          <p:cNvSpPr>
            <a:spLocks noGrp="1" noChangeAspect="1"/>
          </p:cNvSpPr>
          <p:nvPr>
            <p:ph type="pic" sz="quarter" idx="16"/>
          </p:nvPr>
        </p:nvSpPr>
        <p:spPr>
          <a:xfrm>
            <a:off x="8118842" y="2635414"/>
            <a:ext cx="1143000"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36" name="Picture Placeholder 22">
            <a:extLst>
              <a:ext uri="{FF2B5EF4-FFF2-40B4-BE49-F238E27FC236}">
                <a16:creationId xmlns:a16="http://schemas.microsoft.com/office/drawing/2014/main" id="{F55AED64-DA6A-8339-B778-417CD234A139}"/>
              </a:ext>
            </a:extLst>
          </p:cNvPr>
          <p:cNvSpPr>
            <a:spLocks noGrp="1" noChangeAspect="1"/>
          </p:cNvSpPr>
          <p:nvPr>
            <p:ph type="pic" sz="quarter" idx="17"/>
          </p:nvPr>
        </p:nvSpPr>
        <p:spPr>
          <a:xfrm>
            <a:off x="9903879" y="2635414"/>
            <a:ext cx="1143000"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37" name="Text Placeholder 35">
            <a:extLst>
              <a:ext uri="{FF2B5EF4-FFF2-40B4-BE49-F238E27FC236}">
                <a16:creationId xmlns:a16="http://schemas.microsoft.com/office/drawing/2014/main" id="{416BE438-B61F-2BC2-FC76-2E74FD4FD11F}"/>
              </a:ext>
            </a:extLst>
          </p:cNvPr>
          <p:cNvSpPr>
            <a:spLocks noGrp="1"/>
          </p:cNvSpPr>
          <p:nvPr>
            <p:ph type="body" sz="quarter" idx="18" hasCustomPrompt="1"/>
          </p:nvPr>
        </p:nvSpPr>
        <p:spPr>
          <a:xfrm>
            <a:off x="2765108" y="4003297"/>
            <a:ext cx="1143000" cy="397036"/>
          </a:xfrm>
        </p:spPr>
        <p:txBody>
          <a:bodyPr tIns="4572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38" name="Text Placeholder 35">
            <a:extLst>
              <a:ext uri="{FF2B5EF4-FFF2-40B4-BE49-F238E27FC236}">
                <a16:creationId xmlns:a16="http://schemas.microsoft.com/office/drawing/2014/main" id="{1718C8B2-06DD-026C-F813-9412B6C442AA}"/>
              </a:ext>
            </a:extLst>
          </p:cNvPr>
          <p:cNvSpPr>
            <a:spLocks noGrp="1"/>
          </p:cNvSpPr>
          <p:nvPr>
            <p:ph type="body" sz="quarter" idx="19" hasCustomPrompt="1"/>
          </p:nvPr>
        </p:nvSpPr>
        <p:spPr>
          <a:xfrm>
            <a:off x="9904413" y="4003297"/>
            <a:ext cx="1143000" cy="397036"/>
          </a:xfrm>
        </p:spPr>
        <p:txBody>
          <a:bodyPr tIns="4572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39" name="Text Placeholder 35">
            <a:extLst>
              <a:ext uri="{FF2B5EF4-FFF2-40B4-BE49-F238E27FC236}">
                <a16:creationId xmlns:a16="http://schemas.microsoft.com/office/drawing/2014/main" id="{FFC85773-B9B4-EBD6-917E-72194F44FAA3}"/>
              </a:ext>
            </a:extLst>
          </p:cNvPr>
          <p:cNvSpPr>
            <a:spLocks noGrp="1"/>
          </p:cNvSpPr>
          <p:nvPr>
            <p:ph type="body" sz="quarter" idx="20" hasCustomPrompt="1"/>
          </p:nvPr>
        </p:nvSpPr>
        <p:spPr>
          <a:xfrm>
            <a:off x="8119586" y="4003297"/>
            <a:ext cx="1143000" cy="397036"/>
          </a:xfrm>
        </p:spPr>
        <p:txBody>
          <a:bodyPr tIns="4572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40" name="Text Placeholder 35">
            <a:extLst>
              <a:ext uri="{FF2B5EF4-FFF2-40B4-BE49-F238E27FC236}">
                <a16:creationId xmlns:a16="http://schemas.microsoft.com/office/drawing/2014/main" id="{B58636B3-BDB5-D546-45BB-E6DF87D19B63}"/>
              </a:ext>
            </a:extLst>
          </p:cNvPr>
          <p:cNvSpPr>
            <a:spLocks noGrp="1"/>
          </p:cNvSpPr>
          <p:nvPr>
            <p:ph type="body" sz="quarter" idx="21" hasCustomPrompt="1"/>
          </p:nvPr>
        </p:nvSpPr>
        <p:spPr>
          <a:xfrm>
            <a:off x="4549934" y="4003297"/>
            <a:ext cx="1143000" cy="397036"/>
          </a:xfrm>
        </p:spPr>
        <p:txBody>
          <a:bodyPr tIns="4572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41" name="Text Placeholder 35">
            <a:extLst>
              <a:ext uri="{FF2B5EF4-FFF2-40B4-BE49-F238E27FC236}">
                <a16:creationId xmlns:a16="http://schemas.microsoft.com/office/drawing/2014/main" id="{AF07145E-F4F7-436A-B5F3-A889F17CCAD3}"/>
              </a:ext>
            </a:extLst>
          </p:cNvPr>
          <p:cNvSpPr>
            <a:spLocks noGrp="1"/>
          </p:cNvSpPr>
          <p:nvPr>
            <p:ph type="body" sz="quarter" idx="22" hasCustomPrompt="1"/>
          </p:nvPr>
        </p:nvSpPr>
        <p:spPr>
          <a:xfrm>
            <a:off x="980282" y="4003297"/>
            <a:ext cx="1143000" cy="397036"/>
          </a:xfrm>
        </p:spPr>
        <p:txBody>
          <a:bodyPr tIns="4572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42" name="Picture Placeholder 22">
            <a:extLst>
              <a:ext uri="{FF2B5EF4-FFF2-40B4-BE49-F238E27FC236}">
                <a16:creationId xmlns:a16="http://schemas.microsoft.com/office/drawing/2014/main" id="{B86C10AC-8E41-72DF-0C13-96BFB1192D27}"/>
              </a:ext>
            </a:extLst>
          </p:cNvPr>
          <p:cNvSpPr>
            <a:spLocks noGrp="1" noChangeAspect="1"/>
          </p:cNvSpPr>
          <p:nvPr>
            <p:ph type="pic" sz="quarter" idx="23"/>
          </p:nvPr>
        </p:nvSpPr>
        <p:spPr>
          <a:xfrm>
            <a:off x="6333805" y="2635414"/>
            <a:ext cx="1143000"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43" name="Text Placeholder 35">
            <a:extLst>
              <a:ext uri="{FF2B5EF4-FFF2-40B4-BE49-F238E27FC236}">
                <a16:creationId xmlns:a16="http://schemas.microsoft.com/office/drawing/2014/main" id="{3663DB5A-6460-CE1E-32CB-EE35E75E5144}"/>
              </a:ext>
            </a:extLst>
          </p:cNvPr>
          <p:cNvSpPr>
            <a:spLocks noGrp="1"/>
          </p:cNvSpPr>
          <p:nvPr>
            <p:ph type="body" sz="quarter" idx="24" hasCustomPrompt="1"/>
          </p:nvPr>
        </p:nvSpPr>
        <p:spPr>
          <a:xfrm>
            <a:off x="6334760" y="4003297"/>
            <a:ext cx="1143000" cy="397036"/>
          </a:xfrm>
        </p:spPr>
        <p:txBody>
          <a:bodyPr tIns="4572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44" name="Picture Placeholder 22">
            <a:extLst>
              <a:ext uri="{FF2B5EF4-FFF2-40B4-BE49-F238E27FC236}">
                <a16:creationId xmlns:a16="http://schemas.microsoft.com/office/drawing/2014/main" id="{D0E2F85F-CA0E-0EFB-985F-9985EE89042A}"/>
              </a:ext>
            </a:extLst>
          </p:cNvPr>
          <p:cNvSpPr>
            <a:spLocks noGrp="1" noChangeAspect="1"/>
          </p:cNvSpPr>
          <p:nvPr>
            <p:ph type="pic" sz="quarter" idx="25"/>
          </p:nvPr>
        </p:nvSpPr>
        <p:spPr>
          <a:xfrm>
            <a:off x="978694" y="4750209"/>
            <a:ext cx="1143000"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45" name="Picture Placeholder 22">
            <a:extLst>
              <a:ext uri="{FF2B5EF4-FFF2-40B4-BE49-F238E27FC236}">
                <a16:creationId xmlns:a16="http://schemas.microsoft.com/office/drawing/2014/main" id="{AE9110EE-A0D8-8E05-4714-256413B5D186}"/>
              </a:ext>
            </a:extLst>
          </p:cNvPr>
          <p:cNvSpPr>
            <a:spLocks noGrp="1" noChangeAspect="1"/>
          </p:cNvSpPr>
          <p:nvPr>
            <p:ph type="pic" sz="quarter" idx="26"/>
          </p:nvPr>
        </p:nvSpPr>
        <p:spPr>
          <a:xfrm>
            <a:off x="2763731" y="4750209"/>
            <a:ext cx="1143000"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46" name="Picture Placeholder 22">
            <a:extLst>
              <a:ext uri="{FF2B5EF4-FFF2-40B4-BE49-F238E27FC236}">
                <a16:creationId xmlns:a16="http://schemas.microsoft.com/office/drawing/2014/main" id="{09BF1A41-360D-4333-4297-303B5B792AD1}"/>
              </a:ext>
            </a:extLst>
          </p:cNvPr>
          <p:cNvSpPr>
            <a:spLocks noGrp="1" noChangeAspect="1"/>
          </p:cNvSpPr>
          <p:nvPr>
            <p:ph type="pic" sz="quarter" idx="27"/>
          </p:nvPr>
        </p:nvSpPr>
        <p:spPr>
          <a:xfrm>
            <a:off x="4548768" y="4750209"/>
            <a:ext cx="1143000"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47" name="Picture Placeholder 22">
            <a:extLst>
              <a:ext uri="{FF2B5EF4-FFF2-40B4-BE49-F238E27FC236}">
                <a16:creationId xmlns:a16="http://schemas.microsoft.com/office/drawing/2014/main" id="{9A657E46-4CE6-9A1D-CB7D-5B1661FC9472}"/>
              </a:ext>
            </a:extLst>
          </p:cNvPr>
          <p:cNvSpPr>
            <a:spLocks noGrp="1" noChangeAspect="1"/>
          </p:cNvSpPr>
          <p:nvPr>
            <p:ph type="pic" sz="quarter" idx="28"/>
          </p:nvPr>
        </p:nvSpPr>
        <p:spPr>
          <a:xfrm>
            <a:off x="8118842" y="4750209"/>
            <a:ext cx="1143000"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48" name="Picture Placeholder 22">
            <a:extLst>
              <a:ext uri="{FF2B5EF4-FFF2-40B4-BE49-F238E27FC236}">
                <a16:creationId xmlns:a16="http://schemas.microsoft.com/office/drawing/2014/main" id="{211623EB-574A-EEE0-399C-F3388A781F65}"/>
              </a:ext>
            </a:extLst>
          </p:cNvPr>
          <p:cNvSpPr>
            <a:spLocks noGrp="1" noChangeAspect="1"/>
          </p:cNvSpPr>
          <p:nvPr>
            <p:ph type="pic" sz="quarter" idx="29"/>
          </p:nvPr>
        </p:nvSpPr>
        <p:spPr>
          <a:xfrm>
            <a:off x="9903879" y="4750209"/>
            <a:ext cx="1143000"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49" name="Text Placeholder 35">
            <a:extLst>
              <a:ext uri="{FF2B5EF4-FFF2-40B4-BE49-F238E27FC236}">
                <a16:creationId xmlns:a16="http://schemas.microsoft.com/office/drawing/2014/main" id="{A67EB585-53CD-EC5F-3AF9-BF79B5017102}"/>
              </a:ext>
            </a:extLst>
          </p:cNvPr>
          <p:cNvSpPr>
            <a:spLocks noGrp="1"/>
          </p:cNvSpPr>
          <p:nvPr>
            <p:ph type="body" sz="quarter" idx="30" hasCustomPrompt="1"/>
          </p:nvPr>
        </p:nvSpPr>
        <p:spPr>
          <a:xfrm>
            <a:off x="2765108" y="6118092"/>
            <a:ext cx="1143000" cy="397036"/>
          </a:xfrm>
        </p:spPr>
        <p:txBody>
          <a:bodyPr tIns="4572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50" name="Text Placeholder 35">
            <a:extLst>
              <a:ext uri="{FF2B5EF4-FFF2-40B4-BE49-F238E27FC236}">
                <a16:creationId xmlns:a16="http://schemas.microsoft.com/office/drawing/2014/main" id="{7E8902CD-83D0-98B2-8EB7-06ABB2FB29C7}"/>
              </a:ext>
            </a:extLst>
          </p:cNvPr>
          <p:cNvSpPr>
            <a:spLocks noGrp="1"/>
          </p:cNvSpPr>
          <p:nvPr>
            <p:ph type="body" sz="quarter" idx="31" hasCustomPrompt="1"/>
          </p:nvPr>
        </p:nvSpPr>
        <p:spPr>
          <a:xfrm>
            <a:off x="9904413" y="6118092"/>
            <a:ext cx="1143000" cy="397036"/>
          </a:xfrm>
        </p:spPr>
        <p:txBody>
          <a:bodyPr tIns="4572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51" name="Text Placeholder 35">
            <a:extLst>
              <a:ext uri="{FF2B5EF4-FFF2-40B4-BE49-F238E27FC236}">
                <a16:creationId xmlns:a16="http://schemas.microsoft.com/office/drawing/2014/main" id="{0222283B-C6B5-01A4-94A1-DD09D75796C1}"/>
              </a:ext>
            </a:extLst>
          </p:cNvPr>
          <p:cNvSpPr>
            <a:spLocks noGrp="1"/>
          </p:cNvSpPr>
          <p:nvPr>
            <p:ph type="body" sz="quarter" idx="32" hasCustomPrompt="1"/>
          </p:nvPr>
        </p:nvSpPr>
        <p:spPr>
          <a:xfrm>
            <a:off x="8119586" y="6118092"/>
            <a:ext cx="1143000" cy="397036"/>
          </a:xfrm>
        </p:spPr>
        <p:txBody>
          <a:bodyPr tIns="4572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52" name="Text Placeholder 35">
            <a:extLst>
              <a:ext uri="{FF2B5EF4-FFF2-40B4-BE49-F238E27FC236}">
                <a16:creationId xmlns:a16="http://schemas.microsoft.com/office/drawing/2014/main" id="{DC414C6C-0815-819B-7B12-A0E837CC9983}"/>
              </a:ext>
            </a:extLst>
          </p:cNvPr>
          <p:cNvSpPr>
            <a:spLocks noGrp="1"/>
          </p:cNvSpPr>
          <p:nvPr>
            <p:ph type="body" sz="quarter" idx="33" hasCustomPrompt="1"/>
          </p:nvPr>
        </p:nvSpPr>
        <p:spPr>
          <a:xfrm>
            <a:off x="4549934" y="6118092"/>
            <a:ext cx="1143000" cy="397036"/>
          </a:xfrm>
        </p:spPr>
        <p:txBody>
          <a:bodyPr tIns="4572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53" name="Text Placeholder 35">
            <a:extLst>
              <a:ext uri="{FF2B5EF4-FFF2-40B4-BE49-F238E27FC236}">
                <a16:creationId xmlns:a16="http://schemas.microsoft.com/office/drawing/2014/main" id="{12A13BFD-511E-6272-662C-FB4EE4658367}"/>
              </a:ext>
            </a:extLst>
          </p:cNvPr>
          <p:cNvSpPr>
            <a:spLocks noGrp="1"/>
          </p:cNvSpPr>
          <p:nvPr>
            <p:ph type="body" sz="quarter" idx="34" hasCustomPrompt="1"/>
          </p:nvPr>
        </p:nvSpPr>
        <p:spPr>
          <a:xfrm>
            <a:off x="980282" y="6118092"/>
            <a:ext cx="1143000" cy="397036"/>
          </a:xfrm>
        </p:spPr>
        <p:txBody>
          <a:bodyPr tIns="4572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
        <p:nvSpPr>
          <p:cNvPr id="54" name="Picture Placeholder 22">
            <a:extLst>
              <a:ext uri="{FF2B5EF4-FFF2-40B4-BE49-F238E27FC236}">
                <a16:creationId xmlns:a16="http://schemas.microsoft.com/office/drawing/2014/main" id="{9DF4B2AF-8CF5-2250-11CE-90266F2CAC56}"/>
              </a:ext>
            </a:extLst>
          </p:cNvPr>
          <p:cNvSpPr>
            <a:spLocks noGrp="1" noChangeAspect="1"/>
          </p:cNvSpPr>
          <p:nvPr>
            <p:ph type="pic" sz="quarter" idx="35"/>
          </p:nvPr>
        </p:nvSpPr>
        <p:spPr>
          <a:xfrm>
            <a:off x="6333805" y="4750209"/>
            <a:ext cx="1143000" cy="1367883"/>
          </a:xfrm>
          <a:solidFill>
            <a:schemeClr val="bg2"/>
          </a:solidFill>
          <a:ln>
            <a:solidFill>
              <a:schemeClr val="bg2"/>
            </a:solidFill>
          </a:ln>
        </p:spPr>
        <p:txBody>
          <a:bodyPr/>
          <a:lstStyle>
            <a:lvl1pPr marL="0" indent="0" algn="ctr">
              <a:buNone/>
              <a:defRPr sz="1600">
                <a:solidFill>
                  <a:schemeClr val="tx1"/>
                </a:solidFill>
              </a:defRPr>
            </a:lvl1pPr>
          </a:lstStyle>
          <a:p>
            <a:r>
              <a:rPr lang="en-US"/>
              <a:t>Click icon to add picture</a:t>
            </a:r>
          </a:p>
        </p:txBody>
      </p:sp>
      <p:sp>
        <p:nvSpPr>
          <p:cNvPr id="55" name="Text Placeholder 35">
            <a:extLst>
              <a:ext uri="{FF2B5EF4-FFF2-40B4-BE49-F238E27FC236}">
                <a16:creationId xmlns:a16="http://schemas.microsoft.com/office/drawing/2014/main" id="{BCB63897-9C12-8CB4-A248-21C0D70889E4}"/>
              </a:ext>
            </a:extLst>
          </p:cNvPr>
          <p:cNvSpPr>
            <a:spLocks noGrp="1"/>
          </p:cNvSpPr>
          <p:nvPr>
            <p:ph type="body" sz="quarter" idx="36" hasCustomPrompt="1"/>
          </p:nvPr>
        </p:nvSpPr>
        <p:spPr>
          <a:xfrm>
            <a:off x="6334760" y="6118092"/>
            <a:ext cx="1143000" cy="397036"/>
          </a:xfrm>
        </p:spPr>
        <p:txBody>
          <a:bodyPr tIns="45720">
            <a:noAutofit/>
          </a:bodyPr>
          <a:lstStyle>
            <a:lvl1pPr marL="0" indent="0" algn="ctr">
              <a:spcBef>
                <a:spcPts val="0"/>
              </a:spcBef>
              <a:buNone/>
              <a:defRPr sz="1100">
                <a:solidFill>
                  <a:schemeClr val="tx1"/>
                </a:solidFill>
              </a:defRPr>
            </a:lvl1pPr>
            <a:lvl2pPr marL="457200" indent="0">
              <a:spcBef>
                <a:spcPts val="300"/>
              </a:spcBef>
              <a:buNone/>
              <a:defRPr>
                <a:solidFill>
                  <a:schemeClr val="bg1"/>
                </a:solidFill>
              </a:defRPr>
            </a:lvl2pPr>
            <a:lvl3pPr marL="914400" indent="0">
              <a:spcBef>
                <a:spcPts val="300"/>
              </a:spcBef>
              <a:buNone/>
              <a:defRPr>
                <a:solidFill>
                  <a:schemeClr val="bg1"/>
                </a:solidFill>
              </a:defRPr>
            </a:lvl3pPr>
            <a:lvl4pPr marL="1371600" indent="0">
              <a:spcBef>
                <a:spcPts val="300"/>
              </a:spcBef>
              <a:buNone/>
              <a:defRPr>
                <a:solidFill>
                  <a:schemeClr val="bg1"/>
                </a:solidFill>
              </a:defRPr>
            </a:lvl4pPr>
            <a:lvl5pPr marL="1828800" indent="0">
              <a:spcBef>
                <a:spcPts val="300"/>
              </a:spcBef>
              <a:buNone/>
              <a:defRPr>
                <a:solidFill>
                  <a:schemeClr val="bg1"/>
                </a:solidFill>
              </a:defRPr>
            </a:lvl5pPr>
          </a:lstStyle>
          <a:p>
            <a:pPr lvl="0"/>
            <a:r>
              <a:rPr lang="en-US"/>
              <a:t>Click to edit text </a:t>
            </a:r>
          </a:p>
          <a:p>
            <a:pPr lvl="0"/>
            <a:r>
              <a:rPr lang="en-US"/>
              <a:t>Second level</a:t>
            </a:r>
          </a:p>
        </p:txBody>
      </p:sp>
    </p:spTree>
    <p:extLst>
      <p:ext uri="{BB962C8B-B14F-4D97-AF65-F5344CB8AC3E}">
        <p14:creationId xmlns:p14="http://schemas.microsoft.com/office/powerpoint/2010/main" val="4788032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a:t>CLICK TO EDIT TITLE STYLE</a:t>
            </a:r>
          </a:p>
        </p:txBody>
      </p:sp>
      <p:sp>
        <p:nvSpPr>
          <p:cNvPr id="3" name="Content Placeholder 2"/>
          <p:cNvSpPr>
            <a:spLocks noGrp="1"/>
          </p:cNvSpPr>
          <p:nvPr>
            <p:ph idx="1"/>
          </p:nvPr>
        </p:nvSpPr>
        <p:spPr>
          <a:xfrm>
            <a:off x="973138" y="1590674"/>
            <a:ext cx="9998921" cy="438912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8158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RS_ques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3138" y="536574"/>
            <a:ext cx="9998921" cy="1645920"/>
          </a:xfrm>
        </p:spPr>
        <p:txBody>
          <a:bodyPr/>
          <a:lstStyle>
            <a:lvl1pPr>
              <a:defRPr sz="2400" cap="none" baseline="0"/>
            </a:lvl1pPr>
          </a:lstStyle>
          <a:p>
            <a:r>
              <a:rPr lang="en-US"/>
              <a:t>Click to edit title style</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8">
            <a:extLst>
              <a:ext uri="{FF2B5EF4-FFF2-40B4-BE49-F238E27FC236}">
                <a16:creationId xmlns:a16="http://schemas.microsoft.com/office/drawing/2014/main" id="{DFF88AD6-1349-BDB1-CA0E-BCBBB76DB821}"/>
              </a:ext>
            </a:extLst>
          </p:cNvPr>
          <p:cNvSpPr>
            <a:spLocks noGrp="1"/>
          </p:cNvSpPr>
          <p:nvPr>
            <p:ph type="body" sz="quarter" idx="13"/>
          </p:nvPr>
        </p:nvSpPr>
        <p:spPr>
          <a:xfrm>
            <a:off x="973138" y="2746375"/>
            <a:ext cx="9999662" cy="3264408"/>
          </a:xfrm>
        </p:spPr>
        <p:txBody>
          <a:bodyPr/>
          <a:lstStyle>
            <a:lvl1pPr marL="457200" indent="-457200">
              <a:buFont typeface="+mj-lt"/>
              <a:buAutoNum type="arabicPeriod"/>
              <a:defRPr/>
            </a:lvl1pPr>
          </a:lstStyle>
          <a:p>
            <a:pPr lvl="0"/>
            <a:r>
              <a:rPr lang="en-US"/>
              <a:t>Click to edit Master text styles</a:t>
            </a:r>
          </a:p>
        </p:txBody>
      </p:sp>
    </p:spTree>
    <p:extLst>
      <p:ext uri="{BB962C8B-B14F-4D97-AF65-F5344CB8AC3E}">
        <p14:creationId xmlns:p14="http://schemas.microsoft.com/office/powerpoint/2010/main" val="1791575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rategy and Visio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74DD35E-FB4F-F627-C439-D4CCC4B34D04}"/>
              </a:ext>
            </a:extLst>
          </p:cNvPr>
          <p:cNvSpPr/>
          <p:nvPr userDrawn="1"/>
        </p:nvSpPr>
        <p:spPr>
          <a:xfrm>
            <a:off x="0" y="4572000"/>
            <a:ext cx="12188825" cy="228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pPr algn="ctr"/>
            <a:endParaRPr lang="en-US" sz="2000"/>
          </a:p>
        </p:txBody>
      </p:sp>
      <p:sp>
        <p:nvSpPr>
          <p:cNvPr id="2" name="Title 1"/>
          <p:cNvSpPr>
            <a:spLocks noGrp="1"/>
          </p:cNvSpPr>
          <p:nvPr>
            <p:ph type="title" hasCustomPrompt="1"/>
          </p:nvPr>
        </p:nvSpPr>
        <p:spPr/>
        <p:txBody>
          <a:bodyPr/>
          <a:lstStyle/>
          <a:p>
            <a:r>
              <a:rPr lang="en-US"/>
              <a:t>CLICK TO EDIT TITLE STYLE</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19" name="Text Placeholder 9"/>
          <p:cNvSpPr>
            <a:spLocks noGrp="1"/>
          </p:cNvSpPr>
          <p:nvPr>
            <p:ph type="body" sz="quarter" idx="13"/>
          </p:nvPr>
        </p:nvSpPr>
        <p:spPr>
          <a:xfrm>
            <a:off x="973138" y="5240863"/>
            <a:ext cx="2286000" cy="1088136"/>
          </a:xfrm>
        </p:spPr>
        <p:txBody>
          <a:bodyPr tIns="91440" bIns="45720"/>
          <a:lstStyle>
            <a:lvl1pPr marL="171450" indent="-171450">
              <a:spcBef>
                <a:spcPts val="600"/>
              </a:spcBef>
              <a:buFont typeface="Arial" panose="020B0604020202020204" pitchFamily="34" charset="0"/>
              <a:buChar char="•"/>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0" name="Text Placeholder 14"/>
          <p:cNvSpPr>
            <a:spLocks noGrp="1"/>
          </p:cNvSpPr>
          <p:nvPr>
            <p:ph type="body" sz="quarter" idx="17"/>
          </p:nvPr>
        </p:nvSpPr>
        <p:spPr>
          <a:xfrm>
            <a:off x="973138" y="4952999"/>
            <a:ext cx="2286000" cy="274320"/>
          </a:xfrm>
        </p:spPr>
        <p:txBody>
          <a:bodyPr bIns="0" anchor="t" anchorCtr="0"/>
          <a:lstStyle>
            <a:lvl1pPr marL="0" indent="0">
              <a:buNone/>
              <a:defRPr sz="2200"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30" name="Content Placeholder 2"/>
          <p:cNvSpPr>
            <a:spLocks noGrp="1"/>
          </p:cNvSpPr>
          <p:nvPr>
            <p:ph idx="24"/>
          </p:nvPr>
        </p:nvSpPr>
        <p:spPr>
          <a:xfrm>
            <a:off x="973138" y="1883084"/>
            <a:ext cx="9998921" cy="676656"/>
          </a:xfrm>
        </p:spPr>
        <p:txBody>
          <a:bodyPr tIns="91440"/>
          <a:lstStyle>
            <a:lvl1pPr marL="0" indent="0">
              <a:spcBef>
                <a:spcPts val="0"/>
              </a:spcBef>
              <a:buNone/>
              <a:defRPr sz="1800"/>
            </a:lvl1pPr>
            <a:lvl2pPr>
              <a:defRPr sz="1800"/>
            </a:lvl2pPr>
            <a:lvl4pPr marL="1371600" indent="0">
              <a:buNone/>
              <a:defRPr/>
            </a:lvl4pPr>
          </a:lstStyle>
          <a:p>
            <a:pPr lvl="0"/>
            <a:r>
              <a:rPr lang="en-US"/>
              <a:t>Click to edit Master text styles</a:t>
            </a:r>
          </a:p>
          <a:p>
            <a:pPr lvl="1"/>
            <a:r>
              <a:rPr lang="en-US"/>
              <a:t>Second level</a:t>
            </a:r>
          </a:p>
        </p:txBody>
      </p:sp>
      <p:sp>
        <p:nvSpPr>
          <p:cNvPr id="31" name="Text Placeholder 14"/>
          <p:cNvSpPr>
            <a:spLocks noGrp="1"/>
          </p:cNvSpPr>
          <p:nvPr>
            <p:ph type="body" sz="quarter" idx="25"/>
          </p:nvPr>
        </p:nvSpPr>
        <p:spPr>
          <a:xfrm>
            <a:off x="973244" y="1597025"/>
            <a:ext cx="10001397" cy="274320"/>
          </a:xfrm>
        </p:spPr>
        <p:txBody>
          <a:bodyPr bIns="0" anchor="t" anchorCtr="0"/>
          <a:lstStyle>
            <a:lvl1pPr marL="0" indent="0">
              <a:buNone/>
              <a:defRPr sz="2200"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32" name="Content Placeholder 2"/>
          <p:cNvSpPr>
            <a:spLocks noGrp="1"/>
          </p:cNvSpPr>
          <p:nvPr>
            <p:ph idx="26"/>
          </p:nvPr>
        </p:nvSpPr>
        <p:spPr>
          <a:xfrm>
            <a:off x="973138" y="3141662"/>
            <a:ext cx="9998921" cy="960120"/>
          </a:xfrm>
        </p:spPr>
        <p:txBody>
          <a:bodyPr tIns="91440"/>
          <a:lstStyle>
            <a:lvl1pPr marL="171450" indent="-171450">
              <a:spcBef>
                <a:spcPts val="600"/>
              </a:spcBef>
              <a:buFont typeface="Arial" panose="020B0604020202020204" pitchFamily="34" charset="0"/>
              <a:buChar char="•"/>
              <a:defRPr sz="1800"/>
            </a:lvl1pPr>
            <a:lvl2pPr>
              <a:spcBef>
                <a:spcPts val="600"/>
              </a:spcBef>
              <a:defRPr sz="1800"/>
            </a:lvl2pPr>
            <a:lvl3pPr>
              <a:spcBef>
                <a:spcPts val="600"/>
              </a:spcBef>
              <a:defRPr sz="1800"/>
            </a:lvl3pPr>
            <a:lvl4pPr marL="1371600" indent="0">
              <a:buNone/>
              <a:defRPr/>
            </a:lvl4pPr>
          </a:lstStyle>
          <a:p>
            <a:pPr lvl="0"/>
            <a:r>
              <a:rPr lang="en-US"/>
              <a:t>Click to edit Master text styles</a:t>
            </a:r>
          </a:p>
          <a:p>
            <a:pPr lvl="1"/>
            <a:r>
              <a:rPr lang="en-US"/>
              <a:t>Second level</a:t>
            </a:r>
          </a:p>
          <a:p>
            <a:pPr lvl="2"/>
            <a:r>
              <a:rPr lang="en-US"/>
              <a:t>Third level</a:t>
            </a:r>
          </a:p>
        </p:txBody>
      </p:sp>
      <p:sp>
        <p:nvSpPr>
          <p:cNvPr id="33" name="Text Placeholder 14"/>
          <p:cNvSpPr>
            <a:spLocks noGrp="1"/>
          </p:cNvSpPr>
          <p:nvPr>
            <p:ph type="body" sz="quarter" idx="27"/>
          </p:nvPr>
        </p:nvSpPr>
        <p:spPr>
          <a:xfrm>
            <a:off x="973244" y="2854594"/>
            <a:ext cx="10001397" cy="274320"/>
          </a:xfrm>
        </p:spPr>
        <p:txBody>
          <a:bodyPr bIns="0" anchor="t" anchorCtr="0"/>
          <a:lstStyle>
            <a:lvl1pPr marL="0" indent="0">
              <a:buNone/>
              <a:defRPr sz="2200"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18" name="Rectangle 17"/>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 Placeholder 9">
            <a:extLst>
              <a:ext uri="{FF2B5EF4-FFF2-40B4-BE49-F238E27FC236}">
                <a16:creationId xmlns:a16="http://schemas.microsoft.com/office/drawing/2014/main" id="{FCC8D01A-387E-4280-BAC9-38B7E85D8FA3}"/>
              </a:ext>
            </a:extLst>
          </p:cNvPr>
          <p:cNvSpPr>
            <a:spLocks noGrp="1"/>
          </p:cNvSpPr>
          <p:nvPr>
            <p:ph type="body" sz="quarter" idx="31"/>
          </p:nvPr>
        </p:nvSpPr>
        <p:spPr>
          <a:xfrm>
            <a:off x="3546656" y="5240863"/>
            <a:ext cx="2286000" cy="1088136"/>
          </a:xfrm>
        </p:spPr>
        <p:txBody>
          <a:bodyPr tIns="91440" bIns="45720"/>
          <a:lstStyle>
            <a:lvl1pPr marL="171450" indent="-171450">
              <a:spcBef>
                <a:spcPts val="600"/>
              </a:spcBef>
              <a:buFont typeface="Arial" panose="020B0604020202020204" pitchFamily="34" charset="0"/>
              <a:buChar char="•"/>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0" name="Text Placeholder 14">
            <a:extLst>
              <a:ext uri="{FF2B5EF4-FFF2-40B4-BE49-F238E27FC236}">
                <a16:creationId xmlns:a16="http://schemas.microsoft.com/office/drawing/2014/main" id="{F7757D34-B5B7-47AD-AE62-7CA370616FC6}"/>
              </a:ext>
            </a:extLst>
          </p:cNvPr>
          <p:cNvSpPr>
            <a:spLocks noGrp="1"/>
          </p:cNvSpPr>
          <p:nvPr>
            <p:ph type="body" sz="quarter" idx="32"/>
          </p:nvPr>
        </p:nvSpPr>
        <p:spPr>
          <a:xfrm>
            <a:off x="3546656" y="4952999"/>
            <a:ext cx="2286000" cy="274320"/>
          </a:xfrm>
        </p:spPr>
        <p:txBody>
          <a:bodyPr bIns="0" anchor="t" anchorCtr="0"/>
          <a:lstStyle>
            <a:lvl1pPr marL="0" indent="0">
              <a:buNone/>
              <a:defRPr sz="2200"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41" name="Text Placeholder 9">
            <a:extLst>
              <a:ext uri="{FF2B5EF4-FFF2-40B4-BE49-F238E27FC236}">
                <a16:creationId xmlns:a16="http://schemas.microsoft.com/office/drawing/2014/main" id="{88BF64C8-02FA-4776-8DE9-948D42CD3845}"/>
              </a:ext>
            </a:extLst>
          </p:cNvPr>
          <p:cNvSpPr>
            <a:spLocks noGrp="1"/>
          </p:cNvSpPr>
          <p:nvPr>
            <p:ph type="body" sz="quarter" idx="33"/>
          </p:nvPr>
        </p:nvSpPr>
        <p:spPr>
          <a:xfrm>
            <a:off x="6120173" y="5240863"/>
            <a:ext cx="2286000" cy="1088136"/>
          </a:xfrm>
        </p:spPr>
        <p:txBody>
          <a:bodyPr tIns="91440" bIns="45720"/>
          <a:lstStyle>
            <a:lvl1pPr marL="171450" indent="-171450">
              <a:spcBef>
                <a:spcPts val="600"/>
              </a:spcBef>
              <a:buFont typeface="Arial" panose="020B0604020202020204" pitchFamily="34" charset="0"/>
              <a:buChar char="•"/>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2" name="Text Placeholder 14">
            <a:extLst>
              <a:ext uri="{FF2B5EF4-FFF2-40B4-BE49-F238E27FC236}">
                <a16:creationId xmlns:a16="http://schemas.microsoft.com/office/drawing/2014/main" id="{4F53157F-C018-4A4C-82A0-9761BBAC5B28}"/>
              </a:ext>
            </a:extLst>
          </p:cNvPr>
          <p:cNvSpPr>
            <a:spLocks noGrp="1"/>
          </p:cNvSpPr>
          <p:nvPr>
            <p:ph type="body" sz="quarter" idx="34"/>
          </p:nvPr>
        </p:nvSpPr>
        <p:spPr>
          <a:xfrm>
            <a:off x="6120173" y="4952999"/>
            <a:ext cx="2286000" cy="274320"/>
          </a:xfrm>
        </p:spPr>
        <p:txBody>
          <a:bodyPr bIns="0" anchor="t" anchorCtr="0"/>
          <a:lstStyle>
            <a:lvl1pPr marL="0" indent="0">
              <a:buNone/>
              <a:defRPr sz="2200"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43" name="Text Placeholder 9">
            <a:extLst>
              <a:ext uri="{FF2B5EF4-FFF2-40B4-BE49-F238E27FC236}">
                <a16:creationId xmlns:a16="http://schemas.microsoft.com/office/drawing/2014/main" id="{BE2011B3-D7FA-47F6-B7B0-F9FE6EA46C14}"/>
              </a:ext>
            </a:extLst>
          </p:cNvPr>
          <p:cNvSpPr>
            <a:spLocks noGrp="1"/>
          </p:cNvSpPr>
          <p:nvPr>
            <p:ph type="body" sz="quarter" idx="35"/>
          </p:nvPr>
        </p:nvSpPr>
        <p:spPr>
          <a:xfrm>
            <a:off x="8684264" y="5240863"/>
            <a:ext cx="2286000" cy="1088136"/>
          </a:xfrm>
        </p:spPr>
        <p:txBody>
          <a:bodyPr tIns="91440" bIns="45720"/>
          <a:lstStyle>
            <a:lvl1pPr marL="171450" indent="-171450">
              <a:spcBef>
                <a:spcPts val="600"/>
              </a:spcBef>
              <a:buFont typeface="Arial" panose="020B0604020202020204" pitchFamily="34" charset="0"/>
              <a:buChar char="•"/>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4" name="Text Placeholder 14">
            <a:extLst>
              <a:ext uri="{FF2B5EF4-FFF2-40B4-BE49-F238E27FC236}">
                <a16:creationId xmlns:a16="http://schemas.microsoft.com/office/drawing/2014/main" id="{DBAA90D9-8B22-4EB3-AB4B-DA12D85F0CC1}"/>
              </a:ext>
            </a:extLst>
          </p:cNvPr>
          <p:cNvSpPr>
            <a:spLocks noGrp="1"/>
          </p:cNvSpPr>
          <p:nvPr>
            <p:ph type="body" sz="quarter" idx="36"/>
          </p:nvPr>
        </p:nvSpPr>
        <p:spPr>
          <a:xfrm>
            <a:off x="8684264" y="4952999"/>
            <a:ext cx="2286000" cy="274320"/>
          </a:xfrm>
        </p:spPr>
        <p:txBody>
          <a:bodyPr bIns="0" anchor="t" anchorCtr="0"/>
          <a:lstStyle>
            <a:lvl1pPr marL="0" indent="0">
              <a:buNone/>
              <a:defRPr sz="2200"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6" name="TextBox 5">
            <a:extLst>
              <a:ext uri="{FF2B5EF4-FFF2-40B4-BE49-F238E27FC236}">
                <a16:creationId xmlns:a16="http://schemas.microsoft.com/office/drawing/2014/main" id="{16A774FE-AC1B-3B1E-0C99-F2BD003A2853}"/>
              </a:ext>
            </a:extLst>
          </p:cNvPr>
          <p:cNvSpPr txBox="1"/>
          <p:nvPr userDrawn="1"/>
        </p:nvSpPr>
        <p:spPr>
          <a:xfrm>
            <a:off x="6702425" y="6657947"/>
            <a:ext cx="5486400"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a:solidFill>
                  <a:schemeClr val="tx1">
                    <a:lumMod val="50000"/>
                    <a:lumOff val="50000"/>
                  </a:schemeClr>
                </a:solidFill>
              </a:rPr>
              <a:t>©</a:t>
            </a:r>
            <a:fld id="{9239F233-A28B-4E90-BD26-B7AF41444B49}" type="datetimeyyyy">
              <a:rPr lang="en-US" sz="700" smtClean="0">
                <a:solidFill>
                  <a:schemeClr val="tx1">
                    <a:lumMod val="50000"/>
                    <a:lumOff val="50000"/>
                  </a:schemeClr>
                </a:solidFill>
              </a:rPr>
              <a:pPr lvl="0"/>
              <a:t>2026</a:t>
            </a:fld>
            <a:r>
              <a:rPr lang="en-US" sz="700">
                <a:solidFill>
                  <a:schemeClr val="tx1">
                    <a:lumMod val="50000"/>
                    <a:lumOff val="50000"/>
                  </a:schemeClr>
                </a:solidFill>
              </a:rPr>
              <a:t> Mayo Foundation for Medical Education and Research  |  slide-</a:t>
            </a:r>
            <a:fld id="{D445C29B-035B-48ED-941F-A66A11A8A322}" type="slidenum">
              <a:rPr lang="en-US" sz="700" smtClean="0">
                <a:solidFill>
                  <a:schemeClr val="tx1">
                    <a:lumMod val="50000"/>
                    <a:lumOff val="50000"/>
                  </a:schemeClr>
                </a:solidFill>
              </a:rPr>
              <a:pPr lvl="0"/>
              <a:t>‹#›</a:t>
            </a:fld>
            <a:endParaRPr lang="en-US" sz="700">
              <a:solidFill>
                <a:schemeClr val="tx1">
                  <a:lumMod val="50000"/>
                  <a:lumOff val="50000"/>
                </a:schemeClr>
              </a:solidFill>
            </a:endParaRPr>
          </a:p>
        </p:txBody>
      </p:sp>
    </p:spTree>
    <p:extLst>
      <p:ext uri="{BB962C8B-B14F-4D97-AF65-F5344CB8AC3E}">
        <p14:creationId xmlns:p14="http://schemas.microsoft.com/office/powerpoint/2010/main" val="17296995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earning objective black_gray_bulleted text">
    <p:spTree>
      <p:nvGrpSpPr>
        <p:cNvPr id="1" name=""/>
        <p:cNvGrpSpPr/>
        <p:nvPr/>
      </p:nvGrpSpPr>
      <p:grpSpPr>
        <a:xfrm>
          <a:off x="0" y="0"/>
          <a:ext cx="0" cy="0"/>
          <a:chOff x="0" y="0"/>
          <a:chExt cx="0" cy="0"/>
        </a:xfrm>
      </p:grpSpPr>
      <p:sp>
        <p:nvSpPr>
          <p:cNvPr id="6" name="Rectangle 5"/>
          <p:cNvSpPr/>
          <p:nvPr userDrawn="1"/>
        </p:nvSpPr>
        <p:spPr>
          <a:xfrm>
            <a:off x="4416425" y="0"/>
            <a:ext cx="7772400" cy="6858000"/>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a:extLst>
              <a:ext uri="{FF2B5EF4-FFF2-40B4-BE49-F238E27FC236}">
                <a16:creationId xmlns:a16="http://schemas.microsoft.com/office/drawing/2014/main" id="{ACB55729-EDF7-9029-D47E-9714EE558C80}"/>
              </a:ext>
            </a:extLst>
          </p:cNvPr>
          <p:cNvSpPr>
            <a:spLocks noGrp="1"/>
          </p:cNvSpPr>
          <p:nvPr>
            <p:ph type="body" sz="quarter" idx="14"/>
          </p:nvPr>
        </p:nvSpPr>
        <p:spPr>
          <a:xfrm>
            <a:off x="4984750" y="1585913"/>
            <a:ext cx="6681788" cy="3673475"/>
          </a:xfrm>
        </p:spPr>
        <p:txBody>
          <a:bodyPr anchor="ctr"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hasCustomPrompt="1"/>
          </p:nvPr>
        </p:nvSpPr>
        <p:spPr>
          <a:xfrm>
            <a:off x="973139" y="2366169"/>
            <a:ext cx="3065462" cy="2125663"/>
          </a:xfrm>
        </p:spPr>
        <p:txBody>
          <a:bodyPr tIns="0" bIns="0" anchor="ctr" anchorCtr="0"/>
          <a:lstStyle>
            <a:lvl1pPr>
              <a:defRPr baseline="0">
                <a:solidFill>
                  <a:schemeClr val="tx1"/>
                </a:solidFill>
              </a:defRPr>
            </a:lvl1pPr>
          </a:lstStyle>
          <a:p>
            <a:r>
              <a:rPr lang="en-US"/>
              <a:t>CLICK TO EDIT TITLE</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7" name="Rectangle 6"/>
          <p:cNvSpPr/>
          <p:nvPr userDrawn="1"/>
        </p:nvSpPr>
        <p:spPr>
          <a:xfrm rot="16200000">
            <a:off x="-1624964" y="3362325"/>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
        <p:nvSpPr>
          <p:cNvPr id="10" name="TextBox 9"/>
          <p:cNvSpPr txBox="1"/>
          <p:nvPr userDrawn="1"/>
        </p:nvSpPr>
        <p:spPr>
          <a:xfrm>
            <a:off x="6702425" y="6657947"/>
            <a:ext cx="5486400"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a:solidFill>
                  <a:schemeClr val="tx1">
                    <a:lumMod val="50000"/>
                    <a:lumOff val="50000"/>
                  </a:schemeClr>
                </a:solidFill>
              </a:rPr>
              <a:t>©</a:t>
            </a:r>
            <a:fld id="{9239F233-A28B-4E90-BD26-B7AF41444B49}" type="datetimeyyyy">
              <a:rPr lang="en-US" sz="700" smtClean="0">
                <a:solidFill>
                  <a:schemeClr val="tx1">
                    <a:lumMod val="50000"/>
                    <a:lumOff val="50000"/>
                  </a:schemeClr>
                </a:solidFill>
              </a:rPr>
              <a:pPr lvl="0"/>
              <a:t>2026</a:t>
            </a:fld>
            <a:r>
              <a:rPr lang="en-US" sz="700">
                <a:solidFill>
                  <a:schemeClr val="tx1">
                    <a:lumMod val="50000"/>
                    <a:lumOff val="50000"/>
                  </a:schemeClr>
                </a:solidFill>
              </a:rPr>
              <a:t> Mayo Foundation for Medical Education and Research  |  slide-</a:t>
            </a:r>
            <a:fld id="{D445C29B-035B-48ED-941F-A66A11A8A322}" type="slidenum">
              <a:rPr lang="en-US" sz="700" smtClean="0">
                <a:solidFill>
                  <a:schemeClr val="tx1">
                    <a:lumMod val="50000"/>
                    <a:lumOff val="50000"/>
                  </a:schemeClr>
                </a:solidFill>
              </a:rPr>
              <a:pPr lvl="0"/>
              <a:t>‹#›</a:t>
            </a:fld>
            <a:endParaRPr lang="en-US" sz="700">
              <a:solidFill>
                <a:schemeClr val="tx1">
                  <a:lumMod val="50000"/>
                  <a:lumOff val="50000"/>
                </a:schemeClr>
              </a:solidFill>
            </a:endParaRPr>
          </a:p>
        </p:txBody>
      </p:sp>
    </p:spTree>
    <p:extLst>
      <p:ext uri="{BB962C8B-B14F-4D97-AF65-F5344CB8AC3E}">
        <p14:creationId xmlns:p14="http://schemas.microsoft.com/office/powerpoint/2010/main" val="19603422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ote_image right">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a:xfrm>
            <a:off x="4991100" y="0"/>
            <a:ext cx="7197725" cy="6858000"/>
          </a:xfrm>
        </p:spPr>
        <p:txBody>
          <a:bodyPr/>
          <a:lstStyle>
            <a:lvl1pPr marL="0" indent="0">
              <a:buNone/>
              <a:defRPr/>
            </a:lvl1pPr>
          </a:lstStyle>
          <a:p>
            <a:r>
              <a:rPr lang="en-US"/>
              <a:t>Click icon to add picture</a:t>
            </a:r>
          </a:p>
        </p:txBody>
      </p:sp>
      <p:sp>
        <p:nvSpPr>
          <p:cNvPr id="2" name="Title 1"/>
          <p:cNvSpPr>
            <a:spLocks noGrp="1"/>
          </p:cNvSpPr>
          <p:nvPr>
            <p:ph type="title" hasCustomPrompt="1"/>
          </p:nvPr>
        </p:nvSpPr>
        <p:spPr>
          <a:xfrm>
            <a:off x="973138" y="2366169"/>
            <a:ext cx="3656012" cy="2125663"/>
          </a:xfrm>
        </p:spPr>
        <p:txBody>
          <a:bodyPr tIns="0" bIns="0" anchor="ctr" anchorCtr="0"/>
          <a:lstStyle>
            <a:lvl1pPr>
              <a:defRPr sz="3200" baseline="0">
                <a:solidFill>
                  <a:schemeClr val="tx1"/>
                </a:solidFill>
              </a:defRPr>
            </a:lvl1pPr>
          </a:lstStyle>
          <a:p>
            <a:r>
              <a:rPr lang="en-US"/>
              <a:t>CLICK TO EDIT MASTER TITLE</a:t>
            </a:r>
          </a:p>
        </p:txBody>
      </p:sp>
      <p:sp>
        <p:nvSpPr>
          <p:cNvPr id="4" name="Date Placeholder 3"/>
          <p:cNvSpPr>
            <a:spLocks noGrp="1"/>
          </p:cNvSpPr>
          <p:nvPr>
            <p:ph type="dt" sz="half" idx="10"/>
          </p:nvPr>
        </p:nvSpPr>
        <p:spPr/>
        <p:txBody>
          <a:bodyPr/>
          <a:lstStyle>
            <a:lvl1pPr>
              <a:defRPr>
                <a:solidFill>
                  <a:schemeClr val="tx1">
                    <a:lumMod val="50000"/>
                    <a:lumOff val="50000"/>
                  </a:schemeClr>
                </a:solidFill>
              </a:defRPr>
            </a:lvl1pPr>
          </a:lstStyle>
          <a:p>
            <a:fld id="{3465F197-B1B8-4584-8B75-5D45B647D250}" type="datetimeFigureOut">
              <a:rPr lang="en-US" smtClean="0"/>
              <a:pPr/>
              <a:t>5/1/2026</a:t>
            </a:fld>
            <a:endParaRPr lang="en-US"/>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
        <p:nvSpPr>
          <p:cNvPr id="10" name="Text Placeholder 9"/>
          <p:cNvSpPr>
            <a:spLocks noGrp="1"/>
          </p:cNvSpPr>
          <p:nvPr>
            <p:ph type="body" sz="quarter" idx="13"/>
          </p:nvPr>
        </p:nvSpPr>
        <p:spPr>
          <a:xfrm>
            <a:off x="973138" y="4838700"/>
            <a:ext cx="3665537" cy="127635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 name="Rectangle 8"/>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82333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_image 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397115" y="2366169"/>
            <a:ext cx="3656012" cy="2125663"/>
          </a:xfrm>
        </p:spPr>
        <p:txBody>
          <a:bodyPr tIns="0" bIns="0" anchor="ctr" anchorCtr="0"/>
          <a:lstStyle>
            <a:lvl1pPr>
              <a:defRPr sz="3200" baseline="0">
                <a:solidFill>
                  <a:schemeClr val="tx1"/>
                </a:solidFill>
              </a:defRPr>
            </a:lvl1pPr>
          </a:lstStyle>
          <a:p>
            <a:r>
              <a:rPr lang="en-US"/>
              <a:t>CLICK TO EDIT MASTER TITLE</a:t>
            </a:r>
          </a:p>
        </p:txBody>
      </p:sp>
      <p:sp>
        <p:nvSpPr>
          <p:cNvPr id="10" name="Text Placeholder 9"/>
          <p:cNvSpPr>
            <a:spLocks noGrp="1"/>
          </p:cNvSpPr>
          <p:nvPr>
            <p:ph type="body" sz="quarter" idx="13"/>
          </p:nvPr>
        </p:nvSpPr>
        <p:spPr>
          <a:xfrm>
            <a:off x="7397115" y="4838700"/>
            <a:ext cx="3665537" cy="127635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Picture Placeholder 7"/>
          <p:cNvSpPr>
            <a:spLocks noGrp="1"/>
          </p:cNvSpPr>
          <p:nvPr>
            <p:ph type="pic" sz="quarter" idx="12"/>
          </p:nvPr>
        </p:nvSpPr>
        <p:spPr>
          <a:xfrm>
            <a:off x="0" y="0"/>
            <a:ext cx="6876288" cy="6858000"/>
          </a:xfrm>
        </p:spPr>
        <p:txBody>
          <a:bodyPr/>
          <a:lstStyle>
            <a:lvl1pPr marL="0" indent="0">
              <a:buNone/>
              <a:defRPr/>
            </a:lvl1pPr>
          </a:lstStyle>
          <a:p>
            <a:r>
              <a:rPr lang="en-US"/>
              <a:t>Click icon to add picture</a:t>
            </a:r>
          </a:p>
        </p:txBody>
      </p:sp>
      <p:sp>
        <p:nvSpPr>
          <p:cNvPr id="4" name="Date Placeholder 3"/>
          <p:cNvSpPr>
            <a:spLocks noGrp="1"/>
          </p:cNvSpPr>
          <p:nvPr>
            <p:ph type="dt" sz="half" idx="10"/>
          </p:nvPr>
        </p:nvSpPr>
        <p:spPr/>
        <p:txBody>
          <a:bodyPr/>
          <a:lstStyle>
            <a:lvl1pPr>
              <a:defRPr>
                <a:solidFill>
                  <a:schemeClr val="tx1">
                    <a:lumMod val="50000"/>
                    <a:lumOff val="50000"/>
                  </a:schemeClr>
                </a:solidFill>
              </a:defRPr>
            </a:lvl1pPr>
          </a:lstStyle>
          <a:p>
            <a:fld id="{3465F197-B1B8-4584-8B75-5D45B647D250}" type="datetimeFigureOut">
              <a:rPr lang="en-US" smtClean="0"/>
              <a:pPr/>
              <a:t>5/1/2026</a:t>
            </a:fld>
            <a:endParaRPr lang="en-US"/>
          </a:p>
        </p:txBody>
      </p:sp>
      <p:sp>
        <p:nvSpPr>
          <p:cNvPr id="5" name="Footer Placeholder 4"/>
          <p:cNvSpPr>
            <a:spLocks noGrp="1"/>
          </p:cNvSpPr>
          <p:nvPr>
            <p:ph type="ftr" sz="quarter" idx="11"/>
          </p:nvPr>
        </p:nvSpPr>
        <p:spPr>
          <a:xfrm>
            <a:off x="7229475" y="6135688"/>
            <a:ext cx="4437062" cy="365760"/>
          </a:xfrm>
        </p:spPr>
        <p:txBody>
          <a:bodyPr/>
          <a:lstStyle>
            <a:lvl1pPr>
              <a:defRPr>
                <a:solidFill>
                  <a:schemeClr val="tx1">
                    <a:lumMod val="50000"/>
                    <a:lumOff val="50000"/>
                  </a:schemeClr>
                </a:solidFill>
              </a:defRPr>
            </a:lvl1pPr>
          </a:lstStyle>
          <a:p>
            <a:endParaRPr lang="en-US"/>
          </a:p>
        </p:txBody>
      </p:sp>
      <p:sp>
        <p:nvSpPr>
          <p:cNvPr id="11" name="Rectangle 10">
            <a:extLst>
              <a:ext uri="{FF2B5EF4-FFF2-40B4-BE49-F238E27FC236}">
                <a16:creationId xmlns:a16="http://schemas.microsoft.com/office/drawing/2014/main" id="{F1503FE5-9572-BFFE-9E98-C018C0150A29}"/>
              </a:ext>
            </a:extLst>
          </p:cNvPr>
          <p:cNvSpPr/>
          <p:nvPr userDrawn="1"/>
        </p:nvSpPr>
        <p:spPr>
          <a:xfrm>
            <a:off x="7406641"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35451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ull slide quota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71775" y="3086100"/>
            <a:ext cx="8200284" cy="685800"/>
          </a:xfrm>
        </p:spPr>
        <p:txBody>
          <a:bodyPr anchor="ctr" anchorCtr="0"/>
          <a:lstStyle>
            <a:lvl1pPr algn="l">
              <a:lnSpc>
                <a:spcPct val="100000"/>
              </a:lnSpc>
              <a:defRPr sz="4000" b="1" cap="all" baseline="0">
                <a:solidFill>
                  <a:schemeClr val="tx1"/>
                </a:solidFill>
              </a:defRPr>
            </a:lvl1pPr>
          </a:lstStyle>
          <a:p>
            <a:r>
              <a:rPr lang="en-US"/>
              <a:t>CLICK TO EDIT TITLE STYLE</a:t>
            </a:r>
          </a:p>
        </p:txBody>
      </p:sp>
      <p:sp>
        <p:nvSpPr>
          <p:cNvPr id="4" name="Date Placeholder 3"/>
          <p:cNvSpPr>
            <a:spLocks noGrp="1"/>
          </p:cNvSpPr>
          <p:nvPr>
            <p:ph type="dt" sz="half" idx="10"/>
          </p:nvPr>
        </p:nvSpPr>
        <p:spPr/>
        <p:txBody>
          <a:bodyPr/>
          <a:lstStyle>
            <a:lvl1pPr>
              <a:defRPr>
                <a:solidFill>
                  <a:schemeClr val="tx1"/>
                </a:solidFill>
              </a:defRPr>
            </a:lvl1pPr>
          </a:lstStyle>
          <a:p>
            <a:fld id="{3465F197-B1B8-4584-8B75-5D45B647D250}" type="datetimeFigureOut">
              <a:rPr lang="en-US" smtClean="0"/>
              <a:pPr/>
              <a:t>5/1/2026</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a:p>
        </p:txBody>
      </p:sp>
      <p:sp>
        <p:nvSpPr>
          <p:cNvPr id="6" name="Rectangle 5"/>
          <p:cNvSpPr/>
          <p:nvPr userDrawn="1"/>
        </p:nvSpPr>
        <p:spPr>
          <a:xfrm rot="16200000">
            <a:off x="-1624964" y="3362325"/>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4077344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0/50 Text_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3138" y="536575"/>
            <a:ext cx="4773612" cy="978738"/>
          </a:xfrm>
        </p:spPr>
        <p:txBody>
          <a:bodyPr>
            <a:noAutofit/>
          </a:bodyPr>
          <a:lstStyle>
            <a:lvl1pPr>
              <a:defRPr baseline="0">
                <a:solidFill>
                  <a:schemeClr val="tx1"/>
                </a:solidFill>
              </a:defRPr>
            </a:lvl1pPr>
          </a:lstStyle>
          <a:p>
            <a:r>
              <a:rPr lang="en-US"/>
              <a:t>CLICK TO EDIT MASTER TITLE</a:t>
            </a:r>
          </a:p>
        </p:txBody>
      </p:sp>
      <p:sp>
        <p:nvSpPr>
          <p:cNvPr id="3" name="Content Placeholder 2"/>
          <p:cNvSpPr>
            <a:spLocks noGrp="1"/>
          </p:cNvSpPr>
          <p:nvPr>
            <p:ph idx="1"/>
          </p:nvPr>
        </p:nvSpPr>
        <p:spPr>
          <a:xfrm>
            <a:off x="973138" y="1984375"/>
            <a:ext cx="4773612" cy="398678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7" name="Content Placeholder 7"/>
          <p:cNvSpPr>
            <a:spLocks noGrp="1"/>
          </p:cNvSpPr>
          <p:nvPr>
            <p:ph sz="quarter" idx="12"/>
          </p:nvPr>
        </p:nvSpPr>
        <p:spPr>
          <a:xfrm>
            <a:off x="6094413" y="0"/>
            <a:ext cx="6094411" cy="6858000"/>
          </a:xfrm>
        </p:spPr>
        <p:txBody>
          <a:bodyPr/>
          <a:lstStyle>
            <a:lvl1pPr marL="0" indent="0">
              <a:buFont typeface="Arial" panose="020B0604020202020204" pitchFamily="34" charset="0"/>
              <a:buNone/>
              <a:defRPr/>
            </a:lvl1pPr>
          </a:lstStyle>
          <a:p>
            <a:pPr lvl="0"/>
            <a:r>
              <a:rPr lang="en-US"/>
              <a:t>Click to edit Master text styles</a:t>
            </a:r>
          </a:p>
        </p:txBody>
      </p:sp>
      <p:sp>
        <p:nvSpPr>
          <p:cNvPr id="8" name="Rectangle 7"/>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01004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0/50 Image_Text">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0" y="0"/>
            <a:ext cx="6094413" cy="6858000"/>
          </a:xfrm>
        </p:spPr>
        <p:txBody>
          <a:bodyPr/>
          <a:lstStyle>
            <a:lvl1pPr marL="0" indent="0">
              <a:buFont typeface="Arial" panose="020B0604020202020204" pitchFamily="34" charset="0"/>
              <a:buNone/>
              <a:defRPr/>
            </a:lvl1pPr>
          </a:lstStyle>
          <a:p>
            <a:pPr lvl="0"/>
            <a:r>
              <a:rPr lang="en-US"/>
              <a:t>Click to edit Master text styles</a:t>
            </a:r>
          </a:p>
        </p:txBody>
      </p:sp>
      <p:sp>
        <p:nvSpPr>
          <p:cNvPr id="2" name="Title 1"/>
          <p:cNvSpPr>
            <a:spLocks noGrp="1"/>
          </p:cNvSpPr>
          <p:nvPr>
            <p:ph type="title" hasCustomPrompt="1"/>
          </p:nvPr>
        </p:nvSpPr>
        <p:spPr>
          <a:xfrm>
            <a:off x="6440488" y="536575"/>
            <a:ext cx="5226050" cy="978738"/>
          </a:xfrm>
        </p:spPr>
        <p:txBody>
          <a:bodyPr>
            <a:noAutofit/>
          </a:bodyPr>
          <a:lstStyle>
            <a:lvl1pPr>
              <a:defRPr>
                <a:solidFill>
                  <a:schemeClr val="tx1"/>
                </a:solidFill>
              </a:defRPr>
            </a:lvl1pPr>
          </a:lstStyle>
          <a:p>
            <a:r>
              <a:rPr lang="en-US"/>
              <a:t>CLICK TO EDIT MASTER TITLE</a:t>
            </a:r>
          </a:p>
        </p:txBody>
      </p:sp>
      <p:sp>
        <p:nvSpPr>
          <p:cNvPr id="3" name="Content Placeholder 2"/>
          <p:cNvSpPr>
            <a:spLocks noGrp="1"/>
          </p:cNvSpPr>
          <p:nvPr>
            <p:ph idx="1"/>
          </p:nvPr>
        </p:nvSpPr>
        <p:spPr>
          <a:xfrm>
            <a:off x="6440488" y="1984375"/>
            <a:ext cx="5226050" cy="3986784"/>
          </a:xfrm>
        </p:spPr>
        <p:txBody>
          <a:bodyPr/>
          <a:lstStyle>
            <a:lvl1pPr>
              <a:spcBef>
                <a:spcPts val="12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6" name="Rectangle 5"/>
          <p:cNvSpPr/>
          <p:nvPr userDrawn="1"/>
        </p:nvSpPr>
        <p:spPr>
          <a:xfrm>
            <a:off x="644048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70497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0/60 Text_Imag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465F197-B1B8-4584-8B75-5D45B647D250}" type="datetimeFigureOut">
              <a:rPr lang="en-US" smtClean="0"/>
              <a:t>5/1/2026</a:t>
            </a:fld>
            <a:endParaRPr lang="en-US"/>
          </a:p>
        </p:txBody>
      </p:sp>
      <p:sp>
        <p:nvSpPr>
          <p:cNvPr id="6" name="Footer Placeholder 5"/>
          <p:cNvSpPr>
            <a:spLocks noGrp="1"/>
          </p:cNvSpPr>
          <p:nvPr>
            <p:ph type="ftr" sz="quarter" idx="11"/>
          </p:nvPr>
        </p:nvSpPr>
        <p:spPr/>
        <p:txBody>
          <a:bodyPr/>
          <a:lstStyle/>
          <a:p>
            <a:endParaRPr lang="en-US"/>
          </a:p>
        </p:txBody>
      </p:sp>
      <p:sp>
        <p:nvSpPr>
          <p:cNvPr id="8" name="Content Placeholder 7"/>
          <p:cNvSpPr>
            <a:spLocks noGrp="1"/>
          </p:cNvSpPr>
          <p:nvPr>
            <p:ph sz="quarter" idx="12"/>
          </p:nvPr>
        </p:nvSpPr>
        <p:spPr>
          <a:xfrm>
            <a:off x="4991100" y="0"/>
            <a:ext cx="7197725" cy="6858000"/>
          </a:xfrm>
        </p:spPr>
        <p:txBody>
          <a:bodyPr/>
          <a:lstStyle>
            <a:lvl1pPr marL="0" indent="0">
              <a:buNone/>
              <a:defRPr/>
            </a:lvl1pPr>
          </a:lstStyle>
          <a:p>
            <a:pPr lvl="0"/>
            <a:r>
              <a:rPr lang="en-US"/>
              <a:t>Click to edit Master text styles</a:t>
            </a:r>
          </a:p>
        </p:txBody>
      </p:sp>
      <p:sp>
        <p:nvSpPr>
          <p:cNvPr id="9" name="Content Placeholder 2"/>
          <p:cNvSpPr>
            <a:spLocks noGrp="1"/>
          </p:cNvSpPr>
          <p:nvPr>
            <p:ph sz="half" idx="1"/>
          </p:nvPr>
        </p:nvSpPr>
        <p:spPr>
          <a:xfrm>
            <a:off x="973138" y="1984374"/>
            <a:ext cx="3665538" cy="3913123"/>
          </a:xfrm>
        </p:spPr>
        <p:txBody>
          <a:bodyPr/>
          <a:lstStyle>
            <a:lvl1pPr>
              <a:defRPr sz="2400"/>
            </a:lvl1pPr>
            <a:lvl2pPr>
              <a:defRPr sz="2400"/>
            </a:lvl2pPr>
            <a:lvl3pPr>
              <a:defRPr sz="2400"/>
            </a:lvl3pPr>
            <a:lvl4pPr>
              <a:defRPr sz="2400"/>
            </a:lvl4pPr>
            <a:lvl5pPr>
              <a:defRPr sz="24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title" hasCustomPrompt="1"/>
          </p:nvPr>
        </p:nvSpPr>
        <p:spPr>
          <a:xfrm>
            <a:off x="973138" y="536575"/>
            <a:ext cx="3665538" cy="1060450"/>
          </a:xfrm>
        </p:spPr>
        <p:txBody>
          <a:bodyPr/>
          <a:lstStyle/>
          <a:p>
            <a:r>
              <a:rPr lang="en-US"/>
              <a:t>CLICK TO EDIT TITLE STYLE</a:t>
            </a:r>
          </a:p>
        </p:txBody>
      </p:sp>
      <p:sp>
        <p:nvSpPr>
          <p:cNvPr id="11" name="Rectangle 10"/>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54240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0/60 Image_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43525" y="536575"/>
            <a:ext cx="6323012" cy="587375"/>
          </a:xfrm>
        </p:spPr>
        <p:txBody>
          <a:bodyPr/>
          <a:lstStyle>
            <a:lvl1pPr>
              <a:defRPr baseline="0">
                <a:solidFill>
                  <a:schemeClr val="tx1"/>
                </a:solidFill>
              </a:defRPr>
            </a:lvl1pPr>
          </a:lstStyle>
          <a:p>
            <a:r>
              <a:rPr lang="en-US"/>
              <a:t>CLICK TO EDIT MASTER TITLE</a:t>
            </a:r>
          </a:p>
        </p:txBody>
      </p:sp>
      <p:sp>
        <p:nvSpPr>
          <p:cNvPr id="3" name="Content Placeholder 2"/>
          <p:cNvSpPr>
            <a:spLocks noGrp="1"/>
          </p:cNvSpPr>
          <p:nvPr>
            <p:ph idx="1"/>
          </p:nvPr>
        </p:nvSpPr>
        <p:spPr>
          <a:xfrm>
            <a:off x="5343525" y="1984375"/>
            <a:ext cx="6323012" cy="3986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6" name="Rectangle 5"/>
          <p:cNvSpPr/>
          <p:nvPr userDrawn="1"/>
        </p:nvSpPr>
        <p:spPr>
          <a:xfrm>
            <a:off x="5343525"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icture Placeholder 13"/>
          <p:cNvSpPr>
            <a:spLocks noGrp="1"/>
          </p:cNvSpPr>
          <p:nvPr>
            <p:ph type="pic" sz="quarter" idx="12"/>
          </p:nvPr>
        </p:nvSpPr>
        <p:spPr>
          <a:xfrm>
            <a:off x="0" y="0"/>
            <a:ext cx="4991100" cy="6858000"/>
          </a:xfrm>
        </p:spPr>
        <p:txBody>
          <a:bodyPr/>
          <a:lstStyle>
            <a:lvl1pPr marL="0" indent="0">
              <a:buNone/>
              <a:defRPr/>
            </a:lvl1pPr>
          </a:lstStyle>
          <a:p>
            <a:r>
              <a:rPr lang="en-US"/>
              <a:t>Click icon to add picture</a:t>
            </a:r>
          </a:p>
        </p:txBody>
      </p:sp>
    </p:spTree>
    <p:extLst>
      <p:ext uri="{BB962C8B-B14F-4D97-AF65-F5344CB8AC3E}">
        <p14:creationId xmlns:p14="http://schemas.microsoft.com/office/powerpoint/2010/main" val="28387097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0/40 Text_Imag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465F197-B1B8-4584-8B75-5D45B647D250}" type="datetimeFigureOut">
              <a:rPr lang="en-US" smtClean="0"/>
              <a:t>5/1/2026</a:t>
            </a:fld>
            <a:endParaRPr lang="en-US"/>
          </a:p>
        </p:txBody>
      </p:sp>
      <p:sp>
        <p:nvSpPr>
          <p:cNvPr id="6" name="Footer Placeholder 5"/>
          <p:cNvSpPr>
            <a:spLocks noGrp="1"/>
          </p:cNvSpPr>
          <p:nvPr>
            <p:ph type="ftr" sz="quarter" idx="11"/>
          </p:nvPr>
        </p:nvSpPr>
        <p:spPr/>
        <p:txBody>
          <a:bodyPr/>
          <a:lstStyle/>
          <a:p>
            <a:endParaRPr lang="en-US"/>
          </a:p>
        </p:txBody>
      </p:sp>
      <p:sp>
        <p:nvSpPr>
          <p:cNvPr id="8" name="Content Placeholder 7"/>
          <p:cNvSpPr>
            <a:spLocks noGrp="1"/>
          </p:cNvSpPr>
          <p:nvPr>
            <p:ph sz="quarter" idx="12"/>
          </p:nvPr>
        </p:nvSpPr>
        <p:spPr>
          <a:xfrm>
            <a:off x="7224713" y="0"/>
            <a:ext cx="4964112" cy="6858000"/>
          </a:xfrm>
        </p:spPr>
        <p:txBody>
          <a:bodyPr/>
          <a:lstStyle>
            <a:lvl1pPr marL="0" indent="0">
              <a:buNone/>
              <a:defRPr/>
            </a:lvl1pPr>
          </a:lstStyle>
          <a:p>
            <a:pPr lvl="0"/>
            <a:r>
              <a:rPr lang="en-US"/>
              <a:t>Click to edit Master text styles</a:t>
            </a:r>
          </a:p>
        </p:txBody>
      </p:sp>
      <p:sp>
        <p:nvSpPr>
          <p:cNvPr id="9" name="Content Placeholder 2"/>
          <p:cNvSpPr>
            <a:spLocks noGrp="1"/>
          </p:cNvSpPr>
          <p:nvPr>
            <p:ph sz="half" idx="1"/>
          </p:nvPr>
        </p:nvSpPr>
        <p:spPr>
          <a:xfrm>
            <a:off x="973138" y="1984374"/>
            <a:ext cx="5894388" cy="3913123"/>
          </a:xfrm>
        </p:spPr>
        <p:txBody>
          <a:bodyPr/>
          <a:lstStyle>
            <a:lvl1pPr>
              <a:defRPr sz="2400"/>
            </a:lvl1pPr>
            <a:lvl2pPr>
              <a:defRPr sz="2400"/>
            </a:lvl2pPr>
            <a:lvl3pPr>
              <a:defRPr sz="2400"/>
            </a:lvl3pPr>
            <a:lvl4pPr>
              <a:defRPr sz="2400"/>
            </a:lvl4pPr>
            <a:lvl5pPr>
              <a:defRPr sz="24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title" hasCustomPrompt="1"/>
          </p:nvPr>
        </p:nvSpPr>
        <p:spPr>
          <a:xfrm>
            <a:off x="973138" y="536575"/>
            <a:ext cx="5894388" cy="587375"/>
          </a:xfrm>
        </p:spPr>
        <p:txBody>
          <a:bodyPr/>
          <a:lstStyle/>
          <a:p>
            <a:r>
              <a:rPr lang="en-US"/>
              <a:t>CLICK TO EDIT TITLE STYLE</a:t>
            </a:r>
          </a:p>
        </p:txBody>
      </p:sp>
      <p:sp>
        <p:nvSpPr>
          <p:cNvPr id="11" name="Rectangle 10"/>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18666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0/40 Image_Text">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6877050" cy="6858000"/>
          </a:xfrm>
        </p:spPr>
        <p:txBody>
          <a:bodyPr/>
          <a:lstStyle>
            <a:lvl1pPr marL="0" indent="0">
              <a:buNone/>
              <a:defRPr/>
            </a:lvl1pPr>
          </a:lstStyle>
          <a:p>
            <a:r>
              <a:rPr lang="en-US"/>
              <a:t>Click icon to add picture</a:t>
            </a:r>
          </a:p>
        </p:txBody>
      </p:sp>
      <p:sp>
        <p:nvSpPr>
          <p:cNvPr id="2" name="Title 1"/>
          <p:cNvSpPr>
            <a:spLocks noGrp="1"/>
          </p:cNvSpPr>
          <p:nvPr>
            <p:ph type="title" hasCustomPrompt="1"/>
          </p:nvPr>
        </p:nvSpPr>
        <p:spPr>
          <a:xfrm>
            <a:off x="7224712" y="536575"/>
            <a:ext cx="4441825" cy="978738"/>
          </a:xfrm>
        </p:spPr>
        <p:txBody>
          <a:bodyPr>
            <a:noAutofit/>
          </a:bodyPr>
          <a:lstStyle>
            <a:lvl1pPr>
              <a:defRPr>
                <a:solidFill>
                  <a:schemeClr val="tx1"/>
                </a:solidFill>
              </a:defRPr>
            </a:lvl1pPr>
          </a:lstStyle>
          <a:p>
            <a:r>
              <a:rPr lang="en-US"/>
              <a:t>CLICK TO EDIT MASTER TITLE</a:t>
            </a:r>
          </a:p>
        </p:txBody>
      </p:sp>
      <p:sp>
        <p:nvSpPr>
          <p:cNvPr id="3" name="Content Placeholder 2"/>
          <p:cNvSpPr>
            <a:spLocks noGrp="1"/>
          </p:cNvSpPr>
          <p:nvPr>
            <p:ph idx="1"/>
          </p:nvPr>
        </p:nvSpPr>
        <p:spPr>
          <a:xfrm>
            <a:off x="7224712" y="1984375"/>
            <a:ext cx="4441825" cy="3986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6" name="Rectangle 5"/>
          <p:cNvSpPr/>
          <p:nvPr userDrawn="1"/>
        </p:nvSpPr>
        <p:spPr>
          <a:xfrm>
            <a:off x="7224713"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99940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3138" y="3086100"/>
            <a:ext cx="9998921" cy="685800"/>
          </a:xfrm>
        </p:spPr>
        <p:txBody>
          <a:bodyPr anchor="t" anchorCtr="0"/>
          <a:lstStyle>
            <a:lvl1pPr algn="l">
              <a:defRPr sz="4000" b="1" cap="all" baseline="0">
                <a:solidFill>
                  <a:schemeClr val="tx1"/>
                </a:solidFill>
              </a:defRPr>
            </a:lvl1pPr>
          </a:lstStyle>
          <a:p>
            <a:r>
              <a:rPr lang="en-US"/>
              <a:t>CLICK TO EDIT TITLE STYLE</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6" name="Rectangle 5"/>
          <p:cNvSpPr/>
          <p:nvPr userDrawn="1"/>
        </p:nvSpPr>
        <p:spPr>
          <a:xfrm rot="16200000">
            <a:off x="-1624964" y="3362325"/>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57872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Header with numb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71776" y="2845917"/>
            <a:ext cx="8191499" cy="1397000"/>
          </a:xfrm>
        </p:spPr>
        <p:txBody>
          <a:bodyPr tIns="0" anchor="ctr" anchorCtr="0"/>
          <a:lstStyle>
            <a:lvl1pPr algn="l">
              <a:defRPr sz="4000" b="1" cap="all" baseline="0">
                <a:solidFill>
                  <a:schemeClr val="tx1"/>
                </a:solidFill>
              </a:defRPr>
            </a:lvl1pPr>
          </a:lstStyle>
          <a:p>
            <a:r>
              <a:rPr lang="en-US"/>
              <a:t>CLICK TO EDIT MASTER TITLE STYLE</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7" name="Text Placeholder 2">
            <a:extLst>
              <a:ext uri="{FF2B5EF4-FFF2-40B4-BE49-F238E27FC236}">
                <a16:creationId xmlns:a16="http://schemas.microsoft.com/office/drawing/2014/main" id="{9B8ED5C6-5B4C-9D47-8AA4-7E0BBD72AA9E}"/>
              </a:ext>
            </a:extLst>
          </p:cNvPr>
          <p:cNvSpPr>
            <a:spLocks noGrp="1"/>
          </p:cNvSpPr>
          <p:nvPr>
            <p:ph type="body" idx="12" hasCustomPrompt="1"/>
          </p:nvPr>
        </p:nvSpPr>
        <p:spPr>
          <a:xfrm>
            <a:off x="973138" y="2505671"/>
            <a:ext cx="1578279" cy="2077492"/>
          </a:xfrm>
        </p:spPr>
        <p:txBody>
          <a:bodyPr bIns="0">
            <a:spAutoFit/>
          </a:bodyPr>
          <a:lstStyle>
            <a:lvl1pPr marL="0" indent="0">
              <a:buNone/>
              <a:defRPr sz="15000" b="0" i="0">
                <a:solidFill>
                  <a:schemeClr val="tx1"/>
                </a:solidFill>
                <a:latin typeface="Arial Narrow" panose="020B0604020202020204" pitchFamily="34" charset="0"/>
                <a:cs typeface="Arial Narrow"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a:t>
            </a:r>
          </a:p>
        </p:txBody>
      </p:sp>
      <p:sp>
        <p:nvSpPr>
          <p:cNvPr id="6" name="Rectangle 5"/>
          <p:cNvSpPr/>
          <p:nvPr userDrawn="1"/>
        </p:nvSpPr>
        <p:spPr>
          <a:xfrm rot="16200000">
            <a:off x="-1624964" y="3362325"/>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52580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Header with number_50%">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6094413" y="0"/>
            <a:ext cx="6094412" cy="6858000"/>
          </a:xfrm>
        </p:spPr>
        <p:txBody>
          <a:bodyPr/>
          <a:lstStyle>
            <a:lvl1pPr marL="0" indent="0">
              <a:buNone/>
              <a:defRPr/>
            </a:lvl1pPr>
          </a:lstStyle>
          <a:p>
            <a:r>
              <a:rPr lang="en-US"/>
              <a:t>Click icon to add picture</a:t>
            </a:r>
          </a:p>
        </p:txBody>
      </p:sp>
      <p:sp>
        <p:nvSpPr>
          <p:cNvPr id="2" name="Title 1"/>
          <p:cNvSpPr>
            <a:spLocks noGrp="1"/>
          </p:cNvSpPr>
          <p:nvPr>
            <p:ph type="title" hasCustomPrompt="1"/>
          </p:nvPr>
        </p:nvSpPr>
        <p:spPr>
          <a:xfrm>
            <a:off x="973138" y="4930775"/>
            <a:ext cx="4773612" cy="1397000"/>
          </a:xfrm>
        </p:spPr>
        <p:txBody>
          <a:bodyPr anchor="t" anchorCtr="0"/>
          <a:lstStyle>
            <a:lvl1pPr algn="l">
              <a:defRPr sz="3200" b="1" cap="all" baseline="0">
                <a:solidFill>
                  <a:schemeClr val="tx1"/>
                </a:solidFill>
              </a:defRPr>
            </a:lvl1pPr>
          </a:lstStyle>
          <a:p>
            <a:r>
              <a:rPr lang="en-US"/>
              <a:t>CLICK TO EDIT TITLE STYLE</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7" name="Text Placeholder 2">
            <a:extLst>
              <a:ext uri="{FF2B5EF4-FFF2-40B4-BE49-F238E27FC236}">
                <a16:creationId xmlns:a16="http://schemas.microsoft.com/office/drawing/2014/main" id="{9B8ED5C6-5B4C-9D47-8AA4-7E0BBD72AA9E}"/>
              </a:ext>
            </a:extLst>
          </p:cNvPr>
          <p:cNvSpPr>
            <a:spLocks noGrp="1"/>
          </p:cNvSpPr>
          <p:nvPr>
            <p:ph type="body" idx="12" hasCustomPrompt="1"/>
          </p:nvPr>
        </p:nvSpPr>
        <p:spPr>
          <a:xfrm>
            <a:off x="973138" y="536575"/>
            <a:ext cx="1578279" cy="2077492"/>
          </a:xfrm>
        </p:spPr>
        <p:txBody>
          <a:bodyPr bIns="0">
            <a:spAutoFit/>
          </a:bodyPr>
          <a:lstStyle>
            <a:lvl1pPr marL="0" indent="0">
              <a:buNone/>
              <a:defRPr sz="15000" b="0" i="0">
                <a:solidFill>
                  <a:schemeClr val="tx1"/>
                </a:solidFill>
                <a:latin typeface="Arial Narrow" panose="020B0604020202020204" pitchFamily="34" charset="0"/>
                <a:cs typeface="Arial Narrow"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a:t>
            </a:r>
          </a:p>
        </p:txBody>
      </p:sp>
      <p:sp>
        <p:nvSpPr>
          <p:cNvPr id="9" name="Rectangle 8"/>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420329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Header with number_40/60">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4991100" y="0"/>
            <a:ext cx="7197725" cy="6858000"/>
          </a:xfrm>
        </p:spPr>
        <p:txBody>
          <a:bodyPr/>
          <a:lstStyle>
            <a:lvl1pPr marL="0" indent="0">
              <a:buNone/>
              <a:defRPr/>
            </a:lvl1pPr>
          </a:lstStyle>
          <a:p>
            <a:r>
              <a:rPr lang="en-US"/>
              <a:t>Click icon to add picture</a:t>
            </a:r>
          </a:p>
        </p:txBody>
      </p:sp>
      <p:sp>
        <p:nvSpPr>
          <p:cNvPr id="2" name="Title 1"/>
          <p:cNvSpPr>
            <a:spLocks noGrp="1"/>
          </p:cNvSpPr>
          <p:nvPr>
            <p:ph type="title" hasCustomPrompt="1"/>
          </p:nvPr>
        </p:nvSpPr>
        <p:spPr>
          <a:xfrm>
            <a:off x="973138" y="4930775"/>
            <a:ext cx="3656012" cy="1397000"/>
          </a:xfrm>
        </p:spPr>
        <p:txBody>
          <a:bodyPr anchor="t" anchorCtr="0"/>
          <a:lstStyle>
            <a:lvl1pPr algn="l">
              <a:defRPr sz="3200" b="1" cap="all" baseline="0">
                <a:solidFill>
                  <a:schemeClr val="tx1"/>
                </a:solidFill>
              </a:defRPr>
            </a:lvl1pPr>
          </a:lstStyle>
          <a:p>
            <a:r>
              <a:rPr lang="en-US"/>
              <a:t>CLICK TO EDIT TITLE STYLE</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7" name="Text Placeholder 2">
            <a:extLst>
              <a:ext uri="{FF2B5EF4-FFF2-40B4-BE49-F238E27FC236}">
                <a16:creationId xmlns:a16="http://schemas.microsoft.com/office/drawing/2014/main" id="{9B8ED5C6-5B4C-9D47-8AA4-7E0BBD72AA9E}"/>
              </a:ext>
            </a:extLst>
          </p:cNvPr>
          <p:cNvSpPr>
            <a:spLocks noGrp="1"/>
          </p:cNvSpPr>
          <p:nvPr>
            <p:ph type="body" idx="12" hasCustomPrompt="1"/>
          </p:nvPr>
        </p:nvSpPr>
        <p:spPr>
          <a:xfrm>
            <a:off x="973138" y="536575"/>
            <a:ext cx="1578279" cy="2077492"/>
          </a:xfrm>
        </p:spPr>
        <p:txBody>
          <a:bodyPr bIns="0">
            <a:spAutoFit/>
          </a:bodyPr>
          <a:lstStyle>
            <a:lvl1pPr marL="0" indent="0">
              <a:buNone/>
              <a:defRPr sz="15000" b="0" i="0">
                <a:solidFill>
                  <a:schemeClr val="tx1"/>
                </a:solidFill>
                <a:latin typeface="Arial Narrow" panose="020B0604020202020204" pitchFamily="34" charset="0"/>
                <a:cs typeface="Arial Narrow"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a:t>
            </a:r>
          </a:p>
        </p:txBody>
      </p:sp>
      <p:sp>
        <p:nvSpPr>
          <p:cNvPr id="9" name="Rectangle 8"/>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224669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content lower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3138" y="536575"/>
            <a:ext cx="4773612" cy="1447800"/>
          </a:xfrm>
        </p:spPr>
        <p:txBody>
          <a:bodyPr/>
          <a:lstStyle>
            <a:lvl1pPr>
              <a:defRPr baseline="0"/>
            </a:lvl1pPr>
          </a:lstStyle>
          <a:p>
            <a:r>
              <a:rPr lang="en-US"/>
              <a:t>CLICK TO EDIT MASTER TITLE STYLE</a:t>
            </a:r>
          </a:p>
        </p:txBody>
      </p:sp>
      <p:sp>
        <p:nvSpPr>
          <p:cNvPr id="4" name="Content Placeholder 3"/>
          <p:cNvSpPr>
            <a:spLocks noGrp="1"/>
          </p:cNvSpPr>
          <p:nvPr>
            <p:ph sz="half" idx="2"/>
          </p:nvPr>
        </p:nvSpPr>
        <p:spPr>
          <a:xfrm>
            <a:off x="6094413" y="536576"/>
            <a:ext cx="5572125" cy="1447800"/>
          </a:xfrm>
        </p:spPr>
        <p:txBody>
          <a:bodyPr/>
          <a:lstStyle>
            <a:lvl1pPr marL="0" indent="0">
              <a:lnSpc>
                <a:spcPct val="114000"/>
              </a:lnSpc>
              <a:buNone/>
              <a:defRPr sz="2000"/>
            </a:lvl1pPr>
            <a:lvl2pPr marL="457200" indent="0">
              <a:buNone/>
              <a:defRPr sz="1800"/>
            </a:lvl2pPr>
            <a:lvl3pPr marL="914400" indent="0">
              <a:buNone/>
              <a:defRPr sz="1800"/>
            </a:lvl3pPr>
            <a:lvl4pPr marL="1371600" indent="0">
              <a:buNone/>
              <a:defRPr sz="1800"/>
            </a:lvl4pPr>
            <a:lvl5pPr marL="1828800" indent="0">
              <a:buNone/>
              <a:defRPr sz="1800"/>
            </a:lvl5pPr>
            <a:lvl6pPr>
              <a:defRPr sz="1900"/>
            </a:lvl6pPr>
            <a:lvl7pPr>
              <a:defRPr sz="1900"/>
            </a:lvl7pPr>
            <a:lvl8pPr>
              <a:defRPr sz="1900"/>
            </a:lvl8pPr>
            <a:lvl9pPr>
              <a:defRPr sz="1900"/>
            </a:lvl9pPr>
          </a:lstStyle>
          <a:p>
            <a:pPr lvl="0"/>
            <a:r>
              <a:rPr lang="en-US"/>
              <a:t>Click to edit Master text styles</a:t>
            </a:r>
          </a:p>
        </p:txBody>
      </p:sp>
      <p:sp>
        <p:nvSpPr>
          <p:cNvPr id="5" name="Date Placeholder 4"/>
          <p:cNvSpPr>
            <a:spLocks noGrp="1"/>
          </p:cNvSpPr>
          <p:nvPr>
            <p:ph type="dt" sz="half" idx="10"/>
          </p:nvPr>
        </p:nvSpPr>
        <p:spPr/>
        <p:txBody>
          <a:bodyPr/>
          <a:lstStyle/>
          <a:p>
            <a:fld id="{3465F197-B1B8-4584-8B75-5D45B647D250}" type="datetimeFigureOut">
              <a:rPr lang="en-US" smtClean="0"/>
              <a:t>5/1/2026</a:t>
            </a:fld>
            <a:endParaRPr lang="en-US"/>
          </a:p>
        </p:txBody>
      </p:sp>
      <p:sp>
        <p:nvSpPr>
          <p:cNvPr id="6" name="Footer Placeholder 5"/>
          <p:cNvSpPr>
            <a:spLocks noGrp="1"/>
          </p:cNvSpPr>
          <p:nvPr>
            <p:ph type="ftr" sz="quarter" idx="11"/>
          </p:nvPr>
        </p:nvSpPr>
        <p:spPr/>
        <p:txBody>
          <a:bodyPr/>
          <a:lstStyle/>
          <a:p>
            <a:endParaRPr lang="en-US"/>
          </a:p>
        </p:txBody>
      </p:sp>
      <p:sp>
        <p:nvSpPr>
          <p:cNvPr id="11" name="Picture Placeholder 10"/>
          <p:cNvSpPr>
            <a:spLocks noGrp="1"/>
          </p:cNvSpPr>
          <p:nvPr>
            <p:ph type="pic" sz="quarter" idx="12"/>
          </p:nvPr>
        </p:nvSpPr>
        <p:spPr>
          <a:xfrm>
            <a:off x="0" y="2286000"/>
            <a:ext cx="12188825" cy="4572000"/>
          </a:xfrm>
        </p:spPr>
        <p:txBody>
          <a:bodyPr/>
          <a:lstStyle>
            <a:lvl1pPr marL="0" indent="0" algn="ctr">
              <a:buNone/>
              <a:defRPr/>
            </a:lvl1pPr>
          </a:lstStyle>
          <a:p>
            <a:r>
              <a:rPr lang="en-US"/>
              <a:t>Click icon to add picture</a:t>
            </a:r>
          </a:p>
        </p:txBody>
      </p:sp>
      <p:sp>
        <p:nvSpPr>
          <p:cNvPr id="8" name="Rectangle 7"/>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04731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content lower image_blue line">
    <p:spTree>
      <p:nvGrpSpPr>
        <p:cNvPr id="1" name=""/>
        <p:cNvGrpSpPr/>
        <p:nvPr/>
      </p:nvGrpSpPr>
      <p:grpSpPr>
        <a:xfrm>
          <a:off x="0" y="0"/>
          <a:ext cx="0" cy="0"/>
          <a:chOff x="0" y="0"/>
          <a:chExt cx="0" cy="0"/>
        </a:xfrm>
      </p:grpSpPr>
      <p:sp>
        <p:nvSpPr>
          <p:cNvPr id="9" name="Rectangle 8"/>
          <p:cNvSpPr/>
          <p:nvPr userDrawn="1"/>
        </p:nvSpPr>
        <p:spPr>
          <a:xfrm>
            <a:off x="0" y="2286000"/>
            <a:ext cx="12188825" cy="4572000"/>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0"/>
            <a:ext cx="12188825"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73138" y="536575"/>
            <a:ext cx="4773612" cy="978738"/>
          </a:xfrm>
        </p:spPr>
        <p:txBody>
          <a:bodyPr>
            <a:noAutofit/>
          </a:bodyPr>
          <a:lstStyle>
            <a:lvl1pPr>
              <a:defRPr baseline="0">
                <a:solidFill>
                  <a:schemeClr val="tx1"/>
                </a:solidFill>
              </a:defRPr>
            </a:lvl1pPr>
          </a:lstStyle>
          <a:p>
            <a:r>
              <a:rPr lang="en-US"/>
              <a:t>CLICK TO EDIT MASTER TITLE STYLE</a:t>
            </a:r>
          </a:p>
        </p:txBody>
      </p:sp>
      <p:sp>
        <p:nvSpPr>
          <p:cNvPr id="4" name="Content Placeholder 3"/>
          <p:cNvSpPr>
            <a:spLocks noGrp="1"/>
          </p:cNvSpPr>
          <p:nvPr>
            <p:ph sz="half" idx="2"/>
          </p:nvPr>
        </p:nvSpPr>
        <p:spPr>
          <a:xfrm>
            <a:off x="6094413" y="536576"/>
            <a:ext cx="5572125" cy="1447800"/>
          </a:xfrm>
        </p:spPr>
        <p:txBody>
          <a:bodyPr/>
          <a:lstStyle>
            <a:lvl1pPr marL="0" indent="0">
              <a:lnSpc>
                <a:spcPct val="113000"/>
              </a:lnSpc>
              <a:buNone/>
              <a:defRPr sz="20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vl6pPr>
              <a:defRPr sz="1900"/>
            </a:lvl6pPr>
            <a:lvl7pPr>
              <a:defRPr sz="1900"/>
            </a:lvl7pPr>
            <a:lvl8pPr>
              <a:defRPr sz="1900"/>
            </a:lvl8pPr>
            <a:lvl9pPr>
              <a:defRPr sz="1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tx1">
                    <a:lumMod val="50000"/>
                    <a:lumOff val="50000"/>
                  </a:schemeClr>
                </a:solidFill>
              </a:defRPr>
            </a:lvl1pPr>
          </a:lstStyle>
          <a:p>
            <a:fld id="{3465F197-B1B8-4584-8B75-5D45B647D250}" type="datetimeFigureOut">
              <a:rPr lang="en-US" smtClean="0"/>
              <a:pPr/>
              <a:t>5/1/2026</a:t>
            </a:fld>
            <a:endParaRPr lang="en-US"/>
          </a:p>
        </p:txBody>
      </p:sp>
      <p:sp>
        <p:nvSpPr>
          <p:cNvPr id="6" name="Footer Placeholder 5"/>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
        <p:nvSpPr>
          <p:cNvPr id="10" name="Content Placeholder 9"/>
          <p:cNvSpPr>
            <a:spLocks noGrp="1"/>
          </p:cNvSpPr>
          <p:nvPr>
            <p:ph sz="quarter" idx="12"/>
          </p:nvPr>
        </p:nvSpPr>
        <p:spPr>
          <a:xfrm>
            <a:off x="973138" y="2838450"/>
            <a:ext cx="10693400" cy="3498850"/>
          </a:xfrm>
        </p:spPr>
        <p:txBody>
          <a:bodyPr/>
          <a:lstStyle>
            <a:lvl1pPr>
              <a:defRPr>
                <a:solidFill>
                  <a:schemeClr val="tx1"/>
                </a:solidFill>
              </a:defRPr>
            </a:lvl1pPr>
            <a:lvl2pPr>
              <a:buClr>
                <a:schemeClr val="tx1">
                  <a:lumMod val="50000"/>
                  <a:lumOff val="50000"/>
                </a:schemeClr>
              </a:buClr>
              <a:defRPr>
                <a:solidFill>
                  <a:schemeClr val="tx1"/>
                </a:solidFill>
              </a:defRPr>
            </a:lvl2pPr>
            <a:lvl3pPr>
              <a:buClr>
                <a:schemeClr val="tx1">
                  <a:lumMod val="50000"/>
                  <a:lumOff val="50000"/>
                </a:schemeClr>
              </a:buClr>
              <a:defRPr>
                <a:solidFill>
                  <a:schemeClr val="tx1"/>
                </a:solidFill>
              </a:defRPr>
            </a:lvl3pPr>
            <a:lvl4pPr>
              <a:buClr>
                <a:schemeClr val="tx1">
                  <a:lumMod val="50000"/>
                  <a:lumOff val="50000"/>
                </a:schemeClr>
              </a:buClr>
              <a:defRPr>
                <a:solidFill>
                  <a:schemeClr val="tx1"/>
                </a:solidFill>
              </a:defRPr>
            </a:lvl4pPr>
            <a:lvl5pPr>
              <a:buClr>
                <a:schemeClr val="tx1">
                  <a:lumMod val="50000"/>
                  <a:lumOff val="50000"/>
                </a:schemeClr>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userDrawn="1"/>
        </p:nvSpPr>
        <p:spPr>
          <a:xfrm>
            <a:off x="6702425" y="6657947"/>
            <a:ext cx="5486400"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a:solidFill>
                  <a:schemeClr val="tx1">
                    <a:lumMod val="50000"/>
                    <a:lumOff val="50000"/>
                  </a:schemeClr>
                </a:solidFill>
              </a:rPr>
              <a:t>©2022 Mayo Foundation for Medical Education and Research  |  slide-</a:t>
            </a:r>
            <a:fld id="{D445C29B-035B-48ED-941F-A66A11A8A322}" type="slidenum">
              <a:rPr lang="en-US" sz="700" smtClean="0">
                <a:solidFill>
                  <a:schemeClr val="tx1">
                    <a:lumMod val="50000"/>
                    <a:lumOff val="50000"/>
                  </a:schemeClr>
                </a:solidFill>
              </a:rPr>
              <a:pPr lvl="0"/>
              <a:t>‹#›</a:t>
            </a:fld>
            <a:endParaRPr lang="en-US" sz="700">
              <a:solidFill>
                <a:schemeClr val="tx1">
                  <a:lumMod val="50000"/>
                  <a:lumOff val="50000"/>
                </a:schemeClr>
              </a:solidFill>
            </a:endParaRPr>
          </a:p>
        </p:txBody>
      </p:sp>
    </p:spTree>
    <p:extLst>
      <p:ext uri="{BB962C8B-B14F-4D97-AF65-F5344CB8AC3E}">
        <p14:creationId xmlns:p14="http://schemas.microsoft.com/office/powerpoint/2010/main" val="409706804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Four icon layout_blue lin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a:t>CLICK TO EDIT TITLE STYLE</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8" name="Text Placeholder 7"/>
          <p:cNvSpPr>
            <a:spLocks noGrp="1"/>
          </p:cNvSpPr>
          <p:nvPr>
            <p:ph type="body" sz="quarter" idx="12"/>
          </p:nvPr>
        </p:nvSpPr>
        <p:spPr>
          <a:xfrm>
            <a:off x="973138" y="1984375"/>
            <a:ext cx="9999662" cy="790575"/>
          </a:xfrm>
        </p:spPr>
        <p:txBody>
          <a:bodyPr/>
          <a:lstStyle>
            <a:lvl1pPr marL="0" indent="0">
              <a:spcBef>
                <a:spcPts val="600"/>
              </a:spcBef>
              <a:buNone/>
              <a:defRPr sz="2200"/>
            </a:lvl1pPr>
            <a:lvl2pPr marL="457200" indent="0">
              <a:buNone/>
              <a:defRPr sz="2200"/>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p:txBody>
      </p:sp>
      <p:sp>
        <p:nvSpPr>
          <p:cNvPr id="30" name="Text Placeholder 9"/>
          <p:cNvSpPr>
            <a:spLocks noGrp="1"/>
          </p:cNvSpPr>
          <p:nvPr>
            <p:ph type="body" sz="quarter" idx="13"/>
          </p:nvPr>
        </p:nvSpPr>
        <p:spPr>
          <a:xfrm>
            <a:off x="973138" y="4689970"/>
            <a:ext cx="2286000" cy="1444752"/>
          </a:xfrm>
        </p:spPr>
        <p:txBody>
          <a:bodyPr tIns="91440" bIns="45720"/>
          <a:lstStyle>
            <a:lvl1pPr marL="0" indent="0">
              <a:spcBef>
                <a:spcPts val="600"/>
              </a:spcBef>
              <a:buFont typeface="Arial" panose="020B0604020202020204" pitchFamily="34" charse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1" name="Text Placeholder 14"/>
          <p:cNvSpPr>
            <a:spLocks noGrp="1"/>
          </p:cNvSpPr>
          <p:nvPr>
            <p:ph type="body" sz="quarter" idx="17"/>
          </p:nvPr>
        </p:nvSpPr>
        <p:spPr>
          <a:xfrm>
            <a:off x="973138" y="4407495"/>
            <a:ext cx="2286000" cy="274320"/>
          </a:xfrm>
        </p:spPr>
        <p:txBody>
          <a:bodyPr bIns="0" anchor="t" anchorCtr="0"/>
          <a:lstStyle>
            <a:lvl1pPr marL="0" indent="0">
              <a:buNone/>
              <a:defRPr sz="2200"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32" name="Text Placeholder 14"/>
          <p:cNvSpPr>
            <a:spLocks noGrp="1"/>
          </p:cNvSpPr>
          <p:nvPr>
            <p:ph type="body" sz="quarter" idx="18"/>
          </p:nvPr>
        </p:nvSpPr>
        <p:spPr>
          <a:xfrm>
            <a:off x="3547005" y="4407495"/>
            <a:ext cx="2286000" cy="274320"/>
          </a:xfrm>
        </p:spPr>
        <p:txBody>
          <a:bodyPr bIns="0" anchor="t" anchorCtr="0"/>
          <a:lstStyle>
            <a:lvl1pPr marL="0" indent="0">
              <a:buNone/>
              <a:defRPr sz="2200"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33" name="Text Placeholder 14"/>
          <p:cNvSpPr>
            <a:spLocks noGrp="1"/>
          </p:cNvSpPr>
          <p:nvPr>
            <p:ph type="body" sz="quarter" idx="19"/>
          </p:nvPr>
        </p:nvSpPr>
        <p:spPr>
          <a:xfrm>
            <a:off x="6120872" y="4407495"/>
            <a:ext cx="2286000" cy="274320"/>
          </a:xfrm>
        </p:spPr>
        <p:txBody>
          <a:bodyPr bIns="0" anchor="t" anchorCtr="0"/>
          <a:lstStyle>
            <a:lvl1pPr marL="0" indent="0">
              <a:buNone/>
              <a:defRPr sz="2200"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34" name="Text Placeholder 14"/>
          <p:cNvSpPr>
            <a:spLocks noGrp="1"/>
          </p:cNvSpPr>
          <p:nvPr>
            <p:ph type="body" sz="quarter" idx="20"/>
          </p:nvPr>
        </p:nvSpPr>
        <p:spPr>
          <a:xfrm>
            <a:off x="8694738" y="4407495"/>
            <a:ext cx="2286000" cy="274320"/>
          </a:xfrm>
        </p:spPr>
        <p:txBody>
          <a:bodyPr bIns="0" anchor="t" anchorCtr="0"/>
          <a:lstStyle>
            <a:lvl1pPr marL="0" indent="0">
              <a:buNone/>
              <a:defRPr sz="2200" b="1"/>
            </a:lvl1pPr>
            <a:lvl2pPr marL="457200" indent="0">
              <a:buNone/>
              <a:defRPr b="1"/>
            </a:lvl2pPr>
            <a:lvl3pPr marL="914400" indent="0">
              <a:buNone/>
              <a:defRPr b="1"/>
            </a:lvl3pPr>
            <a:lvl4pPr marL="1371600" indent="0">
              <a:buNone/>
              <a:defRPr b="1"/>
            </a:lvl4pPr>
            <a:lvl5pPr marL="1828800" indent="0">
              <a:buNone/>
              <a:defRPr b="1"/>
            </a:lvl5pPr>
          </a:lstStyle>
          <a:p>
            <a:pPr lvl="0"/>
            <a:r>
              <a:rPr lang="en-US"/>
              <a:t>Click to edit Master text styles</a:t>
            </a:r>
          </a:p>
        </p:txBody>
      </p:sp>
      <p:sp>
        <p:nvSpPr>
          <p:cNvPr id="35" name="Text Placeholder 9"/>
          <p:cNvSpPr>
            <a:spLocks noGrp="1"/>
          </p:cNvSpPr>
          <p:nvPr>
            <p:ph type="body" sz="quarter" idx="21"/>
          </p:nvPr>
        </p:nvSpPr>
        <p:spPr>
          <a:xfrm>
            <a:off x="3547005" y="4689970"/>
            <a:ext cx="2286000" cy="1444752"/>
          </a:xfrm>
        </p:spPr>
        <p:txBody>
          <a:bodyPr tIns="91440" bIns="45720"/>
          <a:lstStyle>
            <a:lvl1pPr marL="0" indent="0">
              <a:spcBef>
                <a:spcPts val="600"/>
              </a:spcBef>
              <a:buFont typeface="Arial" panose="020B0604020202020204" pitchFamily="34" charse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6" name="Text Placeholder 9"/>
          <p:cNvSpPr>
            <a:spLocks noGrp="1"/>
          </p:cNvSpPr>
          <p:nvPr>
            <p:ph type="body" sz="quarter" idx="22"/>
          </p:nvPr>
        </p:nvSpPr>
        <p:spPr>
          <a:xfrm>
            <a:off x="6120872" y="4689970"/>
            <a:ext cx="2286000" cy="1444752"/>
          </a:xfrm>
        </p:spPr>
        <p:txBody>
          <a:bodyPr tIns="91440" bIns="45720"/>
          <a:lstStyle>
            <a:lvl1pPr marL="0" indent="0">
              <a:spcBef>
                <a:spcPts val="600"/>
              </a:spcBef>
              <a:buFont typeface="Arial" panose="020B0604020202020204" pitchFamily="34" charse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7" name="Text Placeholder 9"/>
          <p:cNvSpPr>
            <a:spLocks noGrp="1"/>
          </p:cNvSpPr>
          <p:nvPr>
            <p:ph type="body" sz="quarter" idx="23"/>
          </p:nvPr>
        </p:nvSpPr>
        <p:spPr>
          <a:xfrm>
            <a:off x="8694738" y="4689970"/>
            <a:ext cx="2286000" cy="1444752"/>
          </a:xfrm>
        </p:spPr>
        <p:txBody>
          <a:bodyPr tIns="91440" bIns="45720"/>
          <a:lstStyle>
            <a:lvl1pPr marL="0" indent="0">
              <a:spcBef>
                <a:spcPts val="600"/>
              </a:spcBef>
              <a:buFont typeface="Arial" panose="020B0604020202020204" pitchFamily="34" charse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6" name="Rectangle 15"/>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46488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0/50 Text_Icon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F456904-7106-B7CE-D6AA-9148B3C7E129}"/>
              </a:ext>
            </a:extLst>
          </p:cNvPr>
          <p:cNvSpPr/>
          <p:nvPr userDrawn="1"/>
        </p:nvSpPr>
        <p:spPr>
          <a:xfrm>
            <a:off x="6089777" y="0"/>
            <a:ext cx="6099048"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73138" y="536575"/>
            <a:ext cx="4773612" cy="978738"/>
          </a:xfrm>
        </p:spPr>
        <p:txBody>
          <a:bodyPr>
            <a:noAutofit/>
          </a:bodyPr>
          <a:lstStyle>
            <a:lvl1pPr>
              <a:defRPr baseline="0">
                <a:solidFill>
                  <a:schemeClr val="tx1"/>
                </a:solidFill>
              </a:defRPr>
            </a:lvl1pPr>
          </a:lstStyle>
          <a:p>
            <a:r>
              <a:rPr lang="en-US"/>
              <a:t>CLICK TO EDIT MASTER TITLE</a:t>
            </a:r>
          </a:p>
        </p:txBody>
      </p:sp>
      <p:sp>
        <p:nvSpPr>
          <p:cNvPr id="3" name="Content Placeholder 2"/>
          <p:cNvSpPr>
            <a:spLocks noGrp="1"/>
          </p:cNvSpPr>
          <p:nvPr>
            <p:ph idx="1"/>
          </p:nvPr>
        </p:nvSpPr>
        <p:spPr>
          <a:xfrm>
            <a:off x="973138" y="1984375"/>
            <a:ext cx="4773612" cy="398678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F7FF1EF-D919-9496-FEAD-6F03C7D0E47F}"/>
              </a:ext>
            </a:extLst>
          </p:cNvPr>
          <p:cNvSpPr txBox="1"/>
          <p:nvPr userDrawn="1"/>
        </p:nvSpPr>
        <p:spPr>
          <a:xfrm>
            <a:off x="6702425" y="6657947"/>
            <a:ext cx="5486400"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a:solidFill>
                  <a:schemeClr val="tx1">
                    <a:lumMod val="50000"/>
                    <a:lumOff val="50000"/>
                  </a:schemeClr>
                </a:solidFill>
              </a:rPr>
              <a:t>©</a:t>
            </a:r>
            <a:fld id="{9239F233-A28B-4E90-BD26-B7AF41444B49}" type="datetimeyyyy">
              <a:rPr lang="en-US" sz="700" smtClean="0">
                <a:solidFill>
                  <a:schemeClr val="tx1">
                    <a:lumMod val="50000"/>
                    <a:lumOff val="50000"/>
                  </a:schemeClr>
                </a:solidFill>
              </a:rPr>
              <a:pPr lvl="0"/>
              <a:t>2026</a:t>
            </a:fld>
            <a:r>
              <a:rPr lang="en-US" sz="700">
                <a:solidFill>
                  <a:schemeClr val="tx1">
                    <a:lumMod val="50000"/>
                    <a:lumOff val="50000"/>
                  </a:schemeClr>
                </a:solidFill>
              </a:rPr>
              <a:t> Mayo Foundation for Medical Education and Research  |  slide-</a:t>
            </a:r>
            <a:fld id="{D445C29B-035B-48ED-941F-A66A11A8A322}" type="slidenum">
              <a:rPr lang="en-US" sz="700" smtClean="0">
                <a:solidFill>
                  <a:schemeClr val="tx1">
                    <a:lumMod val="50000"/>
                    <a:lumOff val="50000"/>
                  </a:schemeClr>
                </a:solidFill>
              </a:rPr>
              <a:pPr lvl="0"/>
              <a:t>‹#›</a:t>
            </a:fld>
            <a:endParaRPr lang="en-US" sz="700">
              <a:solidFill>
                <a:schemeClr val="tx1">
                  <a:lumMod val="50000"/>
                  <a:lumOff val="50000"/>
                </a:schemeClr>
              </a:solidFill>
            </a:endParaRPr>
          </a:p>
        </p:txBody>
      </p:sp>
      <p:sp>
        <p:nvSpPr>
          <p:cNvPr id="10" name="Text Placeholder 16">
            <a:extLst>
              <a:ext uri="{FF2B5EF4-FFF2-40B4-BE49-F238E27FC236}">
                <a16:creationId xmlns:a16="http://schemas.microsoft.com/office/drawing/2014/main" id="{18AAEDFD-B047-92DA-67F4-03DC034D5CD1}"/>
              </a:ext>
            </a:extLst>
          </p:cNvPr>
          <p:cNvSpPr>
            <a:spLocks noGrp="1"/>
          </p:cNvSpPr>
          <p:nvPr>
            <p:ph type="body" sz="quarter" idx="12" hasCustomPrompt="1"/>
          </p:nvPr>
        </p:nvSpPr>
        <p:spPr>
          <a:xfrm>
            <a:off x="7873543" y="1984375"/>
            <a:ext cx="3246438" cy="390525"/>
          </a:xfrm>
        </p:spPr>
        <p:txBody>
          <a:bodyPr tIns="0" bIns="0"/>
          <a:lstStyle>
            <a:lvl1pPr marL="0" indent="0">
              <a:buNone/>
              <a:defRPr b="1">
                <a:solidFill>
                  <a:schemeClr val="tx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Click to edit text style</a:t>
            </a:r>
          </a:p>
        </p:txBody>
      </p:sp>
      <p:sp>
        <p:nvSpPr>
          <p:cNvPr id="11" name="Text Placeholder 16">
            <a:extLst>
              <a:ext uri="{FF2B5EF4-FFF2-40B4-BE49-F238E27FC236}">
                <a16:creationId xmlns:a16="http://schemas.microsoft.com/office/drawing/2014/main" id="{29D73FAC-B01D-3BFD-0C9A-6CA7A95FB124}"/>
              </a:ext>
            </a:extLst>
          </p:cNvPr>
          <p:cNvSpPr>
            <a:spLocks noGrp="1"/>
          </p:cNvSpPr>
          <p:nvPr>
            <p:ph type="body" sz="quarter" idx="13" hasCustomPrompt="1"/>
          </p:nvPr>
        </p:nvSpPr>
        <p:spPr>
          <a:xfrm>
            <a:off x="7873543" y="3379009"/>
            <a:ext cx="3246438" cy="390525"/>
          </a:xfrm>
        </p:spPr>
        <p:txBody>
          <a:bodyPr tIns="0" bIns="0"/>
          <a:lstStyle>
            <a:lvl1pPr marL="0" indent="0">
              <a:buNone/>
              <a:defRPr b="1">
                <a:solidFill>
                  <a:schemeClr val="tx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Click to edit text style</a:t>
            </a:r>
          </a:p>
        </p:txBody>
      </p:sp>
      <p:sp>
        <p:nvSpPr>
          <p:cNvPr id="12" name="Text Placeholder 16">
            <a:extLst>
              <a:ext uri="{FF2B5EF4-FFF2-40B4-BE49-F238E27FC236}">
                <a16:creationId xmlns:a16="http://schemas.microsoft.com/office/drawing/2014/main" id="{E899D747-6E00-B850-4C4C-D1A4CAFA2C1F}"/>
              </a:ext>
            </a:extLst>
          </p:cNvPr>
          <p:cNvSpPr>
            <a:spLocks noGrp="1"/>
          </p:cNvSpPr>
          <p:nvPr>
            <p:ph type="body" sz="quarter" idx="14" hasCustomPrompt="1"/>
          </p:nvPr>
        </p:nvSpPr>
        <p:spPr>
          <a:xfrm>
            <a:off x="7873543" y="4774724"/>
            <a:ext cx="3246438" cy="390525"/>
          </a:xfrm>
        </p:spPr>
        <p:txBody>
          <a:bodyPr tIns="0" bIns="0"/>
          <a:lstStyle>
            <a:lvl1pPr marL="0" indent="0">
              <a:buNone/>
              <a:defRPr b="1">
                <a:solidFill>
                  <a:schemeClr val="tx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Click to edit text style</a:t>
            </a:r>
          </a:p>
        </p:txBody>
      </p:sp>
      <p:sp>
        <p:nvSpPr>
          <p:cNvPr id="13" name="Text Placeholder 20">
            <a:extLst>
              <a:ext uri="{FF2B5EF4-FFF2-40B4-BE49-F238E27FC236}">
                <a16:creationId xmlns:a16="http://schemas.microsoft.com/office/drawing/2014/main" id="{2B3393D0-BC75-052B-3774-EF181DFADCE8}"/>
              </a:ext>
            </a:extLst>
          </p:cNvPr>
          <p:cNvSpPr>
            <a:spLocks noGrp="1"/>
          </p:cNvSpPr>
          <p:nvPr>
            <p:ph type="body" sz="quarter" idx="15" hasCustomPrompt="1"/>
          </p:nvPr>
        </p:nvSpPr>
        <p:spPr>
          <a:xfrm>
            <a:off x="7875131" y="3635799"/>
            <a:ext cx="3244850" cy="731520"/>
          </a:xfrm>
        </p:spPr>
        <p:txBody>
          <a:bodyPr tIns="91440"/>
          <a:lstStyle>
            <a:lvl1pPr marL="0" indent="0">
              <a:buNone/>
              <a:defRPr sz="2000">
                <a:solidFill>
                  <a:schemeClr val="tx1"/>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US"/>
              <a:t>Click to edit text</a:t>
            </a:r>
          </a:p>
        </p:txBody>
      </p:sp>
      <p:sp>
        <p:nvSpPr>
          <p:cNvPr id="14" name="Text Placeholder 20">
            <a:extLst>
              <a:ext uri="{FF2B5EF4-FFF2-40B4-BE49-F238E27FC236}">
                <a16:creationId xmlns:a16="http://schemas.microsoft.com/office/drawing/2014/main" id="{9806F3C3-5DF9-B6F7-C3B7-A9ACBC9AF561}"/>
              </a:ext>
            </a:extLst>
          </p:cNvPr>
          <p:cNvSpPr>
            <a:spLocks noGrp="1"/>
          </p:cNvSpPr>
          <p:nvPr>
            <p:ph type="body" sz="quarter" idx="16" hasCustomPrompt="1"/>
          </p:nvPr>
        </p:nvSpPr>
        <p:spPr>
          <a:xfrm>
            <a:off x="7875131" y="5035308"/>
            <a:ext cx="3244850" cy="731520"/>
          </a:xfrm>
        </p:spPr>
        <p:txBody>
          <a:bodyPr tIns="91440"/>
          <a:lstStyle>
            <a:lvl1pPr marL="0" indent="0">
              <a:buNone/>
              <a:defRPr sz="2000">
                <a:solidFill>
                  <a:schemeClr val="tx1"/>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US"/>
              <a:t>Click to edit text</a:t>
            </a:r>
          </a:p>
        </p:txBody>
      </p:sp>
      <p:sp>
        <p:nvSpPr>
          <p:cNvPr id="15" name="Text Placeholder 20">
            <a:extLst>
              <a:ext uri="{FF2B5EF4-FFF2-40B4-BE49-F238E27FC236}">
                <a16:creationId xmlns:a16="http://schemas.microsoft.com/office/drawing/2014/main" id="{673650EE-9977-3A77-5144-BA068018CD54}"/>
              </a:ext>
            </a:extLst>
          </p:cNvPr>
          <p:cNvSpPr>
            <a:spLocks noGrp="1"/>
          </p:cNvSpPr>
          <p:nvPr>
            <p:ph type="body" sz="quarter" idx="17" hasCustomPrompt="1"/>
          </p:nvPr>
        </p:nvSpPr>
        <p:spPr>
          <a:xfrm>
            <a:off x="7875131" y="2241276"/>
            <a:ext cx="3244850" cy="731520"/>
          </a:xfrm>
        </p:spPr>
        <p:txBody>
          <a:bodyPr tIns="91440"/>
          <a:lstStyle>
            <a:lvl1pPr marL="0" indent="0">
              <a:buNone/>
              <a:defRPr sz="2000">
                <a:solidFill>
                  <a:schemeClr val="tx1"/>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US"/>
              <a:t>Click to edit text</a:t>
            </a:r>
          </a:p>
        </p:txBody>
      </p:sp>
    </p:spTree>
    <p:extLst>
      <p:ext uri="{BB962C8B-B14F-4D97-AF65-F5344CB8AC3E}">
        <p14:creationId xmlns:p14="http://schemas.microsoft.com/office/powerpoint/2010/main" val="33668290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73138" y="536575"/>
            <a:ext cx="9998921" cy="587375"/>
          </a:xfrm>
        </p:spPr>
        <p:txBody>
          <a:bodyPr/>
          <a:lstStyle/>
          <a:p>
            <a:r>
              <a:rPr lang="en-US"/>
              <a:t>CLICK TO EDIT TITLE STYLE</a:t>
            </a:r>
          </a:p>
        </p:txBody>
      </p:sp>
      <p:sp>
        <p:nvSpPr>
          <p:cNvPr id="3" name="Content Placeholder 2"/>
          <p:cNvSpPr>
            <a:spLocks noGrp="1"/>
          </p:cNvSpPr>
          <p:nvPr>
            <p:ph sz="half" idx="1"/>
          </p:nvPr>
        </p:nvSpPr>
        <p:spPr>
          <a:xfrm>
            <a:off x="973138" y="1984374"/>
            <a:ext cx="4769327" cy="3913123"/>
          </a:xfrm>
        </p:spPr>
        <p:txBody>
          <a:bodyPr/>
          <a:lstStyle>
            <a:lvl1pPr>
              <a:defRPr sz="2400"/>
            </a:lvl1pPr>
            <a:lvl2pPr>
              <a:defRPr sz="2400"/>
            </a:lvl2pPr>
            <a:lvl3pPr>
              <a:defRPr sz="2400"/>
            </a:lvl3pPr>
            <a:lvl4pPr>
              <a:defRPr sz="2400"/>
            </a:lvl4pPr>
            <a:lvl5pPr>
              <a:defRPr sz="24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40488" y="1984374"/>
            <a:ext cx="4773612" cy="3913123"/>
          </a:xfrm>
        </p:spPr>
        <p:txBody>
          <a:bodyPr/>
          <a:lstStyle>
            <a:lvl1pPr>
              <a:defRPr sz="2400"/>
            </a:lvl1pPr>
            <a:lvl2pPr>
              <a:defRPr sz="2400"/>
            </a:lvl2pPr>
            <a:lvl3pPr>
              <a:defRPr sz="2400"/>
            </a:lvl3pPr>
            <a:lvl4pPr>
              <a:defRPr sz="2400"/>
            </a:lvl4pPr>
            <a:lvl5pPr>
              <a:defRPr sz="24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465F197-B1B8-4584-8B75-5D45B647D250}" type="datetimeFigureOut">
              <a:rPr lang="en-US" smtClean="0"/>
              <a:t>5/1/2026</a:t>
            </a:fld>
            <a:endParaRPr lang="en-US"/>
          </a:p>
        </p:txBody>
      </p:sp>
      <p:sp>
        <p:nvSpPr>
          <p:cNvPr id="6" name="Footer Placeholder 5"/>
          <p:cNvSpPr>
            <a:spLocks noGrp="1"/>
          </p:cNvSpPr>
          <p:nvPr>
            <p:ph type="ftr" sz="quarter" idx="11"/>
          </p:nvPr>
        </p:nvSpPr>
        <p:spPr/>
        <p:txBody>
          <a:bodyPr/>
          <a:lstStyle/>
          <a:p>
            <a:endParaRPr lang="en-US"/>
          </a:p>
        </p:txBody>
      </p:sp>
      <p:sp>
        <p:nvSpPr>
          <p:cNvPr id="10" name="Rectangle 9"/>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60048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TO EDIT TITLE STYLE</a:t>
            </a:r>
          </a:p>
        </p:txBody>
      </p:sp>
      <p:sp>
        <p:nvSpPr>
          <p:cNvPr id="3" name="Text Placeholder 2"/>
          <p:cNvSpPr>
            <a:spLocks noGrp="1"/>
          </p:cNvSpPr>
          <p:nvPr>
            <p:ph type="body" idx="1"/>
          </p:nvPr>
        </p:nvSpPr>
        <p:spPr>
          <a:xfrm>
            <a:off x="968731" y="1984375"/>
            <a:ext cx="4773168" cy="295275"/>
          </a:xfrm>
        </p:spPr>
        <p:txBody>
          <a:bodyPr anchor="t" anchorCtr="0"/>
          <a:lstStyle>
            <a:lvl1pPr marL="0" indent="0">
              <a:buNone/>
              <a:defRPr sz="24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4" name="Content Placeholder 3"/>
          <p:cNvSpPr>
            <a:spLocks noGrp="1"/>
          </p:cNvSpPr>
          <p:nvPr>
            <p:ph sz="half" idx="2"/>
          </p:nvPr>
        </p:nvSpPr>
        <p:spPr>
          <a:xfrm>
            <a:off x="968731" y="2276474"/>
            <a:ext cx="4773168" cy="3705225"/>
          </a:xfrm>
        </p:spPr>
        <p:txBody>
          <a:bodyPr tIns="91440"/>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40488" y="1984375"/>
            <a:ext cx="4773168" cy="295275"/>
          </a:xfrm>
        </p:spPr>
        <p:txBody>
          <a:bodyPr anchor="t" anchorCtr="0"/>
          <a:lstStyle>
            <a:lvl1pPr marL="0" indent="0">
              <a:buNone/>
              <a:defRPr sz="24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40488" y="2276474"/>
            <a:ext cx="4773168" cy="3705225"/>
          </a:xfrm>
        </p:spPr>
        <p:txBody>
          <a:bodyPr tIns="91440"/>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465F197-B1B8-4584-8B75-5D45B647D250}" type="datetimeFigureOut">
              <a:rPr lang="en-US" smtClean="0"/>
              <a:t>5/1/2026</a:t>
            </a:fld>
            <a:endParaRPr lang="en-US"/>
          </a:p>
        </p:txBody>
      </p:sp>
      <p:sp>
        <p:nvSpPr>
          <p:cNvPr id="8" name="Footer Placeholder 7"/>
          <p:cNvSpPr>
            <a:spLocks noGrp="1"/>
          </p:cNvSpPr>
          <p:nvPr>
            <p:ph type="ftr" sz="quarter" idx="11"/>
          </p:nvPr>
        </p:nvSpPr>
        <p:spPr/>
        <p:txBody>
          <a:bodyPr/>
          <a:lstStyle/>
          <a:p>
            <a:endParaRPr lang="en-US"/>
          </a:p>
        </p:txBody>
      </p:sp>
      <p:sp>
        <p:nvSpPr>
          <p:cNvPr id="10" name="Rectangle 9"/>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04386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60/40 Title and Content_blue line">
    <p:spTree>
      <p:nvGrpSpPr>
        <p:cNvPr id="1" name=""/>
        <p:cNvGrpSpPr/>
        <p:nvPr/>
      </p:nvGrpSpPr>
      <p:grpSpPr>
        <a:xfrm>
          <a:off x="0" y="0"/>
          <a:ext cx="0" cy="0"/>
          <a:chOff x="0" y="0"/>
          <a:chExt cx="0" cy="0"/>
        </a:xfrm>
      </p:grpSpPr>
      <p:sp>
        <p:nvSpPr>
          <p:cNvPr id="6" name="Rectangle 5"/>
          <p:cNvSpPr/>
          <p:nvPr userDrawn="1"/>
        </p:nvSpPr>
        <p:spPr>
          <a:xfrm>
            <a:off x="7224713" y="0"/>
            <a:ext cx="4964112" cy="6858000"/>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73139" y="536575"/>
            <a:ext cx="5467349" cy="978738"/>
          </a:xfrm>
        </p:spPr>
        <p:txBody>
          <a:bodyPr>
            <a:noAutofit/>
          </a:bodyPr>
          <a:lstStyle>
            <a:lvl1pPr>
              <a:defRPr/>
            </a:lvl1pPr>
          </a:lstStyle>
          <a:p>
            <a:r>
              <a:rPr lang="en-US"/>
              <a:t>CLICK TO EDIT MASTER TITLE</a:t>
            </a:r>
          </a:p>
        </p:txBody>
      </p:sp>
      <p:sp>
        <p:nvSpPr>
          <p:cNvPr id="3" name="Content Placeholder 2"/>
          <p:cNvSpPr>
            <a:spLocks noGrp="1"/>
          </p:cNvSpPr>
          <p:nvPr>
            <p:ph idx="1"/>
          </p:nvPr>
        </p:nvSpPr>
        <p:spPr>
          <a:xfrm>
            <a:off x="973139" y="1984375"/>
            <a:ext cx="5467350" cy="3986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
        <p:nvSpPr>
          <p:cNvPr id="8" name="Content Placeholder 2"/>
          <p:cNvSpPr>
            <a:spLocks noGrp="1"/>
          </p:cNvSpPr>
          <p:nvPr>
            <p:ph idx="12"/>
          </p:nvPr>
        </p:nvSpPr>
        <p:spPr>
          <a:xfrm>
            <a:off x="7753350" y="1984375"/>
            <a:ext cx="3913188" cy="3986784"/>
          </a:xfrm>
        </p:spPr>
        <p:txBody>
          <a:bodyPr/>
          <a:lstStyle>
            <a:lvl1pPr>
              <a:defRPr>
                <a:solidFill>
                  <a:schemeClr val="tx1"/>
                </a:solidFill>
              </a:defRPr>
            </a:lvl1pPr>
            <a:lvl2pPr>
              <a:buClr>
                <a:schemeClr val="tx1">
                  <a:lumMod val="50000"/>
                  <a:lumOff val="50000"/>
                </a:schemeClr>
              </a:buClr>
              <a:defRPr>
                <a:solidFill>
                  <a:schemeClr val="tx1"/>
                </a:solidFill>
              </a:defRPr>
            </a:lvl2pPr>
            <a:lvl3pPr>
              <a:buClr>
                <a:schemeClr val="tx1">
                  <a:lumMod val="50000"/>
                  <a:lumOff val="50000"/>
                </a:schemeClr>
              </a:buClr>
              <a:defRPr>
                <a:solidFill>
                  <a:schemeClr val="tx1"/>
                </a:solidFill>
              </a:defRPr>
            </a:lvl3pPr>
            <a:lvl4pPr>
              <a:buClr>
                <a:schemeClr val="tx1">
                  <a:lumMod val="50000"/>
                  <a:lumOff val="50000"/>
                </a:schemeClr>
              </a:buClr>
              <a:defRPr>
                <a:solidFill>
                  <a:schemeClr val="tx1"/>
                </a:solidFill>
              </a:defRPr>
            </a:lvl4pPr>
            <a:lvl5pPr>
              <a:buClr>
                <a:schemeClr val="tx1">
                  <a:lumMod val="50000"/>
                  <a:lumOff val="50000"/>
                </a:schemeClr>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userDrawn="1"/>
        </p:nvSpPr>
        <p:spPr>
          <a:xfrm>
            <a:off x="6702425" y="6657947"/>
            <a:ext cx="5486400"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a:solidFill>
                  <a:schemeClr val="tx1">
                    <a:lumMod val="50000"/>
                    <a:lumOff val="50000"/>
                  </a:schemeClr>
                </a:solidFill>
              </a:rPr>
              <a:t>©</a:t>
            </a:r>
            <a:fld id="{DE0E1CB7-DA98-4AE3-9B7A-4E54193F9C18}" type="datetimeyyyy">
              <a:rPr lang="en-US" sz="700" smtClean="0">
                <a:solidFill>
                  <a:schemeClr val="tx1">
                    <a:lumMod val="50000"/>
                    <a:lumOff val="50000"/>
                  </a:schemeClr>
                </a:solidFill>
              </a:rPr>
              <a:pPr lvl="0"/>
              <a:t>2026</a:t>
            </a:fld>
            <a:r>
              <a:rPr lang="en-US" sz="700">
                <a:solidFill>
                  <a:schemeClr val="tx1">
                    <a:lumMod val="50000"/>
                    <a:lumOff val="50000"/>
                  </a:schemeClr>
                </a:solidFill>
              </a:rPr>
              <a:t> Mayo Foundation for Medical Education and Research  |  slide-</a:t>
            </a:r>
            <a:fld id="{D445C29B-035B-48ED-941F-A66A11A8A322}" type="slidenum">
              <a:rPr lang="en-US" sz="700" smtClean="0">
                <a:solidFill>
                  <a:schemeClr val="tx1">
                    <a:lumMod val="50000"/>
                    <a:lumOff val="50000"/>
                  </a:schemeClr>
                </a:solidFill>
              </a:rPr>
              <a:pPr lvl="0"/>
              <a:t>‹#›</a:t>
            </a:fld>
            <a:endParaRPr lang="en-US" sz="700">
              <a:solidFill>
                <a:schemeClr val="tx1">
                  <a:lumMod val="50000"/>
                  <a:lumOff val="50000"/>
                </a:schemeClr>
              </a:solidFill>
            </a:endParaRPr>
          </a:p>
        </p:txBody>
      </p:sp>
    </p:spTree>
    <p:extLst>
      <p:ext uri="{BB962C8B-B14F-4D97-AF65-F5344CB8AC3E}">
        <p14:creationId xmlns:p14="http://schemas.microsoft.com/office/powerpoint/2010/main" val="179842415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0/60 Title and Two Content Comparison_blue line">
    <p:spTree>
      <p:nvGrpSpPr>
        <p:cNvPr id="1" name=""/>
        <p:cNvGrpSpPr/>
        <p:nvPr/>
      </p:nvGrpSpPr>
      <p:grpSpPr>
        <a:xfrm>
          <a:off x="0" y="0"/>
          <a:ext cx="0" cy="0"/>
          <a:chOff x="0" y="0"/>
          <a:chExt cx="0" cy="0"/>
        </a:xfrm>
      </p:grpSpPr>
      <p:sp>
        <p:nvSpPr>
          <p:cNvPr id="6" name="Rectangle 5"/>
          <p:cNvSpPr/>
          <p:nvPr userDrawn="1"/>
        </p:nvSpPr>
        <p:spPr>
          <a:xfrm>
            <a:off x="4416425" y="0"/>
            <a:ext cx="7772400" cy="6858000"/>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73138" y="2366169"/>
            <a:ext cx="3074987" cy="2125663"/>
          </a:xfrm>
        </p:spPr>
        <p:txBody>
          <a:bodyPr tIns="0" bIns="0" anchor="ctr" anchorCtr="0"/>
          <a:lstStyle>
            <a:lvl1pPr>
              <a:defRPr sz="3200" baseline="0"/>
            </a:lvl1pPr>
          </a:lstStyle>
          <a:p>
            <a:r>
              <a:rPr lang="en-US"/>
              <a:t>CLICK TO EDIT MASTER TITLE</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7" name="Rectangle 6"/>
          <p:cNvSpPr/>
          <p:nvPr userDrawn="1"/>
        </p:nvSpPr>
        <p:spPr>
          <a:xfrm rot="16200000">
            <a:off x="-1624964" y="3362325"/>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lvl1pPr>
              <a:defRPr>
                <a:solidFill>
                  <a:schemeClr val="tx1">
                    <a:lumMod val="50000"/>
                    <a:lumOff val="50000"/>
                  </a:schemeClr>
                </a:solidFill>
              </a:defRPr>
            </a:lvl1pPr>
          </a:lstStyle>
          <a:p>
            <a:endParaRPr lang="en-US"/>
          </a:p>
        </p:txBody>
      </p:sp>
      <p:sp>
        <p:nvSpPr>
          <p:cNvPr id="12" name="Text Placeholder 2"/>
          <p:cNvSpPr>
            <a:spLocks noGrp="1"/>
          </p:cNvSpPr>
          <p:nvPr>
            <p:ph type="body" idx="1"/>
          </p:nvPr>
        </p:nvSpPr>
        <p:spPr>
          <a:xfrm>
            <a:off x="4991100" y="1206456"/>
            <a:ext cx="3144837" cy="771525"/>
          </a:xfrm>
        </p:spPr>
        <p:txBody>
          <a:bodyPr bIns="0" anchor="b" anchorCtr="0"/>
          <a:lstStyle>
            <a:lvl1pPr marL="0" indent="0">
              <a:buNone/>
              <a:defRPr sz="24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13" name="Content Placeholder 3"/>
          <p:cNvSpPr>
            <a:spLocks noGrp="1"/>
          </p:cNvSpPr>
          <p:nvPr>
            <p:ph sz="half" idx="2"/>
          </p:nvPr>
        </p:nvSpPr>
        <p:spPr>
          <a:xfrm>
            <a:off x="4991100" y="2260556"/>
            <a:ext cx="3144837" cy="3986784"/>
          </a:xfrm>
        </p:spPr>
        <p:txBody>
          <a:bodyPr tIns="91440"/>
          <a:lstStyle>
            <a:lvl1pPr>
              <a:defRPr sz="2000">
                <a:solidFill>
                  <a:schemeClr val="tx1"/>
                </a:solidFill>
              </a:defRPr>
            </a:lvl1pPr>
            <a:lvl2pPr>
              <a:buClr>
                <a:schemeClr val="tx1">
                  <a:lumMod val="50000"/>
                  <a:lumOff val="50000"/>
                </a:schemeClr>
              </a:buClr>
              <a:defRPr sz="2000">
                <a:solidFill>
                  <a:schemeClr val="tx1"/>
                </a:solidFill>
              </a:defRPr>
            </a:lvl2pPr>
            <a:lvl3pPr>
              <a:buClr>
                <a:schemeClr val="tx1">
                  <a:lumMod val="50000"/>
                  <a:lumOff val="50000"/>
                </a:schemeClr>
              </a:buClr>
              <a:defRPr sz="2000">
                <a:solidFill>
                  <a:schemeClr val="tx1"/>
                </a:solidFill>
              </a:defRPr>
            </a:lvl3pPr>
            <a:lvl4pPr>
              <a:buClr>
                <a:schemeClr val="tx1">
                  <a:lumMod val="50000"/>
                  <a:lumOff val="50000"/>
                </a:schemeClr>
              </a:buClr>
              <a:defRPr sz="2000">
                <a:solidFill>
                  <a:schemeClr val="tx1"/>
                </a:solidFill>
              </a:defRPr>
            </a:lvl4pPr>
            <a:lvl5pPr>
              <a:buClr>
                <a:schemeClr val="tx1">
                  <a:lumMod val="50000"/>
                  <a:lumOff val="50000"/>
                </a:schemeClr>
              </a:buCl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2"/>
          <p:cNvSpPr>
            <a:spLocks noGrp="1"/>
          </p:cNvSpPr>
          <p:nvPr>
            <p:ph type="body" idx="12"/>
          </p:nvPr>
        </p:nvSpPr>
        <p:spPr>
          <a:xfrm>
            <a:off x="8524876" y="1206456"/>
            <a:ext cx="3144837" cy="771525"/>
          </a:xfrm>
        </p:spPr>
        <p:txBody>
          <a:bodyPr bIns="0" anchor="b" anchorCtr="0"/>
          <a:lstStyle>
            <a:lvl1pPr marL="0" indent="0">
              <a:buNone/>
              <a:defRPr sz="2400" b="1">
                <a:solidFill>
                  <a:schemeClr val="tx1"/>
                </a:solidFill>
              </a:defRPr>
            </a:lvl1pPr>
            <a:lvl2pPr marL="457241" indent="0">
              <a:buNone/>
              <a:defRPr sz="2000" b="1"/>
            </a:lvl2pPr>
            <a:lvl3pPr marL="914484" indent="0">
              <a:buNone/>
              <a:defRPr sz="1900" b="1"/>
            </a:lvl3pPr>
            <a:lvl4pPr marL="1371725" indent="0">
              <a:buNone/>
              <a:defRPr sz="1600" b="1"/>
            </a:lvl4pPr>
            <a:lvl5pPr marL="1828968" indent="0">
              <a:buNone/>
              <a:defRPr sz="1600" b="1"/>
            </a:lvl5pPr>
            <a:lvl6pPr marL="2286209" indent="0">
              <a:buNone/>
              <a:defRPr sz="1600" b="1"/>
            </a:lvl6pPr>
            <a:lvl7pPr marL="2743452" indent="0">
              <a:buNone/>
              <a:defRPr sz="1600" b="1"/>
            </a:lvl7pPr>
            <a:lvl8pPr marL="3200693" indent="0">
              <a:buNone/>
              <a:defRPr sz="1600" b="1"/>
            </a:lvl8pPr>
            <a:lvl9pPr marL="3657936" indent="0">
              <a:buNone/>
              <a:defRPr sz="1600" b="1"/>
            </a:lvl9pPr>
          </a:lstStyle>
          <a:p>
            <a:pPr lvl="0"/>
            <a:r>
              <a:rPr lang="en-US"/>
              <a:t>Click to edit Master text styles</a:t>
            </a:r>
          </a:p>
        </p:txBody>
      </p:sp>
      <p:sp>
        <p:nvSpPr>
          <p:cNvPr id="15" name="Content Placeholder 3"/>
          <p:cNvSpPr>
            <a:spLocks noGrp="1"/>
          </p:cNvSpPr>
          <p:nvPr>
            <p:ph sz="half" idx="13"/>
          </p:nvPr>
        </p:nvSpPr>
        <p:spPr>
          <a:xfrm>
            <a:off x="8524876" y="2260556"/>
            <a:ext cx="3144837" cy="3986784"/>
          </a:xfrm>
        </p:spPr>
        <p:txBody>
          <a:bodyPr vert="horz" lIns="0" tIns="91440" rIns="0" bIns="45724" rtlCol="0">
            <a:noAutofit/>
          </a:bodyPr>
          <a:lstStyle>
            <a:lvl1pPr>
              <a:defRPr lang="en-US" sz="2000" dirty="0" smtClean="0">
                <a:solidFill>
                  <a:schemeClr val="tx1"/>
                </a:solidFill>
              </a:defRPr>
            </a:lvl1pPr>
            <a:lvl2pPr>
              <a:buClr>
                <a:schemeClr val="tx1">
                  <a:lumMod val="50000"/>
                  <a:lumOff val="50000"/>
                </a:schemeClr>
              </a:buClr>
              <a:defRPr lang="en-US" sz="2000" dirty="0" smtClean="0">
                <a:solidFill>
                  <a:schemeClr val="tx1"/>
                </a:solidFill>
              </a:defRPr>
            </a:lvl2pPr>
            <a:lvl3pPr>
              <a:buClr>
                <a:schemeClr val="tx1">
                  <a:lumMod val="50000"/>
                  <a:lumOff val="50000"/>
                </a:schemeClr>
              </a:buClr>
              <a:defRPr lang="en-US" sz="2000" dirty="0" smtClean="0">
                <a:solidFill>
                  <a:schemeClr val="tx1"/>
                </a:solidFill>
              </a:defRPr>
            </a:lvl3pPr>
            <a:lvl4pPr>
              <a:buClr>
                <a:schemeClr val="tx1">
                  <a:lumMod val="50000"/>
                  <a:lumOff val="50000"/>
                </a:schemeClr>
              </a:buClr>
              <a:defRPr lang="en-US" sz="2000" dirty="0" smtClean="0">
                <a:solidFill>
                  <a:schemeClr val="tx1"/>
                </a:solidFill>
              </a:defRPr>
            </a:lvl4pPr>
            <a:lvl5pPr>
              <a:buClr>
                <a:schemeClr val="tx1">
                  <a:lumMod val="50000"/>
                  <a:lumOff val="50000"/>
                </a:schemeClr>
              </a:buClr>
              <a:defRPr lang="en-US" sz="2000"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Box 16"/>
          <p:cNvSpPr txBox="1"/>
          <p:nvPr userDrawn="1"/>
        </p:nvSpPr>
        <p:spPr>
          <a:xfrm>
            <a:off x="6702425" y="6657947"/>
            <a:ext cx="5486400"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a:solidFill>
                  <a:schemeClr val="tx1">
                    <a:lumMod val="50000"/>
                    <a:lumOff val="50000"/>
                  </a:schemeClr>
                </a:solidFill>
              </a:rPr>
              <a:t>©</a:t>
            </a:r>
            <a:fld id="{C4E928E9-032F-4C67-90C8-3230976C52E1}" type="datetimeyyyy">
              <a:rPr lang="en-US" sz="700" smtClean="0">
                <a:solidFill>
                  <a:schemeClr val="tx1">
                    <a:lumMod val="50000"/>
                    <a:lumOff val="50000"/>
                  </a:schemeClr>
                </a:solidFill>
              </a:rPr>
              <a:pPr lvl="0"/>
              <a:t>2026</a:t>
            </a:fld>
            <a:r>
              <a:rPr lang="en-US" sz="700">
                <a:solidFill>
                  <a:schemeClr val="tx1">
                    <a:lumMod val="50000"/>
                    <a:lumOff val="50000"/>
                  </a:schemeClr>
                </a:solidFill>
              </a:rPr>
              <a:t> Mayo Foundation for Medical Education and Research  |  slide-</a:t>
            </a:r>
            <a:fld id="{D445C29B-035B-48ED-941F-A66A11A8A322}" type="slidenum">
              <a:rPr lang="en-US" sz="700" smtClean="0">
                <a:solidFill>
                  <a:schemeClr val="tx1">
                    <a:lumMod val="50000"/>
                    <a:lumOff val="50000"/>
                  </a:schemeClr>
                </a:solidFill>
              </a:rPr>
              <a:pPr lvl="0"/>
              <a:t>‹#›</a:t>
            </a:fld>
            <a:endParaRPr lang="en-US" sz="700">
              <a:solidFill>
                <a:schemeClr val="tx1">
                  <a:lumMod val="50000"/>
                  <a:lumOff val="50000"/>
                </a:schemeClr>
              </a:solidFill>
            </a:endParaRPr>
          </a:p>
        </p:txBody>
      </p:sp>
    </p:spTree>
    <p:extLst>
      <p:ext uri="{BB962C8B-B14F-4D97-AF65-F5344CB8AC3E}">
        <p14:creationId xmlns:p14="http://schemas.microsoft.com/office/powerpoint/2010/main" val="36103693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a:t>CLICK TO EDIT TITLE STYLE</a:t>
            </a:r>
          </a:p>
        </p:txBody>
      </p:sp>
      <p:sp>
        <p:nvSpPr>
          <p:cNvPr id="3" name="Date Placeholder 2"/>
          <p:cNvSpPr>
            <a:spLocks noGrp="1"/>
          </p:cNvSpPr>
          <p:nvPr>
            <p:ph type="dt" sz="half" idx="10"/>
          </p:nvPr>
        </p:nvSpPr>
        <p:spPr/>
        <p:txBody>
          <a:bodyPr/>
          <a:lstStyle/>
          <a:p>
            <a:fld id="{3465F197-B1B8-4584-8B75-5D45B647D250}" type="datetimeFigureOut">
              <a:rPr lang="en-US" smtClean="0"/>
              <a:t>5/1/2026</a:t>
            </a:fld>
            <a:endParaRPr lang="en-US"/>
          </a:p>
        </p:txBody>
      </p:sp>
      <p:sp>
        <p:nvSpPr>
          <p:cNvPr id="4" name="Footer Placeholder 3"/>
          <p:cNvSpPr>
            <a:spLocks noGrp="1"/>
          </p:cNvSpPr>
          <p:nvPr>
            <p:ph type="ftr" sz="quarter" idx="11"/>
          </p:nvPr>
        </p:nvSpPr>
        <p:spPr/>
        <p:txBody>
          <a:bodyPr/>
          <a:lstStyle/>
          <a:p>
            <a:endParaRPr lang="en-US"/>
          </a:p>
        </p:txBody>
      </p:sp>
      <p:sp>
        <p:nvSpPr>
          <p:cNvPr id="6" name="Rectangle 5"/>
          <p:cNvSpPr/>
          <p:nvPr userDrawn="1"/>
        </p:nvSpPr>
        <p:spPr>
          <a:xfrm>
            <a:off x="973138" y="0"/>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04998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_no lin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 STYLE</a:t>
            </a:r>
          </a:p>
        </p:txBody>
      </p:sp>
      <p:sp>
        <p:nvSpPr>
          <p:cNvPr id="3" name="Date Placeholder 2"/>
          <p:cNvSpPr>
            <a:spLocks noGrp="1"/>
          </p:cNvSpPr>
          <p:nvPr>
            <p:ph type="dt" sz="half" idx="10"/>
          </p:nvPr>
        </p:nvSpPr>
        <p:spPr/>
        <p:txBody>
          <a:bodyPr/>
          <a:lstStyle/>
          <a:p>
            <a:fld id="{3465F197-B1B8-4584-8B75-5D45B647D250}" type="datetimeFigureOut">
              <a:rPr lang="en-US" smtClean="0"/>
              <a:t>5/1/2026</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655733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65F197-B1B8-4584-8B75-5D45B647D250}" type="datetimeFigureOut">
              <a:rPr lang="en-US" smtClean="0"/>
              <a:t>5/1/2026</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172523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Mayo Ending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71774" y="2733676"/>
            <a:ext cx="4452939" cy="1371600"/>
          </a:xfrm>
        </p:spPr>
        <p:txBody>
          <a:bodyPr anchor="ctr" anchorCtr="0"/>
          <a:lstStyle>
            <a:lvl1pPr algn="l">
              <a:defRPr sz="4000" baseline="0"/>
            </a:lvl1pPr>
          </a:lstStyle>
          <a:p>
            <a:r>
              <a:rPr lang="en-US"/>
              <a:t>CLICK TO EDIT MASTER TITLE STYLE</a:t>
            </a:r>
          </a:p>
        </p:txBody>
      </p:sp>
      <p:sp>
        <p:nvSpPr>
          <p:cNvPr id="3" name="Date Placeholder 2"/>
          <p:cNvSpPr>
            <a:spLocks noGrp="1"/>
          </p:cNvSpPr>
          <p:nvPr>
            <p:ph type="dt" sz="half" idx="10"/>
          </p:nvPr>
        </p:nvSpPr>
        <p:spPr/>
        <p:txBody>
          <a:bodyPr/>
          <a:lstStyle/>
          <a:p>
            <a:fld id="{3465F197-B1B8-4584-8B75-5D45B647D250}" type="datetimeFigureOut">
              <a:rPr lang="en-US" smtClean="0"/>
              <a:t>5/1/2026</a:t>
            </a:fld>
            <a:endParaRPr lang="en-US"/>
          </a:p>
        </p:txBody>
      </p:sp>
      <p:sp>
        <p:nvSpPr>
          <p:cNvPr id="4" name="Footer Placeholder 3"/>
          <p:cNvSpPr>
            <a:spLocks noGrp="1"/>
          </p:cNvSpPr>
          <p:nvPr>
            <p:ph type="ftr" sz="quarter" idx="11"/>
          </p:nvPr>
        </p:nvSpPr>
        <p:spPr/>
        <p:txBody>
          <a:bodyPr/>
          <a:lstStyle/>
          <a:p>
            <a:endParaRPr lang="en-US"/>
          </a:p>
        </p:txBody>
      </p:sp>
      <p:sp>
        <p:nvSpPr>
          <p:cNvPr id="6" name="Rectangle 5"/>
          <p:cNvSpPr/>
          <p:nvPr userDrawn="1"/>
        </p:nvSpPr>
        <p:spPr>
          <a:xfrm rot="16200000">
            <a:off x="-1624964" y="3362325"/>
            <a:ext cx="33832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036023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780866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8924052" y="536576"/>
            <a:ext cx="2742486" cy="5435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73138" y="536576"/>
            <a:ext cx="7592510" cy="5435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65F197-B1B8-4584-8B75-5D45B647D250}" type="datetimeFigureOut">
              <a:rPr lang="en-US" smtClean="0"/>
              <a:t>5/1/2026</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194990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73138" y="536575"/>
            <a:ext cx="9998921" cy="587375"/>
          </a:xfrm>
          <a:prstGeom prst="rect">
            <a:avLst/>
          </a:prstGeom>
        </p:spPr>
        <p:txBody>
          <a:bodyPr vert="horz" lIns="0" tIns="45724" rIns="0" bIns="45724" rtlCol="0" anchor="t" anchorCtr="0">
            <a:noAutofit/>
          </a:bodyPr>
          <a:lstStyle/>
          <a:p>
            <a:r>
              <a:rPr lang="en-US"/>
              <a:t>CLICK TO EDIT TITLE STYLE</a:t>
            </a:r>
          </a:p>
        </p:txBody>
      </p:sp>
      <p:sp>
        <p:nvSpPr>
          <p:cNvPr id="3" name="Text Placeholder 2"/>
          <p:cNvSpPr>
            <a:spLocks noGrp="1"/>
          </p:cNvSpPr>
          <p:nvPr>
            <p:ph type="body" idx="1"/>
          </p:nvPr>
        </p:nvSpPr>
        <p:spPr>
          <a:xfrm>
            <a:off x="973138" y="1597025"/>
            <a:ext cx="9998921" cy="4389120"/>
          </a:xfrm>
          <a:prstGeom prst="rect">
            <a:avLst/>
          </a:prstGeom>
        </p:spPr>
        <p:txBody>
          <a:bodyPr vert="horz" lIns="0" tIns="0" rIns="0" bIns="45724"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1311230" y="6528816"/>
            <a:ext cx="877595" cy="109728"/>
          </a:xfrm>
          <a:prstGeom prst="rect">
            <a:avLst/>
          </a:prstGeom>
        </p:spPr>
        <p:txBody>
          <a:bodyPr vert="horz" lIns="91448" tIns="0" rIns="91448" bIns="0" rtlCol="0" anchor="ctr"/>
          <a:lstStyle>
            <a:lvl1pPr algn="r">
              <a:defRPr sz="700">
                <a:solidFill>
                  <a:schemeClr val="tx1">
                    <a:lumMod val="50000"/>
                    <a:lumOff val="50000"/>
                  </a:schemeClr>
                </a:solidFill>
              </a:defRPr>
            </a:lvl1pPr>
          </a:lstStyle>
          <a:p>
            <a:fld id="{3465F197-B1B8-4584-8B75-5D45B647D250}" type="datetimeFigureOut">
              <a:rPr lang="en-US" smtClean="0"/>
              <a:pPr/>
              <a:t>5/1/2026</a:t>
            </a:fld>
            <a:endParaRPr lang="en-US"/>
          </a:p>
        </p:txBody>
      </p:sp>
      <p:sp>
        <p:nvSpPr>
          <p:cNvPr id="5" name="Footer Placeholder 4"/>
          <p:cNvSpPr>
            <a:spLocks noGrp="1"/>
          </p:cNvSpPr>
          <p:nvPr>
            <p:ph type="ftr" sz="quarter" idx="3"/>
          </p:nvPr>
        </p:nvSpPr>
        <p:spPr>
          <a:xfrm>
            <a:off x="2234618" y="6135688"/>
            <a:ext cx="9431920" cy="365760"/>
          </a:xfrm>
          <a:prstGeom prst="rect">
            <a:avLst/>
          </a:prstGeom>
        </p:spPr>
        <p:txBody>
          <a:bodyPr vert="horz" lIns="0" tIns="45724" rIns="0" bIns="0" rtlCol="0" anchor="b" anchorCtr="0"/>
          <a:lstStyle>
            <a:lvl1pPr algn="r">
              <a:lnSpc>
                <a:spcPct val="90000"/>
              </a:lnSpc>
              <a:defRPr sz="1200">
                <a:solidFill>
                  <a:schemeClr val="tx1">
                    <a:lumMod val="50000"/>
                    <a:lumOff val="50000"/>
                  </a:schemeClr>
                </a:solidFill>
              </a:defRPr>
            </a:lvl1pPr>
          </a:lstStyle>
          <a:p>
            <a:endParaRPr lang="en-US"/>
          </a:p>
        </p:txBody>
      </p:sp>
      <p:sp>
        <p:nvSpPr>
          <p:cNvPr id="7" name="TextBox 6"/>
          <p:cNvSpPr txBox="1"/>
          <p:nvPr/>
        </p:nvSpPr>
        <p:spPr>
          <a:xfrm>
            <a:off x="6702425" y="6657947"/>
            <a:ext cx="5486400" cy="200053"/>
          </a:xfrm>
          <a:prstGeom prst="rect">
            <a:avLst/>
          </a:prstGeom>
        </p:spPr>
        <p:txBody>
          <a:bodyPr vert="horz" lIns="91448" tIns="45724" rIns="91448" bIns="45724" rtlCol="0" anchor="ctr">
            <a:noAutofit/>
          </a:bodyPr>
          <a:lstStyle>
            <a:defPPr>
              <a:defRPr lang="en-US"/>
            </a:defPPr>
            <a:lvl1pPr algn="r">
              <a:defRPr sz="1200">
                <a:solidFill>
                  <a:schemeClr val="tx1">
                    <a:tint val="75000"/>
                  </a:schemeClr>
                </a:solidFill>
              </a:defRPr>
            </a:lvl1pPr>
          </a:lstStyle>
          <a:p>
            <a:pPr lvl="0"/>
            <a:r>
              <a:rPr lang="en-US" sz="700">
                <a:solidFill>
                  <a:schemeClr val="tx1">
                    <a:lumMod val="50000"/>
                    <a:lumOff val="50000"/>
                  </a:schemeClr>
                </a:solidFill>
              </a:rPr>
              <a:t>©</a:t>
            </a:r>
            <a:fld id="{D558B60A-1145-4F0A-8AF7-E7E89EA3B390}" type="datetimeyyyy">
              <a:rPr lang="en-US" sz="700" smtClean="0">
                <a:solidFill>
                  <a:schemeClr val="tx1">
                    <a:lumMod val="50000"/>
                    <a:lumOff val="50000"/>
                  </a:schemeClr>
                </a:solidFill>
              </a:rPr>
              <a:pPr lvl="0"/>
              <a:t>2026</a:t>
            </a:fld>
            <a:r>
              <a:rPr lang="en-US" sz="700">
                <a:solidFill>
                  <a:schemeClr val="tx1">
                    <a:lumMod val="50000"/>
                    <a:lumOff val="50000"/>
                  </a:schemeClr>
                </a:solidFill>
              </a:rPr>
              <a:t> Mayo Foundation for Medical Education and Research  |  slide-</a:t>
            </a:r>
            <a:fld id="{D445C29B-035B-48ED-941F-A66A11A8A322}" type="slidenum">
              <a:rPr lang="en-US" sz="700" smtClean="0">
                <a:solidFill>
                  <a:schemeClr val="tx1">
                    <a:lumMod val="50000"/>
                    <a:lumOff val="50000"/>
                  </a:schemeClr>
                </a:solidFill>
              </a:rPr>
              <a:pPr lvl="0"/>
              <a:t>‹#›</a:t>
            </a:fld>
            <a:endParaRPr lang="en-US" sz="700">
              <a:solidFill>
                <a:schemeClr val="tx1">
                  <a:lumMod val="50000"/>
                  <a:lumOff val="50000"/>
                </a:schemeClr>
              </a:solidFill>
            </a:endParaRPr>
          </a:p>
        </p:txBody>
      </p:sp>
    </p:spTree>
    <p:extLst>
      <p:ext uri="{BB962C8B-B14F-4D97-AF65-F5344CB8AC3E}">
        <p14:creationId xmlns:p14="http://schemas.microsoft.com/office/powerpoint/2010/main" val="1279081648"/>
      </p:ext>
    </p:extLst>
  </p:cSld>
  <p:clrMap bg1="dk1" tx1="lt1" bg2="dk2" tx2="lt2" accent1="accent1" accent2="accent2" accent3="accent3" accent4="accent4" accent5="accent5" accent6="accent6" hlink="hlink" folHlink="folHlink"/>
  <p:sldLayoutIdLst>
    <p:sldLayoutId id="2147483678" r:id="rId1"/>
    <p:sldLayoutId id="2147483695" r:id="rId2"/>
    <p:sldLayoutId id="2147483722" r:id="rId3"/>
    <p:sldLayoutId id="2147483712" r:id="rId4"/>
    <p:sldLayoutId id="2147483716" r:id="rId5"/>
    <p:sldLayoutId id="2147483717" r:id="rId6"/>
    <p:sldLayoutId id="2147483720" r:id="rId7"/>
    <p:sldLayoutId id="2147483662" r:id="rId8"/>
    <p:sldLayoutId id="2147483723" r:id="rId9"/>
    <p:sldLayoutId id="2147483699" r:id="rId10"/>
    <p:sldLayoutId id="2147483714" r:id="rId11"/>
    <p:sldLayoutId id="2147483698" r:id="rId12"/>
    <p:sldLayoutId id="2147483719" r:id="rId13"/>
    <p:sldLayoutId id="2147483718" r:id="rId14"/>
    <p:sldLayoutId id="2147483684" r:id="rId15"/>
    <p:sldLayoutId id="2147483683" r:id="rId16"/>
    <p:sldLayoutId id="2147483704" r:id="rId17"/>
    <p:sldLayoutId id="2147483709" r:id="rId18"/>
    <p:sldLayoutId id="2147483705" r:id="rId19"/>
    <p:sldLayoutId id="2147483708" r:id="rId20"/>
    <p:sldLayoutId id="2147483685" r:id="rId21"/>
    <p:sldLayoutId id="2147483675" r:id="rId22"/>
    <p:sldLayoutId id="2147483686" r:id="rId23"/>
    <p:sldLayoutId id="2147483710" r:id="rId24"/>
    <p:sldLayoutId id="2147483687" r:id="rId25"/>
    <p:sldLayoutId id="2147483688" r:id="rId26"/>
    <p:sldLayoutId id="2147483692" r:id="rId27"/>
    <p:sldLayoutId id="2147483721" r:id="rId28"/>
    <p:sldLayoutId id="2147483664" r:id="rId29"/>
    <p:sldLayoutId id="2147483665" r:id="rId30"/>
    <p:sldLayoutId id="2147483696" r:id="rId31"/>
    <p:sldLayoutId id="2147483697" r:id="rId32"/>
    <p:sldLayoutId id="2147483666" r:id="rId33"/>
    <p:sldLayoutId id="2147483701" r:id="rId34"/>
    <p:sldLayoutId id="2147483667" r:id="rId35"/>
    <p:sldLayoutId id="2147483670" r:id="rId36"/>
    <p:sldLayoutId id="2147483671" r:id="rId37"/>
    <p:sldLayoutId id="2147483672" r:id="rId38"/>
  </p:sldLayoutIdLst>
  <p:txStyles>
    <p:titleStyle>
      <a:lvl1pPr algn="l" defTabSz="914484" rtl="0" eaLnBrk="1" latinLnBrk="0" hangingPunct="1">
        <a:lnSpc>
          <a:spcPct val="90000"/>
        </a:lnSpc>
        <a:spcBef>
          <a:spcPct val="0"/>
        </a:spcBef>
        <a:buNone/>
        <a:defRPr sz="3200" b="1" kern="1200" cap="all" baseline="0">
          <a:solidFill>
            <a:schemeClr val="tx1"/>
          </a:solidFill>
          <a:latin typeface="+mj-lt"/>
          <a:ea typeface="+mj-ea"/>
          <a:cs typeface="+mj-cs"/>
        </a:defRPr>
      </a:lvl1pPr>
    </p:titleStyle>
    <p:bodyStyle>
      <a:lvl1pPr marL="171450" indent="-171450" algn="l" defTabSz="914484" rtl="0" eaLnBrk="1" latinLnBrk="0" hangingPunct="1">
        <a:lnSpc>
          <a:spcPct val="90000"/>
        </a:lnSpc>
        <a:spcBef>
          <a:spcPts val="1500"/>
        </a:spcBef>
        <a:buClr>
          <a:schemeClr val="accent1"/>
        </a:buClr>
        <a:buFont typeface="Arial" pitchFamily="34" charset="0"/>
        <a:buChar char="•"/>
        <a:defRPr sz="2400" kern="1200">
          <a:solidFill>
            <a:schemeClr val="tx1"/>
          </a:solidFill>
          <a:latin typeface="+mn-lt"/>
          <a:ea typeface="+mn-ea"/>
          <a:cs typeface="+mn-cs"/>
        </a:defRPr>
      </a:lvl1pPr>
      <a:lvl2pPr marL="628650" indent="-171450" algn="l" defTabSz="914484" rtl="0" eaLnBrk="1" latinLnBrk="0" hangingPunct="1">
        <a:lnSpc>
          <a:spcPct val="90000"/>
        </a:lnSpc>
        <a:spcBef>
          <a:spcPts val="600"/>
        </a:spcBef>
        <a:buClr>
          <a:schemeClr val="tx1">
            <a:lumMod val="50000"/>
            <a:lumOff val="50000"/>
          </a:schemeClr>
        </a:buClr>
        <a:buFont typeface="Arial" pitchFamily="34" charset="0"/>
        <a:buChar char="•"/>
        <a:defRPr sz="2400" kern="1200">
          <a:solidFill>
            <a:schemeClr val="tx1"/>
          </a:solidFill>
          <a:latin typeface="+mn-lt"/>
          <a:ea typeface="+mn-ea"/>
          <a:cs typeface="+mn-cs"/>
        </a:defRPr>
      </a:lvl2pPr>
      <a:lvl3pPr marL="1085850" indent="-171450" algn="l" defTabSz="914484" rtl="0" eaLnBrk="1" latinLnBrk="0" hangingPunct="1">
        <a:lnSpc>
          <a:spcPct val="90000"/>
        </a:lnSpc>
        <a:spcBef>
          <a:spcPts val="600"/>
        </a:spcBef>
        <a:buClr>
          <a:schemeClr val="tx1">
            <a:lumMod val="50000"/>
            <a:lumOff val="50000"/>
          </a:schemeClr>
        </a:buClr>
        <a:buFont typeface="Arial" pitchFamily="34" charset="0"/>
        <a:buChar char="•"/>
        <a:defRPr sz="2400" kern="1200">
          <a:solidFill>
            <a:schemeClr val="tx1"/>
          </a:solidFill>
          <a:latin typeface="+mn-lt"/>
          <a:ea typeface="+mn-ea"/>
          <a:cs typeface="+mn-cs"/>
        </a:defRPr>
      </a:lvl3pPr>
      <a:lvl4pPr marL="1543050" indent="-171450" algn="l" defTabSz="914484" rtl="0" eaLnBrk="1" latinLnBrk="0" hangingPunct="1">
        <a:lnSpc>
          <a:spcPct val="90000"/>
        </a:lnSpc>
        <a:spcBef>
          <a:spcPts val="600"/>
        </a:spcBef>
        <a:buClr>
          <a:schemeClr val="tx1">
            <a:lumMod val="50000"/>
            <a:lumOff val="50000"/>
          </a:schemeClr>
        </a:buClr>
        <a:buFont typeface="Arial" pitchFamily="34" charset="0"/>
        <a:buChar char="•"/>
        <a:defRPr sz="2400" kern="1200">
          <a:solidFill>
            <a:schemeClr val="tx1"/>
          </a:solidFill>
          <a:latin typeface="+mn-lt"/>
          <a:ea typeface="+mn-ea"/>
          <a:cs typeface="+mn-cs"/>
        </a:defRPr>
      </a:lvl4pPr>
      <a:lvl5pPr marL="2000250" indent="-171450" algn="l" defTabSz="914484" rtl="0" eaLnBrk="1" latinLnBrk="0" hangingPunct="1">
        <a:lnSpc>
          <a:spcPct val="90000"/>
        </a:lnSpc>
        <a:spcBef>
          <a:spcPts val="600"/>
        </a:spcBef>
        <a:buClr>
          <a:schemeClr val="tx1">
            <a:lumMod val="50000"/>
            <a:lumOff val="50000"/>
          </a:schemeClr>
        </a:buClr>
        <a:buFont typeface="Arial" pitchFamily="34" charset="0"/>
        <a:buChar char="•"/>
        <a:defRPr sz="2400" kern="1200">
          <a:solidFill>
            <a:schemeClr val="tx1"/>
          </a:solidFill>
          <a:latin typeface="+mn-lt"/>
          <a:ea typeface="+mn-ea"/>
          <a:cs typeface="+mn-cs"/>
        </a:defRPr>
      </a:lvl5pPr>
      <a:lvl6pPr marL="2514830" indent="-228621" algn="l" defTabSz="91448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2072" indent="-228621" algn="l" defTabSz="91448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314" indent="-228621" algn="l" defTabSz="91448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556" indent="-228621" algn="l" defTabSz="91448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84" rtl="0" eaLnBrk="1" latinLnBrk="0" hangingPunct="1">
        <a:defRPr sz="1900" kern="1200">
          <a:solidFill>
            <a:schemeClr val="tx1"/>
          </a:solidFill>
          <a:latin typeface="+mn-lt"/>
          <a:ea typeface="+mn-ea"/>
          <a:cs typeface="+mn-cs"/>
        </a:defRPr>
      </a:lvl1pPr>
      <a:lvl2pPr marL="457241" algn="l" defTabSz="914484" rtl="0" eaLnBrk="1" latinLnBrk="0" hangingPunct="1">
        <a:defRPr sz="1900" kern="1200">
          <a:solidFill>
            <a:schemeClr val="tx1"/>
          </a:solidFill>
          <a:latin typeface="+mn-lt"/>
          <a:ea typeface="+mn-ea"/>
          <a:cs typeface="+mn-cs"/>
        </a:defRPr>
      </a:lvl2pPr>
      <a:lvl3pPr marL="914484" algn="l" defTabSz="914484" rtl="0" eaLnBrk="1" latinLnBrk="0" hangingPunct="1">
        <a:defRPr sz="1900" kern="1200">
          <a:solidFill>
            <a:schemeClr val="tx1"/>
          </a:solidFill>
          <a:latin typeface="+mn-lt"/>
          <a:ea typeface="+mn-ea"/>
          <a:cs typeface="+mn-cs"/>
        </a:defRPr>
      </a:lvl3pPr>
      <a:lvl4pPr marL="1371725" algn="l" defTabSz="914484" rtl="0" eaLnBrk="1" latinLnBrk="0" hangingPunct="1">
        <a:defRPr sz="1900" kern="1200">
          <a:solidFill>
            <a:schemeClr val="tx1"/>
          </a:solidFill>
          <a:latin typeface="+mn-lt"/>
          <a:ea typeface="+mn-ea"/>
          <a:cs typeface="+mn-cs"/>
        </a:defRPr>
      </a:lvl4pPr>
      <a:lvl5pPr marL="1828968" algn="l" defTabSz="914484" rtl="0" eaLnBrk="1" latinLnBrk="0" hangingPunct="1">
        <a:defRPr sz="1900" kern="1200">
          <a:solidFill>
            <a:schemeClr val="tx1"/>
          </a:solidFill>
          <a:latin typeface="+mn-lt"/>
          <a:ea typeface="+mn-ea"/>
          <a:cs typeface="+mn-cs"/>
        </a:defRPr>
      </a:lvl5pPr>
      <a:lvl6pPr marL="2286209" algn="l" defTabSz="914484" rtl="0" eaLnBrk="1" latinLnBrk="0" hangingPunct="1">
        <a:defRPr sz="1900" kern="1200">
          <a:solidFill>
            <a:schemeClr val="tx1"/>
          </a:solidFill>
          <a:latin typeface="+mn-lt"/>
          <a:ea typeface="+mn-ea"/>
          <a:cs typeface="+mn-cs"/>
        </a:defRPr>
      </a:lvl6pPr>
      <a:lvl7pPr marL="2743452" algn="l" defTabSz="914484" rtl="0" eaLnBrk="1" latinLnBrk="0" hangingPunct="1">
        <a:defRPr sz="1900" kern="1200">
          <a:solidFill>
            <a:schemeClr val="tx1"/>
          </a:solidFill>
          <a:latin typeface="+mn-lt"/>
          <a:ea typeface="+mn-ea"/>
          <a:cs typeface="+mn-cs"/>
        </a:defRPr>
      </a:lvl7pPr>
      <a:lvl8pPr marL="3200693" algn="l" defTabSz="914484" rtl="0" eaLnBrk="1" latinLnBrk="0" hangingPunct="1">
        <a:defRPr sz="1900" kern="1200">
          <a:solidFill>
            <a:schemeClr val="tx1"/>
          </a:solidFill>
          <a:latin typeface="+mn-lt"/>
          <a:ea typeface="+mn-ea"/>
          <a:cs typeface="+mn-cs"/>
        </a:defRPr>
      </a:lvl8pPr>
      <a:lvl9pPr marL="3657936" algn="l" defTabSz="914484"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customXml" Target="../../customXml/item8.xml"/><Relationship Id="rId1" Type="http://schemas.openxmlformats.org/officeDocument/2006/relationships/customXml" Target="../../customXml/item7.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customXml" Target="../../customXml/item36.xml"/><Relationship Id="rId1" Type="http://schemas.openxmlformats.org/officeDocument/2006/relationships/customXml" Target="../../customXml/item4.xml"/><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customXml" Target="../../customXml/item17.xml"/><Relationship Id="rId1" Type="http://schemas.openxmlformats.org/officeDocument/2006/relationships/customXml" Target="../../customXml/item30.xml"/><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customXml" Target="../../customXml/item18.xml"/><Relationship Id="rId1" Type="http://schemas.openxmlformats.org/officeDocument/2006/relationships/customXml" Target="../../customXml/item31.xml"/><Relationship Id="rId5" Type="http://schemas.openxmlformats.org/officeDocument/2006/relationships/image" Target="../media/image6.jpe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customXml" Target="../../customXml/item29.xml"/><Relationship Id="rId1" Type="http://schemas.openxmlformats.org/officeDocument/2006/relationships/customXml" Target="../../customXml/item33.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8.xml"/><Relationship Id="rId7" Type="http://schemas.openxmlformats.org/officeDocument/2006/relationships/image" Target="../media/image10.png"/><Relationship Id="rId2" Type="http://schemas.openxmlformats.org/officeDocument/2006/relationships/customXml" Target="../../customXml/item5.xml"/><Relationship Id="rId1" Type="http://schemas.openxmlformats.org/officeDocument/2006/relationships/customXml" Target="../../customXml/item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customXml" Target="../../customXml/item22.xml"/><Relationship Id="rId1" Type="http://schemas.openxmlformats.org/officeDocument/2006/relationships/customXml" Target="../../customXml/item26.xml"/><Relationship Id="rId6" Type="http://schemas.openxmlformats.org/officeDocument/2006/relationships/image" Target="../media/image12.emf"/><Relationship Id="rId5" Type="http://schemas.openxmlformats.org/officeDocument/2006/relationships/oleObject" Target="../embeddings/oleObject1.bin"/><Relationship Id="rId4"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customXml" Target="../../customXml/item21.xml"/><Relationship Id="rId1" Type="http://schemas.openxmlformats.org/officeDocument/2006/relationships/customXml" Target="../../customXml/item11.xml"/><Relationship Id="rId5" Type="http://schemas.openxmlformats.org/officeDocument/2006/relationships/image" Target="../media/image13.png"/><Relationship Id="rId4"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7.tiff"/><Relationship Id="rId7" Type="http://schemas.openxmlformats.org/officeDocument/2006/relationships/image" Target="../media/image21.tiff"/><Relationship Id="rId2" Type="http://schemas.openxmlformats.org/officeDocument/2006/relationships/image" Target="../media/image16.tiff"/><Relationship Id="rId1" Type="http://schemas.openxmlformats.org/officeDocument/2006/relationships/slideLayout" Target="../slideLayouts/slideLayout8.xml"/><Relationship Id="rId6" Type="http://schemas.openxmlformats.org/officeDocument/2006/relationships/image" Target="../media/image20.tiff"/><Relationship Id="rId5" Type="http://schemas.openxmlformats.org/officeDocument/2006/relationships/image" Target="../media/image19.tiff"/><Relationship Id="rId4" Type="http://schemas.openxmlformats.org/officeDocument/2006/relationships/image" Target="../media/image18.tiff"/></Relationships>
</file>

<file path=ppt/slides/_rels/slide12.xml.rels><?xml version="1.0" encoding="UTF-8" standalone="yes"?>
<Relationships xmlns="http://schemas.openxmlformats.org/package/2006/relationships"><Relationship Id="rId3" Type="http://schemas.microsoft.com/office/2018/10/relationships/comments" Target="../comments/modernComment_260_DCAC12B6.xml"/><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26.emf"/><Relationship Id="rId5" Type="http://schemas.openxmlformats.org/officeDocument/2006/relationships/oleObject" Target="../embeddings/oleObject2.bin"/><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30.emf"/><Relationship Id="rId4" Type="http://schemas.openxmlformats.org/officeDocument/2006/relationships/oleObject" Target="../embeddings/oleObject3.bin"/></Relationships>
</file>

<file path=ppt/slides/_rels/slide15.xml.rels><?xml version="1.0" encoding="UTF-8" standalone="yes"?>
<Relationships xmlns="http://schemas.openxmlformats.org/package/2006/relationships"><Relationship Id="rId8" Type="http://schemas.openxmlformats.org/officeDocument/2006/relationships/image" Target="../media/image32.emf"/><Relationship Id="rId3" Type="http://schemas.openxmlformats.org/officeDocument/2006/relationships/slideLayout" Target="../slideLayouts/slideLayout8.xml"/><Relationship Id="rId7" Type="http://schemas.openxmlformats.org/officeDocument/2006/relationships/oleObject" Target="../embeddings/oleObject4.bin"/><Relationship Id="rId2" Type="http://schemas.openxmlformats.org/officeDocument/2006/relationships/customXml" Target="../../customXml/item6.xml"/><Relationship Id="rId1" Type="http://schemas.openxmlformats.org/officeDocument/2006/relationships/customXml" Target="../../customXml/item9.xml"/><Relationship Id="rId6" Type="http://schemas.openxmlformats.org/officeDocument/2006/relationships/image" Target="../media/image13.png"/><Relationship Id="rId5" Type="http://schemas.microsoft.com/office/2018/10/relationships/comments" Target="../comments/modernComment_250_D12F86E5.xml"/><Relationship Id="rId10" Type="http://schemas.openxmlformats.org/officeDocument/2006/relationships/image" Target="../media/image33.emf"/><Relationship Id="rId4" Type="http://schemas.openxmlformats.org/officeDocument/2006/relationships/notesSlide" Target="../notesSlides/notesSlide10.xml"/><Relationship Id="rId9" Type="http://schemas.openxmlformats.org/officeDocument/2006/relationships/oleObject" Target="../embeddings/oleObject5.bin"/></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13.png"/><Relationship Id="rId2" Type="http://schemas.openxmlformats.org/officeDocument/2006/relationships/customXml" Target="../../customXml/item25.xml"/><Relationship Id="rId1" Type="http://schemas.openxmlformats.org/officeDocument/2006/relationships/customXml" Target="../../customXml/item23.xml"/><Relationship Id="rId6" Type="http://schemas.openxmlformats.org/officeDocument/2006/relationships/image" Target="../media/image34.emf"/><Relationship Id="rId5" Type="http://schemas.openxmlformats.org/officeDocument/2006/relationships/oleObject" Target="../embeddings/oleObject6.bin"/><Relationship Id="rId4"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customXml" Target="../../customXml/item34.xml"/><Relationship Id="rId1" Type="http://schemas.openxmlformats.org/officeDocument/2006/relationships/customXml" Target="../../customXml/item32.xml"/><Relationship Id="rId5" Type="http://schemas.openxmlformats.org/officeDocument/2006/relationships/image" Target="../media/image35.emf"/><Relationship Id="rId4" Type="http://schemas.openxmlformats.org/officeDocument/2006/relationships/oleObject" Target="../embeddings/oleObject7.bin"/></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customXml" Target="../../customXml/item28.xml"/><Relationship Id="rId1" Type="http://schemas.openxmlformats.org/officeDocument/2006/relationships/customXml" Target="../../customXml/item16.xml"/><Relationship Id="rId5" Type="http://schemas.openxmlformats.org/officeDocument/2006/relationships/image" Target="../media/image36.emf"/><Relationship Id="rId4" Type="http://schemas.openxmlformats.org/officeDocument/2006/relationships/oleObject" Target="../embeddings/oleObject8.bin"/></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customXml" Target="../../customXml/item24.xml"/><Relationship Id="rId1" Type="http://schemas.openxmlformats.org/officeDocument/2006/relationships/customXml" Target="../../customXml/item20.xml"/><Relationship Id="rId6" Type="http://schemas.openxmlformats.org/officeDocument/2006/relationships/image" Target="../media/image38.emf"/><Relationship Id="rId5" Type="http://schemas.openxmlformats.org/officeDocument/2006/relationships/oleObject" Target="../embeddings/oleObject9.bin"/><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customXml" Target="../../customXml/item12.xml"/><Relationship Id="rId1" Type="http://schemas.openxmlformats.org/officeDocument/2006/relationships/customXml" Target="../../customXml/item14.xml"/><Relationship Id="rId6" Type="http://schemas.openxmlformats.org/officeDocument/2006/relationships/image" Target="../media/image37.png"/><Relationship Id="rId5" Type="http://schemas.openxmlformats.org/officeDocument/2006/relationships/image" Target="../media/image39.emf"/><Relationship Id="rId4" Type="http://schemas.openxmlformats.org/officeDocument/2006/relationships/oleObject" Target="../embeddings/oleObject10.bin"/></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customXml" Target="../../customXml/item19.xml"/><Relationship Id="rId1" Type="http://schemas.openxmlformats.org/officeDocument/2006/relationships/customXml" Target="../../customXml/item27.xml"/><Relationship Id="rId6" Type="http://schemas.openxmlformats.org/officeDocument/2006/relationships/image" Target="../media/image41.emf"/><Relationship Id="rId5" Type="http://schemas.openxmlformats.org/officeDocument/2006/relationships/oleObject" Target="../embeddings/oleObject11.bin"/><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customXml" Target="../../customXml/item37.xml"/><Relationship Id="rId1" Type="http://schemas.openxmlformats.org/officeDocument/2006/relationships/customXml" Target="../../customXml/item35.xml"/><Relationship Id="rId6" Type="http://schemas.openxmlformats.org/officeDocument/2006/relationships/image" Target="../media/image40.png"/><Relationship Id="rId5" Type="http://schemas.openxmlformats.org/officeDocument/2006/relationships/image" Target="../media/image42.emf"/><Relationship Id="rId4" Type="http://schemas.openxmlformats.org/officeDocument/2006/relationships/oleObject" Target="../embeddings/oleObject12.bin"/></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8.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oleObject" Target="../embeddings/oleObject13.bin"/><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oleObject" Target="../embeddings/oleObject14.bin"/><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oleObject" Target="../embeddings/oleObject15.bin"/><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customXml" Target="../../customXml/item2.xml"/><Relationship Id="rId1" Type="http://schemas.openxmlformats.org/officeDocument/2006/relationships/customXml" Target="../../customXml/item13.xml"/><Relationship Id="rId4" Type="http://schemas.openxmlformats.org/officeDocument/2006/relationships/notesSlide" Target="../notesSlides/notesSlide13.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customXml" Target="../../customXml/item38.xml"/><Relationship Id="rId1" Type="http://schemas.openxmlformats.org/officeDocument/2006/relationships/customXml" Target="../../customXml/item15.xml"/><Relationship Id="rId4" Type="http://schemas.openxmlformats.org/officeDocument/2006/relationships/notesSlide" Target="../notesSlides/notesSlide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3571" y="2281287"/>
            <a:ext cx="10798496" cy="1318560"/>
          </a:xfrm>
        </p:spPr>
        <p:txBody>
          <a:bodyPr/>
          <a:lstStyle/>
          <a:p>
            <a:r>
              <a:rPr lang="en-US" sz="2800">
                <a:cs typeface="Arial"/>
              </a:rPr>
              <a:t>Cyclin D1 Overexpression Drives Replication Stress and Creates Therapeutic Vulnerabilities </a:t>
            </a:r>
            <a:br>
              <a:rPr lang="en-US" sz="2800">
                <a:cs typeface="Arial"/>
              </a:rPr>
            </a:br>
            <a:r>
              <a:rPr lang="en-US" sz="2800">
                <a:cs typeface="Arial"/>
              </a:rPr>
              <a:t>in Histiocytic Neoplasms</a:t>
            </a:r>
            <a:endParaRPr lang="en-US" sz="6000">
              <a:cs typeface="Arial"/>
            </a:endParaRPr>
          </a:p>
        </p:txBody>
      </p:sp>
      <p:sp>
        <p:nvSpPr>
          <p:cNvPr id="3" name="Subtitle 2"/>
          <p:cNvSpPr>
            <a:spLocks noGrp="1"/>
          </p:cNvSpPr>
          <p:nvPr>
            <p:ph type="subTitle" idx="1"/>
          </p:nvPr>
        </p:nvSpPr>
        <p:spPr/>
        <p:txBody>
          <a:bodyPr vert="horz" lIns="0" tIns="45720" rIns="0" bIns="45724" rtlCol="0" anchor="t">
            <a:noAutofit/>
          </a:bodyPr>
          <a:lstStyle/>
          <a:p>
            <a:r>
              <a:rPr lang="en-US">
                <a:ea typeface="+mn-lt"/>
                <a:cs typeface="+mn-lt"/>
              </a:rPr>
              <a:t>the 11th Annual ECDGA Medical Symposium</a:t>
            </a:r>
            <a:endParaRPr lang="en-US"/>
          </a:p>
        </p:txBody>
      </p:sp>
      <p:sp>
        <p:nvSpPr>
          <p:cNvPr id="4" name="Subtitle 2"/>
          <p:cNvSpPr txBox="1">
            <a:spLocks/>
          </p:cNvSpPr>
          <p:nvPr/>
        </p:nvSpPr>
        <p:spPr>
          <a:xfrm>
            <a:off x="973137" y="4980972"/>
            <a:ext cx="10001503" cy="685800"/>
          </a:xfrm>
          <a:prstGeom prst="rect">
            <a:avLst/>
          </a:prstGeom>
        </p:spPr>
        <p:txBody>
          <a:bodyPr vert="horz" lIns="0" tIns="45720" rIns="0" bIns="45724" rtlCol="0" anchor="ctr" anchorCtr="0">
            <a:noAutofit/>
          </a:bodyPr>
          <a:lstStyle>
            <a:lvl1pPr marL="0" indent="0" algn="l" defTabSz="914484" rtl="0" eaLnBrk="1" latinLnBrk="0" hangingPunct="1">
              <a:lnSpc>
                <a:spcPct val="80000"/>
              </a:lnSpc>
              <a:spcBef>
                <a:spcPts val="0"/>
              </a:spcBef>
              <a:buClr>
                <a:schemeClr val="tx2"/>
              </a:buClr>
              <a:buFont typeface="Arial" pitchFamily="34" charset="0"/>
              <a:buNone/>
              <a:defRPr sz="2400" b="1" kern="1200">
                <a:solidFill>
                  <a:schemeClr val="accent1"/>
                </a:solidFill>
                <a:latin typeface="+mn-lt"/>
                <a:ea typeface="+mn-ea"/>
                <a:cs typeface="+mn-cs"/>
              </a:defRPr>
            </a:lvl1pPr>
            <a:lvl2pPr marL="457241" indent="0" algn="ctr" defTabSz="914484" rtl="0" eaLnBrk="1" latinLnBrk="0" hangingPunct="1">
              <a:lnSpc>
                <a:spcPct val="80000"/>
              </a:lnSpc>
              <a:spcBef>
                <a:spcPts val="600"/>
              </a:spcBef>
              <a:buClr>
                <a:schemeClr val="bg2">
                  <a:lumMod val="75000"/>
                </a:schemeClr>
              </a:buClr>
              <a:buFont typeface="Arial" pitchFamily="34" charset="0"/>
              <a:buNone/>
              <a:defRPr sz="1800" kern="1200">
                <a:solidFill>
                  <a:schemeClr val="tx1">
                    <a:tint val="75000"/>
                  </a:schemeClr>
                </a:solidFill>
                <a:latin typeface="+mn-lt"/>
                <a:ea typeface="+mn-ea"/>
                <a:cs typeface="+mn-cs"/>
              </a:defRPr>
            </a:lvl2pPr>
            <a:lvl3pPr marL="914484" indent="0" algn="ctr" defTabSz="914484" rtl="0" eaLnBrk="1" latinLnBrk="0" hangingPunct="1">
              <a:lnSpc>
                <a:spcPct val="80000"/>
              </a:lnSpc>
              <a:spcBef>
                <a:spcPts val="600"/>
              </a:spcBef>
              <a:buClr>
                <a:srgbClr val="A8A8A8"/>
              </a:buClr>
              <a:buFont typeface="Arial" pitchFamily="34" charset="0"/>
              <a:buNone/>
              <a:defRPr sz="1800" kern="1200">
                <a:solidFill>
                  <a:schemeClr val="tx1">
                    <a:tint val="75000"/>
                  </a:schemeClr>
                </a:solidFill>
                <a:latin typeface="+mn-lt"/>
                <a:ea typeface="+mn-ea"/>
                <a:cs typeface="+mn-cs"/>
              </a:defRPr>
            </a:lvl3pPr>
            <a:lvl4pPr marL="1371725" indent="0" algn="ctr" defTabSz="914484" rtl="0" eaLnBrk="1" latinLnBrk="0" hangingPunct="1">
              <a:lnSpc>
                <a:spcPct val="80000"/>
              </a:lnSpc>
              <a:spcBef>
                <a:spcPts val="600"/>
              </a:spcBef>
              <a:buClr>
                <a:srgbClr val="A8A8A8"/>
              </a:buClr>
              <a:buFont typeface="Arial" pitchFamily="34" charset="0"/>
              <a:buNone/>
              <a:defRPr sz="1800" kern="1200">
                <a:solidFill>
                  <a:schemeClr val="tx1">
                    <a:tint val="75000"/>
                  </a:schemeClr>
                </a:solidFill>
                <a:latin typeface="+mn-lt"/>
                <a:ea typeface="+mn-ea"/>
                <a:cs typeface="+mn-cs"/>
              </a:defRPr>
            </a:lvl4pPr>
            <a:lvl5pPr marL="1828968" indent="0" algn="ctr" defTabSz="914484" rtl="0" eaLnBrk="1" latinLnBrk="0" hangingPunct="1">
              <a:lnSpc>
                <a:spcPct val="80000"/>
              </a:lnSpc>
              <a:spcBef>
                <a:spcPts val="600"/>
              </a:spcBef>
              <a:buClr>
                <a:srgbClr val="A8A8A8"/>
              </a:buClr>
              <a:buFont typeface="Arial" pitchFamily="34" charset="0"/>
              <a:buNone/>
              <a:defRPr sz="1800" kern="1200">
                <a:solidFill>
                  <a:schemeClr val="tx1">
                    <a:tint val="75000"/>
                  </a:schemeClr>
                </a:solidFill>
                <a:latin typeface="+mn-lt"/>
                <a:ea typeface="+mn-ea"/>
                <a:cs typeface="+mn-cs"/>
              </a:defRPr>
            </a:lvl5pPr>
            <a:lvl6pPr marL="2286209" indent="0" algn="ctr" defTabSz="914484"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452" indent="0" algn="ctr" defTabSz="914484"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693" indent="0" algn="ctr" defTabSz="914484"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936" indent="0" algn="ctr" defTabSz="914484"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2000" b="0">
                <a:solidFill>
                  <a:schemeClr val="tx1"/>
                </a:solidFill>
              </a:rPr>
              <a:t>Dongni Yi, M.D.</a:t>
            </a:r>
            <a:br>
              <a:rPr lang="en-US" sz="2000" b="0">
                <a:solidFill>
                  <a:schemeClr val="tx1"/>
                </a:solidFill>
              </a:rPr>
            </a:br>
            <a:r>
              <a:rPr lang="en-US" sz="2000" b="0">
                <a:solidFill>
                  <a:schemeClr val="tx1"/>
                </a:solidFill>
              </a:rPr>
              <a:t>Hematology/Oncology Fellow, Clinician Investigator Track</a:t>
            </a:r>
            <a:br>
              <a:rPr lang="en-US" sz="2000" b="0">
                <a:solidFill>
                  <a:schemeClr val="tx1"/>
                </a:solidFill>
              </a:rPr>
            </a:br>
            <a:r>
              <a:rPr lang="en-US" sz="2000" b="0">
                <a:solidFill>
                  <a:schemeClr val="tx1"/>
                </a:solidFill>
              </a:rPr>
              <a:t>Mayo Clinic</a:t>
            </a:r>
            <a:br>
              <a:rPr lang="en-US" sz="2000" b="0">
                <a:solidFill>
                  <a:schemeClr val="tx1"/>
                </a:solidFill>
              </a:rPr>
            </a:br>
            <a:r>
              <a:rPr lang="en-US" sz="2000" b="0">
                <a:solidFill>
                  <a:schemeClr val="tx1"/>
                </a:solidFill>
              </a:rPr>
              <a:t>Rochester, MN</a:t>
            </a:r>
            <a:endParaRPr lang="en-US" sz="2200" b="0">
              <a:solidFill>
                <a:schemeClr val="tx1"/>
              </a:solidFill>
              <a:cs typeface="Arial"/>
            </a:endParaRPr>
          </a:p>
        </p:txBody>
      </p:sp>
      <p:sp>
        <p:nvSpPr>
          <p:cNvPr id="12" name="TextBox 11"/>
          <p:cNvSpPr txBox="1"/>
          <p:nvPr/>
        </p:nvSpPr>
        <p:spPr>
          <a:xfrm>
            <a:off x="973138" y="5629656"/>
            <a:ext cx="5130800" cy="694944"/>
          </a:xfrm>
          <a:prstGeom prst="rect">
            <a:avLst/>
          </a:prstGeom>
        </p:spPr>
        <p:txBody>
          <a:bodyPr vert="horz" lIns="0" tIns="0" rIns="0" bIns="0" rtlCol="0" anchor="b" anchorCtr="0">
            <a:noAutofit/>
          </a:bodyPr>
          <a:lstStyle>
            <a:lvl1pPr lvl="0" indent="0">
              <a:lnSpc>
                <a:spcPct val="90000"/>
              </a:lnSpc>
              <a:spcBef>
                <a:spcPts val="0"/>
              </a:spcBef>
              <a:buClr>
                <a:schemeClr val="tx2"/>
              </a:buClr>
              <a:buSzPct val="120000"/>
              <a:buFont typeface="Arial" pitchFamily="34" charset="0"/>
              <a:buNone/>
              <a:defRPr lang="en-US" smtClean="0">
                <a:solidFill>
                  <a:schemeClr val="accent5"/>
                </a:solidFill>
              </a:defRPr>
            </a:lvl1pPr>
            <a:lvl2pPr marL="800100" indent="-228600">
              <a:lnSpc>
                <a:spcPct val="90000"/>
              </a:lnSpc>
              <a:spcBef>
                <a:spcPts val="600"/>
              </a:spcBef>
              <a:buClr>
                <a:schemeClr val="accent5"/>
              </a:buClr>
              <a:buSzPct val="120000"/>
              <a:buFont typeface="Arial" pitchFamily="34" charset="0"/>
              <a:buChar char="•"/>
              <a:defRPr lang="en-US" sz="2800" smtClean="0"/>
            </a:lvl2pPr>
            <a:lvl3pPr marL="1143000" indent="-228600">
              <a:lnSpc>
                <a:spcPct val="90000"/>
              </a:lnSpc>
              <a:spcBef>
                <a:spcPts val="600"/>
              </a:spcBef>
              <a:buClr>
                <a:schemeClr val="accent5"/>
              </a:buClr>
              <a:buFont typeface="Arial" pitchFamily="34" charset="0"/>
              <a:buChar char="•"/>
              <a:defRPr lang="en-US" sz="2800" smtClean="0"/>
            </a:lvl3pPr>
            <a:lvl4pPr marL="1600200" indent="-228600">
              <a:lnSpc>
                <a:spcPct val="90000"/>
              </a:lnSpc>
              <a:spcBef>
                <a:spcPts val="600"/>
              </a:spcBef>
              <a:buClr>
                <a:schemeClr val="accent5"/>
              </a:buClr>
              <a:buFont typeface="Arial" pitchFamily="34" charset="0"/>
              <a:buChar char="•"/>
              <a:defRPr lang="en-US" sz="2800" smtClean="0"/>
            </a:lvl4pPr>
            <a:lvl5pPr marL="2057400" indent="-228600">
              <a:lnSpc>
                <a:spcPct val="90000"/>
              </a:lnSpc>
              <a:spcBef>
                <a:spcPts val="600"/>
              </a:spcBef>
              <a:buClr>
                <a:schemeClr val="accent5"/>
              </a:buClr>
              <a:buFont typeface="Arial" pitchFamily="34" charset="0"/>
              <a:buChar char="•"/>
              <a:defRPr lang="en-US" sz="2800" dirty="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sz="1800">
                <a:solidFill>
                  <a:schemeClr val="tx1">
                    <a:lumMod val="50000"/>
                    <a:lumOff val="50000"/>
                  </a:schemeClr>
                </a:solidFill>
              </a:rPr>
              <a:t>5.1.2026</a:t>
            </a:r>
            <a:endParaRPr lang="en-US"/>
          </a:p>
        </p:txBody>
      </p:sp>
    </p:spTree>
    <p:custDataLst>
      <p:custData r:id="rId1"/>
      <p:custData r:id="rId2"/>
    </p:custDataLst>
    <p:extLst>
      <p:ext uri="{BB962C8B-B14F-4D97-AF65-F5344CB8AC3E}">
        <p14:creationId xmlns:p14="http://schemas.microsoft.com/office/powerpoint/2010/main" val="2923110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18F0C-158C-F78B-0C1E-F7CAE553AD57}"/>
              </a:ext>
            </a:extLst>
          </p:cNvPr>
          <p:cNvSpPr>
            <a:spLocks noGrp="1"/>
          </p:cNvSpPr>
          <p:nvPr>
            <p:ph type="title"/>
          </p:nvPr>
        </p:nvSpPr>
        <p:spPr>
          <a:xfrm>
            <a:off x="973139" y="536575"/>
            <a:ext cx="10007600" cy="587375"/>
          </a:xfrm>
        </p:spPr>
        <p:txBody>
          <a:bodyPr/>
          <a:lstStyle/>
          <a:p>
            <a:r>
              <a:rPr lang="en-US"/>
              <a:t>Background</a:t>
            </a:r>
          </a:p>
        </p:txBody>
      </p:sp>
      <p:sp>
        <p:nvSpPr>
          <p:cNvPr id="70" name="TextBox 69">
            <a:extLst>
              <a:ext uri="{FF2B5EF4-FFF2-40B4-BE49-F238E27FC236}">
                <a16:creationId xmlns:a16="http://schemas.microsoft.com/office/drawing/2014/main" id="{6C526A77-F0BD-F614-E091-81DF8CEF971E}"/>
              </a:ext>
            </a:extLst>
          </p:cNvPr>
          <p:cNvSpPr txBox="1"/>
          <p:nvPr/>
        </p:nvSpPr>
        <p:spPr>
          <a:xfrm>
            <a:off x="972336" y="1221314"/>
            <a:ext cx="11119501" cy="2062103"/>
          </a:xfrm>
          <a:prstGeom prst="rect">
            <a:avLst/>
          </a:prstGeom>
          <a:noFill/>
        </p:spPr>
        <p:txBody>
          <a:bodyPr wrap="square" lIns="0" tIns="45720" rIns="91440" bIns="45720" rtlCol="0" anchor="t">
            <a:spAutoFit/>
          </a:bodyPr>
          <a:lstStyle/>
          <a:p>
            <a:pPr>
              <a:spcBef>
                <a:spcPts val="600"/>
              </a:spcBef>
            </a:pPr>
            <a:r>
              <a:rPr lang="en-US" sz="1400" b="1"/>
              <a:t>Histiocytic Neoplasms (HN)</a:t>
            </a:r>
          </a:p>
          <a:p>
            <a:pPr marL="177800" indent="-177800">
              <a:spcBef>
                <a:spcPts val="600"/>
              </a:spcBef>
              <a:buClr>
                <a:schemeClr val="accent1"/>
              </a:buClr>
              <a:buFont typeface="Arial" panose="020B0604020202020204" pitchFamily="34" charset="0"/>
              <a:buChar char="•"/>
            </a:pPr>
            <a:r>
              <a:rPr lang="en-US" sz="1400"/>
              <a:t>A group of heterogeneous malignancies</a:t>
            </a:r>
            <a:r>
              <a:rPr lang="en-US" sz="1400">
                <a:cs typeface="Arial"/>
              </a:rPr>
              <a:t> derived from </a:t>
            </a:r>
            <a:r>
              <a:rPr lang="en-US" sz="1400">
                <a:solidFill>
                  <a:srgbClr val="000000"/>
                </a:solidFill>
                <a:latin typeface="Arial"/>
                <a:cs typeface="Arial"/>
              </a:rPr>
              <a:t>monocytes, macrophages, and dendritic cells from the </a:t>
            </a:r>
            <a:r>
              <a:rPr lang="en-US" sz="1400" b="1">
                <a:solidFill>
                  <a:srgbClr val="000000"/>
                </a:solidFill>
                <a:latin typeface="Arial"/>
                <a:cs typeface="Arial"/>
              </a:rPr>
              <a:t>myeloid lineage</a:t>
            </a:r>
          </a:p>
          <a:p>
            <a:pPr marL="177800" indent="-177800">
              <a:spcBef>
                <a:spcPts val="600"/>
              </a:spcBef>
              <a:buClr>
                <a:srgbClr val="009CDE"/>
              </a:buClr>
              <a:buFont typeface="Arial"/>
              <a:buChar char="•"/>
            </a:pPr>
            <a:r>
              <a:rPr lang="en-US" sz="1400">
                <a:cs typeface="Arial"/>
              </a:rPr>
              <a:t>Current mainstay of treatment is BRAF inhibitors and MEK inhibitors</a:t>
            </a:r>
          </a:p>
          <a:p>
            <a:pPr marL="177800" indent="-177800">
              <a:spcBef>
                <a:spcPts val="600"/>
              </a:spcBef>
              <a:buClr>
                <a:srgbClr val="009CDE"/>
              </a:buClr>
              <a:buFont typeface="Arial"/>
              <a:buChar char="•"/>
            </a:pPr>
            <a:r>
              <a:rPr lang="en-US" sz="1400">
                <a:solidFill>
                  <a:srgbClr val="000000"/>
                </a:solidFill>
                <a:ea typeface="+mn-lt"/>
                <a:cs typeface="+mn-lt"/>
              </a:rPr>
              <a:t>Adverse events are notably common</a:t>
            </a:r>
            <a:r>
              <a:rPr lang="en-US" sz="1400" baseline="30000">
                <a:cs typeface="Arial"/>
              </a:rPr>
              <a:t>[1] </a:t>
            </a:r>
            <a:endParaRPr lang="en-US" sz="1400" baseline="30000">
              <a:solidFill>
                <a:srgbClr val="000000"/>
              </a:solidFill>
              <a:ea typeface="+mn-lt"/>
              <a:cs typeface="+mn-lt"/>
            </a:endParaRPr>
          </a:p>
          <a:p>
            <a:pPr marL="177800" indent="-177800">
              <a:spcBef>
                <a:spcPts val="600"/>
              </a:spcBef>
              <a:buClr>
                <a:srgbClr val="009CDE"/>
              </a:buClr>
              <a:buFont typeface="Arial"/>
              <a:buChar char="•"/>
            </a:pPr>
            <a:r>
              <a:rPr lang="en-US" sz="1400">
                <a:solidFill>
                  <a:srgbClr val="000000"/>
                </a:solidFill>
                <a:ea typeface="+mn-lt"/>
                <a:cs typeface="+mn-lt"/>
              </a:rPr>
              <a:t>77% of patients experienced disease relapse following treatment interruption</a:t>
            </a:r>
            <a:r>
              <a:rPr lang="en-US" sz="1400" baseline="30000">
                <a:cs typeface="Arial"/>
              </a:rPr>
              <a:t>[2] </a:t>
            </a:r>
          </a:p>
          <a:p>
            <a:pPr marL="177800" indent="-177800">
              <a:spcBef>
                <a:spcPts val="600"/>
              </a:spcBef>
              <a:buClr>
                <a:srgbClr val="009CDE"/>
              </a:buClr>
              <a:buFont typeface="Arial"/>
              <a:buChar char="•"/>
            </a:pPr>
            <a:r>
              <a:rPr lang="en-US" sz="1400">
                <a:solidFill>
                  <a:srgbClr val="000000"/>
                </a:solidFill>
                <a:ea typeface="+mn-lt"/>
                <a:cs typeface="+mn-lt"/>
              </a:rPr>
              <a:t>Unmet need for more tolerable treatment</a:t>
            </a:r>
          </a:p>
          <a:p>
            <a:pPr>
              <a:spcBef>
                <a:spcPts val="600"/>
              </a:spcBef>
              <a:buClr>
                <a:srgbClr val="009CDE"/>
              </a:buClr>
            </a:pPr>
            <a:endParaRPr lang="en-US" sz="1400">
              <a:solidFill>
                <a:srgbClr val="000000"/>
              </a:solidFill>
              <a:cs typeface="Arial"/>
            </a:endParaRPr>
          </a:p>
        </p:txBody>
      </p:sp>
      <p:pic>
        <p:nvPicPr>
          <p:cNvPr id="4" name="Picture 3">
            <a:extLst>
              <a:ext uri="{FF2B5EF4-FFF2-40B4-BE49-F238E27FC236}">
                <a16:creationId xmlns:a16="http://schemas.microsoft.com/office/drawing/2014/main" id="{3C5DD7E2-C553-8887-9E8E-3627CC050474}"/>
              </a:ext>
            </a:extLst>
          </p:cNvPr>
          <p:cNvPicPr>
            <a:picLocks noChangeAspect="1"/>
          </p:cNvPicPr>
          <p:nvPr/>
        </p:nvPicPr>
        <p:blipFill>
          <a:blip r:embed="rId5"/>
          <a:stretch>
            <a:fillRect/>
          </a:stretch>
        </p:blipFill>
        <p:spPr>
          <a:xfrm>
            <a:off x="3467002" y="3349735"/>
            <a:ext cx="5019873" cy="2947761"/>
          </a:xfrm>
          <a:prstGeom prst="rect">
            <a:avLst/>
          </a:prstGeom>
        </p:spPr>
      </p:pic>
      <p:sp>
        <p:nvSpPr>
          <p:cNvPr id="5" name="TextBox 4">
            <a:extLst>
              <a:ext uri="{FF2B5EF4-FFF2-40B4-BE49-F238E27FC236}">
                <a16:creationId xmlns:a16="http://schemas.microsoft.com/office/drawing/2014/main" id="{894CB38D-EFBD-8F8B-595E-C18868F13E08}"/>
              </a:ext>
            </a:extLst>
          </p:cNvPr>
          <p:cNvSpPr txBox="1"/>
          <p:nvPr/>
        </p:nvSpPr>
        <p:spPr>
          <a:xfrm>
            <a:off x="972336" y="6297496"/>
            <a:ext cx="6094674" cy="477054"/>
          </a:xfrm>
          <a:prstGeom prst="rect">
            <a:avLst/>
          </a:prstGeom>
          <a:noFill/>
        </p:spPr>
        <p:txBody>
          <a:bodyPr wrap="square">
            <a:spAutoFit/>
          </a:bodyPr>
          <a:lstStyle/>
          <a:p>
            <a:pPr marL="228600" indent="-228600">
              <a:spcBef>
                <a:spcPts val="600"/>
              </a:spcBef>
              <a:buClr>
                <a:srgbClr val="009CDE"/>
              </a:buClr>
              <a:buFont typeface="+mj-lt"/>
              <a:buAutoNum type="arabicPeriod"/>
            </a:pPr>
            <a:r>
              <a:rPr lang="it-IT" sz="1000">
                <a:solidFill>
                  <a:schemeClr val="bg2">
                    <a:lumMod val="50000"/>
                  </a:schemeClr>
                </a:solidFill>
                <a:cs typeface="Arial"/>
              </a:rPr>
              <a:t>Garutti, Bergnach et al. 2022</a:t>
            </a:r>
          </a:p>
          <a:p>
            <a:pPr marL="228600" indent="-228600">
              <a:spcBef>
                <a:spcPts val="600"/>
              </a:spcBef>
              <a:buClr>
                <a:srgbClr val="009CDE"/>
              </a:buClr>
              <a:buFont typeface="+mj-lt"/>
              <a:buAutoNum type="arabicPeriod"/>
            </a:pPr>
            <a:r>
              <a:rPr lang="en-US" sz="1000">
                <a:solidFill>
                  <a:schemeClr val="bg2">
                    <a:lumMod val="50000"/>
                  </a:schemeClr>
                </a:solidFill>
                <a:cs typeface="Arial"/>
              </a:rPr>
              <a:t>Reiner, Durham et al. 2023</a:t>
            </a:r>
          </a:p>
        </p:txBody>
      </p:sp>
    </p:spTree>
    <p:custDataLst>
      <p:custData r:id="rId1"/>
      <p:custData r:id="rId2"/>
    </p:custDataLst>
    <p:extLst>
      <p:ext uri="{BB962C8B-B14F-4D97-AF65-F5344CB8AC3E}">
        <p14:creationId xmlns:p14="http://schemas.microsoft.com/office/powerpoint/2010/main" val="1205946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18F0C-158C-F78B-0C1E-F7CAE553AD57}"/>
              </a:ext>
            </a:extLst>
          </p:cNvPr>
          <p:cNvSpPr>
            <a:spLocks noGrp="1"/>
          </p:cNvSpPr>
          <p:nvPr>
            <p:ph type="title"/>
          </p:nvPr>
        </p:nvSpPr>
        <p:spPr>
          <a:xfrm>
            <a:off x="973139" y="536575"/>
            <a:ext cx="10007600" cy="587375"/>
          </a:xfrm>
        </p:spPr>
        <p:txBody>
          <a:bodyPr/>
          <a:lstStyle/>
          <a:p>
            <a:r>
              <a:rPr lang="en-US"/>
              <a:t>Background</a:t>
            </a:r>
          </a:p>
        </p:txBody>
      </p:sp>
      <p:sp>
        <p:nvSpPr>
          <p:cNvPr id="70" name="TextBox 69">
            <a:extLst>
              <a:ext uri="{FF2B5EF4-FFF2-40B4-BE49-F238E27FC236}">
                <a16:creationId xmlns:a16="http://schemas.microsoft.com/office/drawing/2014/main" id="{6C526A77-F0BD-F614-E091-81DF8CEF971E}"/>
              </a:ext>
            </a:extLst>
          </p:cNvPr>
          <p:cNvSpPr txBox="1"/>
          <p:nvPr/>
        </p:nvSpPr>
        <p:spPr>
          <a:xfrm>
            <a:off x="972337" y="1262528"/>
            <a:ext cx="7765264" cy="3154710"/>
          </a:xfrm>
          <a:prstGeom prst="rect">
            <a:avLst/>
          </a:prstGeom>
          <a:noFill/>
        </p:spPr>
        <p:txBody>
          <a:bodyPr wrap="square" lIns="0" tIns="45720" rIns="91440" bIns="45720" rtlCol="0" anchor="t">
            <a:spAutoFit/>
          </a:bodyPr>
          <a:lstStyle/>
          <a:p>
            <a:pPr>
              <a:spcBef>
                <a:spcPts val="600"/>
              </a:spcBef>
            </a:pPr>
            <a:r>
              <a:rPr lang="en-US" sz="1400" b="1" i="1"/>
              <a:t>CCND1</a:t>
            </a:r>
            <a:r>
              <a:rPr lang="en-US" sz="1400" b="1"/>
              <a:t> Overexpression in Histiocytic Neoplasms (HN)</a:t>
            </a:r>
            <a:endParaRPr lang="en-US"/>
          </a:p>
          <a:p>
            <a:pPr marL="177800" indent="-177800">
              <a:spcBef>
                <a:spcPts val="600"/>
              </a:spcBef>
              <a:buClr>
                <a:schemeClr val="accent1"/>
              </a:buClr>
              <a:buFont typeface="Arial" panose="020B0604020202020204" pitchFamily="34" charset="0"/>
              <a:buChar char="•"/>
            </a:pPr>
            <a:r>
              <a:rPr lang="en-US" sz="1400">
                <a:solidFill>
                  <a:srgbClr val="000000"/>
                </a:solidFill>
                <a:cs typeface="Arial"/>
              </a:rPr>
              <a:t>One of the most commonly overexpressed genes in cancers, such as breast cancer, melanoma, and lymphoma</a:t>
            </a:r>
          </a:p>
          <a:p>
            <a:pPr marL="177800" indent="-177800">
              <a:spcBef>
                <a:spcPts val="600"/>
              </a:spcBef>
              <a:buClr>
                <a:schemeClr val="accent1"/>
              </a:buClr>
              <a:buFont typeface="Arial" panose="020B0604020202020204" pitchFamily="34" charset="0"/>
              <a:buChar char="•"/>
            </a:pPr>
            <a:r>
              <a:rPr lang="en-US" sz="1400">
                <a:solidFill>
                  <a:srgbClr val="000000"/>
                </a:solidFill>
                <a:cs typeface="Arial"/>
              </a:rPr>
              <a:t>Mechanisms: </a:t>
            </a:r>
          </a:p>
          <a:p>
            <a:pPr marL="787293" lvl="1" indent="-177800">
              <a:spcBef>
                <a:spcPts val="600"/>
              </a:spcBef>
              <a:buClr>
                <a:schemeClr val="accent1"/>
              </a:buClr>
              <a:buFont typeface="Arial" panose="020B0604020202020204" pitchFamily="34" charset="0"/>
              <a:buChar char="•"/>
            </a:pPr>
            <a:r>
              <a:rPr lang="en-US" sz="1400"/>
              <a:t>t(11;14) </a:t>
            </a:r>
            <a:r>
              <a:rPr lang="en-US" sz="1400">
                <a:solidFill>
                  <a:srgbClr val="000000"/>
                </a:solidFill>
                <a:cs typeface="Arial"/>
              </a:rPr>
              <a:t>translocation in mantle cell lymphoma</a:t>
            </a:r>
          </a:p>
          <a:p>
            <a:pPr marL="787293" lvl="1" indent="-177800">
              <a:spcBef>
                <a:spcPts val="600"/>
              </a:spcBef>
              <a:buClr>
                <a:schemeClr val="accent1"/>
              </a:buClr>
              <a:buFont typeface="Arial" panose="020B0604020202020204" pitchFamily="34" charset="0"/>
              <a:buChar char="•"/>
            </a:pPr>
            <a:r>
              <a:rPr lang="en-US" sz="1400">
                <a:solidFill>
                  <a:srgbClr val="000000"/>
                </a:solidFill>
                <a:cs typeface="Arial"/>
              </a:rPr>
              <a:t>Gene amplification in breast cancer and NSCLC</a:t>
            </a:r>
          </a:p>
          <a:p>
            <a:pPr marL="787293" lvl="1" indent="-177800">
              <a:spcBef>
                <a:spcPts val="600"/>
              </a:spcBef>
              <a:buClr>
                <a:schemeClr val="accent1"/>
              </a:buClr>
              <a:buFont typeface="Arial" panose="020B0604020202020204" pitchFamily="34" charset="0"/>
              <a:buChar char="•"/>
            </a:pPr>
            <a:r>
              <a:rPr lang="en-US" sz="1400">
                <a:solidFill>
                  <a:srgbClr val="000000"/>
                </a:solidFill>
                <a:cs typeface="Arial"/>
              </a:rPr>
              <a:t>Oncogene pathway activations such as MAPK pathway </a:t>
            </a:r>
          </a:p>
          <a:p>
            <a:pPr marL="177800" indent="-177800">
              <a:spcBef>
                <a:spcPts val="600"/>
              </a:spcBef>
              <a:buClr>
                <a:schemeClr val="accent1"/>
              </a:buClr>
              <a:buFont typeface="Arial" panose="020B0604020202020204" pitchFamily="34" charset="0"/>
              <a:buChar char="•"/>
            </a:pPr>
            <a:r>
              <a:rPr lang="en-US" sz="1400" i="1">
                <a:solidFill>
                  <a:srgbClr val="000000"/>
                </a:solidFill>
                <a:cs typeface="Arial"/>
              </a:rPr>
              <a:t>CCND1</a:t>
            </a:r>
            <a:r>
              <a:rPr lang="en-US" sz="1400">
                <a:solidFill>
                  <a:srgbClr val="000000"/>
                </a:solidFill>
                <a:cs typeface="Arial"/>
              </a:rPr>
              <a:t> overexpression (OE) is present in the majority of LCH, ECD, RDD and MH</a:t>
            </a:r>
            <a:r>
              <a:rPr lang="en-US" sz="1400" baseline="30000">
                <a:cs typeface="Arial"/>
              </a:rPr>
              <a:t> [1-4]</a:t>
            </a:r>
            <a:endParaRPr lang="en-US" sz="1400">
              <a:solidFill>
                <a:srgbClr val="000000"/>
              </a:solidFill>
              <a:cs typeface="Arial"/>
            </a:endParaRPr>
          </a:p>
          <a:p>
            <a:pPr marL="787293" lvl="1" indent="-177800">
              <a:spcBef>
                <a:spcPts val="600"/>
              </a:spcBef>
              <a:buClr>
                <a:schemeClr val="accent1"/>
              </a:buClr>
              <a:buFont typeface="Arial" panose="020B0604020202020204" pitchFamily="34" charset="0"/>
              <a:buChar char="•"/>
            </a:pPr>
            <a:r>
              <a:rPr lang="en-US" sz="1400" i="1">
                <a:solidFill>
                  <a:srgbClr val="000000"/>
                </a:solidFill>
                <a:cs typeface="Arial"/>
              </a:rPr>
              <a:t>CCND1</a:t>
            </a:r>
            <a:r>
              <a:rPr lang="en-US" sz="1400">
                <a:solidFill>
                  <a:srgbClr val="000000"/>
                </a:solidFill>
                <a:cs typeface="Arial"/>
              </a:rPr>
              <a:t> OE is absent in reactive histiocytes</a:t>
            </a:r>
            <a:r>
              <a:rPr lang="en-US" sz="1400" baseline="30000">
                <a:cs typeface="Arial"/>
              </a:rPr>
              <a:t> </a:t>
            </a:r>
          </a:p>
          <a:p>
            <a:pPr marL="787293" lvl="1" indent="-177800">
              <a:spcBef>
                <a:spcPts val="600"/>
              </a:spcBef>
              <a:buClr>
                <a:schemeClr val="accent1"/>
              </a:buClr>
              <a:buFont typeface="Arial" panose="020B0604020202020204" pitchFamily="34" charset="0"/>
              <a:buChar char="•"/>
            </a:pPr>
            <a:r>
              <a:rPr lang="en-US" sz="1400" i="1">
                <a:solidFill>
                  <a:srgbClr val="000000"/>
                </a:solidFill>
                <a:cs typeface="Arial"/>
              </a:rPr>
              <a:t>CCND1</a:t>
            </a:r>
            <a:r>
              <a:rPr lang="en-US" sz="1400">
                <a:solidFill>
                  <a:srgbClr val="000000"/>
                </a:solidFill>
                <a:cs typeface="Arial"/>
              </a:rPr>
              <a:t> OE is utilized in diagnosis of HN</a:t>
            </a:r>
          </a:p>
          <a:p>
            <a:pPr marL="177800" indent="-177800">
              <a:spcBef>
                <a:spcPts val="600"/>
              </a:spcBef>
              <a:buClr>
                <a:schemeClr val="accent1"/>
              </a:buClr>
              <a:buFont typeface="Arial" panose="020B0604020202020204" pitchFamily="34" charset="0"/>
              <a:buChar char="•"/>
            </a:pPr>
            <a:r>
              <a:rPr lang="en-US" sz="1400">
                <a:solidFill>
                  <a:srgbClr val="000000"/>
                </a:solidFill>
                <a:cs typeface="Arial"/>
              </a:rPr>
              <a:t>Biological significance of </a:t>
            </a:r>
            <a:r>
              <a:rPr lang="en-US" sz="1400" i="1">
                <a:solidFill>
                  <a:srgbClr val="000000"/>
                </a:solidFill>
                <a:cs typeface="Arial"/>
              </a:rPr>
              <a:t>CCND1</a:t>
            </a:r>
            <a:r>
              <a:rPr lang="en-US" sz="1400">
                <a:solidFill>
                  <a:srgbClr val="000000"/>
                </a:solidFill>
                <a:cs typeface="Arial"/>
              </a:rPr>
              <a:t> OE remains unknown in HN </a:t>
            </a:r>
          </a:p>
        </p:txBody>
      </p:sp>
      <p:sp>
        <p:nvSpPr>
          <p:cNvPr id="3" name="TextBox 2">
            <a:extLst>
              <a:ext uri="{FF2B5EF4-FFF2-40B4-BE49-F238E27FC236}">
                <a16:creationId xmlns:a16="http://schemas.microsoft.com/office/drawing/2014/main" id="{FC4E4ECA-98A4-8118-FB47-EC500F08EBA2}"/>
              </a:ext>
            </a:extLst>
          </p:cNvPr>
          <p:cNvSpPr txBox="1"/>
          <p:nvPr/>
        </p:nvSpPr>
        <p:spPr>
          <a:xfrm>
            <a:off x="972336" y="5688449"/>
            <a:ext cx="6094674" cy="1169551"/>
          </a:xfrm>
          <a:prstGeom prst="rect">
            <a:avLst/>
          </a:prstGeom>
          <a:noFill/>
        </p:spPr>
        <p:txBody>
          <a:bodyPr wrap="square">
            <a:spAutoFit/>
          </a:bodyPr>
          <a:lstStyle/>
          <a:p>
            <a:pPr marL="228600" indent="-228600">
              <a:spcBef>
                <a:spcPts val="600"/>
              </a:spcBef>
              <a:buClr>
                <a:srgbClr val="009CDE"/>
              </a:buClr>
              <a:buFont typeface="+mj-lt"/>
              <a:buAutoNum type="arabicPeriod"/>
            </a:pPr>
            <a:r>
              <a:rPr lang="da-DK" sz="1000">
                <a:solidFill>
                  <a:schemeClr val="bg2">
                    <a:lumMod val="50000"/>
                  </a:schemeClr>
                </a:solidFill>
                <a:cs typeface="Arial"/>
              </a:rPr>
              <a:t>Chatterjee, Vishwajeet et al. 2019</a:t>
            </a:r>
          </a:p>
          <a:p>
            <a:pPr marL="228600" indent="-228600">
              <a:spcBef>
                <a:spcPts val="600"/>
              </a:spcBef>
              <a:buClr>
                <a:srgbClr val="009CDE"/>
              </a:buClr>
              <a:buFont typeface="+mj-lt"/>
              <a:buAutoNum type="arabicPeriod"/>
            </a:pPr>
            <a:r>
              <a:rPr lang="sv-SE" sz="1000">
                <a:solidFill>
                  <a:schemeClr val="bg2">
                    <a:lumMod val="50000"/>
                  </a:schemeClr>
                </a:solidFill>
                <a:cs typeface="Arial"/>
              </a:rPr>
              <a:t>Ravindran, Dasari et al. 2023</a:t>
            </a:r>
          </a:p>
          <a:p>
            <a:pPr marL="228600" indent="-228600">
              <a:spcBef>
                <a:spcPts val="600"/>
              </a:spcBef>
              <a:buClr>
                <a:srgbClr val="009CDE"/>
              </a:buClr>
              <a:buFont typeface="+mj-lt"/>
              <a:buAutoNum type="arabicPeriod"/>
            </a:pPr>
            <a:r>
              <a:rPr lang="fr-FR" sz="1000">
                <a:solidFill>
                  <a:schemeClr val="bg2">
                    <a:lumMod val="50000"/>
                  </a:schemeClr>
                </a:solidFill>
                <a:cs typeface="Arial"/>
              </a:rPr>
              <a:t>Garces, Medeiros et al. 2022</a:t>
            </a:r>
          </a:p>
          <a:p>
            <a:pPr marL="228600" indent="-228600">
              <a:spcBef>
                <a:spcPts val="600"/>
              </a:spcBef>
              <a:buClr>
                <a:srgbClr val="009CDE"/>
              </a:buClr>
              <a:buFont typeface="+mj-lt"/>
              <a:buAutoNum type="arabicPeriod"/>
            </a:pPr>
            <a:r>
              <a:rPr lang="fr-FR" sz="1000" err="1">
                <a:solidFill>
                  <a:schemeClr val="bg2">
                    <a:lumMod val="50000"/>
                  </a:schemeClr>
                </a:solidFill>
                <a:cs typeface="Arial"/>
              </a:rPr>
              <a:t>Shanmugam</a:t>
            </a:r>
            <a:r>
              <a:rPr lang="fr-FR" sz="1000">
                <a:solidFill>
                  <a:schemeClr val="bg2">
                    <a:lumMod val="50000"/>
                  </a:schemeClr>
                </a:solidFill>
                <a:cs typeface="Arial"/>
              </a:rPr>
              <a:t>, Craig et al. 2017</a:t>
            </a:r>
            <a:endParaRPr lang="da-DK" sz="1000">
              <a:solidFill>
                <a:schemeClr val="bg2">
                  <a:lumMod val="50000"/>
                </a:schemeClr>
              </a:solidFill>
              <a:cs typeface="Arial"/>
            </a:endParaRPr>
          </a:p>
          <a:p>
            <a:pPr marL="228600" indent="-228600">
              <a:spcBef>
                <a:spcPts val="600"/>
              </a:spcBef>
              <a:buClr>
                <a:srgbClr val="009CDE"/>
              </a:buClr>
              <a:buFont typeface="+mj-lt"/>
              <a:buAutoNum type="arabicPeriod"/>
            </a:pPr>
            <a:endParaRPr lang="en-US" sz="1000">
              <a:solidFill>
                <a:schemeClr val="bg2">
                  <a:lumMod val="50000"/>
                </a:schemeClr>
              </a:solidFill>
              <a:cs typeface="Arial"/>
            </a:endParaRPr>
          </a:p>
        </p:txBody>
      </p:sp>
      <p:pic>
        <p:nvPicPr>
          <p:cNvPr id="5" name="Picture 4">
            <a:extLst>
              <a:ext uri="{FF2B5EF4-FFF2-40B4-BE49-F238E27FC236}">
                <a16:creationId xmlns:a16="http://schemas.microsoft.com/office/drawing/2014/main" id="{9717B603-63C1-2E2D-C234-FB06BF40E0AF}"/>
              </a:ext>
            </a:extLst>
          </p:cNvPr>
          <p:cNvPicPr>
            <a:picLocks noChangeAspect="1"/>
          </p:cNvPicPr>
          <p:nvPr/>
        </p:nvPicPr>
        <p:blipFill>
          <a:blip r:embed="rId5"/>
          <a:stretch>
            <a:fillRect/>
          </a:stretch>
        </p:blipFill>
        <p:spPr>
          <a:xfrm>
            <a:off x="8540750" y="1349490"/>
            <a:ext cx="3257550" cy="3623567"/>
          </a:xfrm>
          <a:prstGeom prst="rect">
            <a:avLst/>
          </a:prstGeom>
        </p:spPr>
      </p:pic>
    </p:spTree>
    <p:custDataLst>
      <p:custData r:id="rId1"/>
      <p:custData r:id="rId2"/>
    </p:custDataLst>
    <p:extLst>
      <p:ext uri="{BB962C8B-B14F-4D97-AF65-F5344CB8AC3E}">
        <p14:creationId xmlns:p14="http://schemas.microsoft.com/office/powerpoint/2010/main" val="3962512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5DC02-DB1B-4265-0A09-2CA519144DAF}"/>
              </a:ext>
            </a:extLst>
          </p:cNvPr>
          <p:cNvSpPr>
            <a:spLocks noGrp="1"/>
          </p:cNvSpPr>
          <p:nvPr>
            <p:ph type="title"/>
          </p:nvPr>
        </p:nvSpPr>
        <p:spPr/>
        <p:txBody>
          <a:bodyPr/>
          <a:lstStyle/>
          <a:p>
            <a:r>
              <a:rPr lang="en-US"/>
              <a:t>Goals of the study</a:t>
            </a:r>
          </a:p>
        </p:txBody>
      </p:sp>
      <p:sp>
        <p:nvSpPr>
          <p:cNvPr id="3" name="Content Placeholder 2">
            <a:extLst>
              <a:ext uri="{FF2B5EF4-FFF2-40B4-BE49-F238E27FC236}">
                <a16:creationId xmlns:a16="http://schemas.microsoft.com/office/drawing/2014/main" id="{ACEBD205-0F71-5446-32E8-86FA8BDC96D2}"/>
              </a:ext>
            </a:extLst>
          </p:cNvPr>
          <p:cNvSpPr>
            <a:spLocks noGrp="1"/>
          </p:cNvSpPr>
          <p:nvPr>
            <p:ph idx="1"/>
          </p:nvPr>
        </p:nvSpPr>
        <p:spPr/>
        <p:txBody>
          <a:bodyPr/>
          <a:lstStyle/>
          <a:p>
            <a:pPr defTabSz="914400" eaLnBrk="0" fontAlgn="base" hangingPunct="0">
              <a:lnSpc>
                <a:spcPct val="100000"/>
              </a:lnSpc>
              <a:spcBef>
                <a:spcPct val="0"/>
              </a:spcBef>
              <a:spcAft>
                <a:spcPct val="0"/>
              </a:spcAft>
              <a:buClrTx/>
            </a:pPr>
            <a:r>
              <a:rPr lang="en-US" altLang="en-US" b="1">
                <a:latin typeface="Arial" panose="020B0604020202020204" pitchFamily="34" charset="0"/>
              </a:rPr>
              <a:t>To define the biological role of </a:t>
            </a:r>
            <a:r>
              <a:rPr lang="en-US" altLang="en-US" b="1" i="1">
                <a:latin typeface="Arial" panose="020B0604020202020204" pitchFamily="34" charset="0"/>
              </a:rPr>
              <a:t>CCND1</a:t>
            </a:r>
            <a:r>
              <a:rPr lang="en-US" altLang="en-US" b="1">
                <a:latin typeface="Arial" panose="020B0604020202020204" pitchFamily="34" charset="0"/>
              </a:rPr>
              <a:t> overexpression in histiocytic neoplasms</a:t>
            </a:r>
            <a:r>
              <a:rPr lang="en-US" altLang="en-US">
                <a:latin typeface="Arial" panose="020B0604020202020204" pitchFamily="34" charset="0"/>
              </a:rPr>
              <a:t> </a:t>
            </a:r>
          </a:p>
          <a:p>
            <a:pPr defTabSz="914400" eaLnBrk="0" fontAlgn="base" hangingPunct="0">
              <a:lnSpc>
                <a:spcPct val="100000"/>
              </a:lnSpc>
              <a:spcBef>
                <a:spcPct val="0"/>
              </a:spcBef>
              <a:spcAft>
                <a:spcPct val="0"/>
              </a:spcAft>
              <a:buClrTx/>
            </a:pPr>
            <a:endParaRPr lang="en-US" altLang="en-US" b="1">
              <a:latin typeface="Arial" panose="020B0604020202020204" pitchFamily="34" charset="0"/>
            </a:endParaRPr>
          </a:p>
          <a:p>
            <a:pPr defTabSz="914400" eaLnBrk="0" fontAlgn="base" hangingPunct="0">
              <a:lnSpc>
                <a:spcPct val="100000"/>
              </a:lnSpc>
              <a:spcBef>
                <a:spcPct val="0"/>
              </a:spcBef>
              <a:spcAft>
                <a:spcPct val="0"/>
              </a:spcAft>
              <a:buClrTx/>
            </a:pPr>
            <a:r>
              <a:rPr lang="en-US" altLang="en-US" b="1">
                <a:latin typeface="Arial" panose="020B0604020202020204" pitchFamily="34" charset="0"/>
              </a:rPr>
              <a:t>To identify novel therapeutic strategies for histiocytic neoplasms</a:t>
            </a:r>
            <a:r>
              <a:rPr lang="en-US" altLang="en-US">
                <a:latin typeface="Arial" panose="020B0604020202020204" pitchFamily="34" charset="0"/>
              </a:rPr>
              <a:t> </a:t>
            </a:r>
          </a:p>
          <a:p>
            <a:endParaRPr lang="en-US"/>
          </a:p>
        </p:txBody>
      </p:sp>
    </p:spTree>
    <p:extLst>
      <p:ext uri="{BB962C8B-B14F-4D97-AF65-F5344CB8AC3E}">
        <p14:creationId xmlns:p14="http://schemas.microsoft.com/office/powerpoint/2010/main" val="1074612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18F0C-158C-F78B-0C1E-F7CAE553AD57}"/>
              </a:ext>
            </a:extLst>
          </p:cNvPr>
          <p:cNvSpPr>
            <a:spLocks noGrp="1"/>
          </p:cNvSpPr>
          <p:nvPr>
            <p:ph type="title"/>
          </p:nvPr>
        </p:nvSpPr>
        <p:spPr>
          <a:xfrm>
            <a:off x="973139" y="536575"/>
            <a:ext cx="10007600" cy="587375"/>
          </a:xfrm>
        </p:spPr>
        <p:txBody>
          <a:bodyPr/>
          <a:lstStyle/>
          <a:p>
            <a:r>
              <a:rPr lang="en-US"/>
              <a:t>Background</a:t>
            </a:r>
          </a:p>
        </p:txBody>
      </p:sp>
      <p:pic>
        <p:nvPicPr>
          <p:cNvPr id="4" name="Picture 3" descr="A diagram of a cycle&#10;&#10;Description automatically generated">
            <a:extLst>
              <a:ext uri="{FF2B5EF4-FFF2-40B4-BE49-F238E27FC236}">
                <a16:creationId xmlns:a16="http://schemas.microsoft.com/office/drawing/2014/main" id="{B632F5C1-B808-2F2B-2ABB-96BBEF6CC8C8}"/>
              </a:ext>
            </a:extLst>
          </p:cNvPr>
          <p:cNvPicPr>
            <a:picLocks noChangeAspect="1"/>
          </p:cNvPicPr>
          <p:nvPr/>
        </p:nvPicPr>
        <p:blipFill>
          <a:blip r:embed="rId5"/>
          <a:stretch>
            <a:fillRect/>
          </a:stretch>
        </p:blipFill>
        <p:spPr>
          <a:xfrm>
            <a:off x="3747686" y="1003414"/>
            <a:ext cx="5233235" cy="5460628"/>
          </a:xfrm>
          <a:prstGeom prst="rect">
            <a:avLst/>
          </a:prstGeom>
        </p:spPr>
      </p:pic>
      <p:sp>
        <p:nvSpPr>
          <p:cNvPr id="6" name="Oval 5">
            <a:extLst>
              <a:ext uri="{FF2B5EF4-FFF2-40B4-BE49-F238E27FC236}">
                <a16:creationId xmlns:a16="http://schemas.microsoft.com/office/drawing/2014/main" id="{091ED17B-38CF-8B7B-682F-0CD00E10FB2F}"/>
              </a:ext>
            </a:extLst>
          </p:cNvPr>
          <p:cNvSpPr/>
          <p:nvPr/>
        </p:nvSpPr>
        <p:spPr>
          <a:xfrm>
            <a:off x="6279165" y="536575"/>
            <a:ext cx="1534143" cy="1581347"/>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D2A5FA40-FA82-4445-0975-2B7FFE383EEA}"/>
              </a:ext>
            </a:extLst>
          </p:cNvPr>
          <p:cNvSpPr/>
          <p:nvPr/>
        </p:nvSpPr>
        <p:spPr>
          <a:xfrm>
            <a:off x="7490010" y="865873"/>
            <a:ext cx="1791804" cy="177463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custData r:id="rId1"/>
      <p:custData r:id="rId2"/>
    </p:custDataLst>
    <p:extLst>
      <p:ext uri="{BB962C8B-B14F-4D97-AF65-F5344CB8AC3E}">
        <p14:creationId xmlns:p14="http://schemas.microsoft.com/office/powerpoint/2010/main" val="1781238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18F0C-158C-F78B-0C1E-F7CAE553AD57}"/>
              </a:ext>
            </a:extLst>
          </p:cNvPr>
          <p:cNvSpPr>
            <a:spLocks noGrp="1"/>
          </p:cNvSpPr>
          <p:nvPr>
            <p:ph type="title"/>
          </p:nvPr>
        </p:nvSpPr>
        <p:spPr>
          <a:xfrm>
            <a:off x="1005796" y="740089"/>
            <a:ext cx="10007600" cy="587375"/>
          </a:xfrm>
        </p:spPr>
        <p:txBody>
          <a:bodyPr/>
          <a:lstStyle/>
          <a:p>
            <a:r>
              <a:rPr lang="en-US" sz="2000" i="1"/>
              <a:t>CCND1</a:t>
            </a:r>
            <a:r>
              <a:rPr lang="en-US" sz="2000"/>
              <a:t> OE in HN Is Associated With </a:t>
            </a:r>
            <a:br>
              <a:rPr lang="en-US" sz="2000"/>
            </a:br>
            <a:r>
              <a:rPr lang="en-US" sz="2000"/>
              <a:t>Increased Expression Of E2f1 And E2f1-Mediated Transcription</a:t>
            </a:r>
            <a:br>
              <a:rPr lang="en-US" sz="2000"/>
            </a:br>
            <a:endParaRPr lang="en-US" sz="2000"/>
          </a:p>
        </p:txBody>
      </p:sp>
      <p:sp>
        <p:nvSpPr>
          <p:cNvPr id="70" name="TextBox 69">
            <a:extLst>
              <a:ext uri="{FF2B5EF4-FFF2-40B4-BE49-F238E27FC236}">
                <a16:creationId xmlns:a16="http://schemas.microsoft.com/office/drawing/2014/main" id="{6C526A77-F0BD-F614-E091-81DF8CEF971E}"/>
              </a:ext>
            </a:extLst>
          </p:cNvPr>
          <p:cNvSpPr txBox="1"/>
          <p:nvPr/>
        </p:nvSpPr>
        <p:spPr>
          <a:xfrm>
            <a:off x="1005796" y="1955440"/>
            <a:ext cx="10976333" cy="600164"/>
          </a:xfrm>
          <a:prstGeom prst="rect">
            <a:avLst/>
          </a:prstGeom>
          <a:noFill/>
        </p:spPr>
        <p:txBody>
          <a:bodyPr wrap="square" lIns="0" tIns="45720" rIns="91440" bIns="45720" rtlCol="0" anchor="t">
            <a:spAutoFit/>
          </a:bodyPr>
          <a:lstStyle/>
          <a:p>
            <a:pPr marL="177800" indent="-177800">
              <a:spcBef>
                <a:spcPts val="600"/>
              </a:spcBef>
              <a:buClr>
                <a:schemeClr val="accent1"/>
              </a:buClr>
              <a:buFont typeface="Arial" panose="020B0604020202020204" pitchFamily="34" charset="0"/>
              <a:buChar char="•"/>
            </a:pPr>
            <a:r>
              <a:rPr lang="en-US" sz="1400">
                <a:solidFill>
                  <a:srgbClr val="000000"/>
                </a:solidFill>
                <a:cs typeface="Arial"/>
              </a:rPr>
              <a:t>RNA sequencing on 75 patients with ECD, RDD, and LCH</a:t>
            </a:r>
          </a:p>
          <a:p>
            <a:pPr marL="177800" indent="-177800">
              <a:spcBef>
                <a:spcPts val="600"/>
              </a:spcBef>
              <a:buClr>
                <a:schemeClr val="accent1"/>
              </a:buClr>
              <a:buFont typeface="Arial" panose="020B0604020202020204" pitchFamily="34" charset="0"/>
              <a:buChar char="•"/>
            </a:pPr>
            <a:r>
              <a:rPr lang="en-US" sz="1400" i="1">
                <a:solidFill>
                  <a:srgbClr val="000000"/>
                </a:solidFill>
                <a:cs typeface="Arial"/>
              </a:rPr>
              <a:t>CCND1</a:t>
            </a:r>
            <a:r>
              <a:rPr lang="en-US" sz="1400">
                <a:solidFill>
                  <a:srgbClr val="000000"/>
                </a:solidFill>
                <a:cs typeface="Arial"/>
              </a:rPr>
              <a:t> OE significantly correlates with increased E2F1 expression (A) and E2F-mediated gene transcription (B)</a:t>
            </a:r>
          </a:p>
        </p:txBody>
      </p:sp>
      <p:pic>
        <p:nvPicPr>
          <p:cNvPr id="10" name="Picture 9" descr="A diagram of a bar graph and a diagram of a bar graph&#10;&#10;Description automatically generated">
            <a:extLst>
              <a:ext uri="{FF2B5EF4-FFF2-40B4-BE49-F238E27FC236}">
                <a16:creationId xmlns:a16="http://schemas.microsoft.com/office/drawing/2014/main" id="{46023C8A-72B5-BD11-2B73-EA345A20FB65}"/>
              </a:ext>
            </a:extLst>
          </p:cNvPr>
          <p:cNvPicPr>
            <a:picLocks noChangeAspect="1"/>
          </p:cNvPicPr>
          <p:nvPr/>
        </p:nvPicPr>
        <p:blipFill>
          <a:blip r:embed="rId4"/>
          <a:stretch>
            <a:fillRect/>
          </a:stretch>
        </p:blipFill>
        <p:spPr>
          <a:xfrm>
            <a:off x="1799336" y="2675346"/>
            <a:ext cx="8243162" cy="3866117"/>
          </a:xfrm>
          <a:prstGeom prst="rect">
            <a:avLst/>
          </a:prstGeom>
        </p:spPr>
      </p:pic>
    </p:spTree>
    <p:custDataLst>
      <p:custData r:id="rId1"/>
      <p:custData r:id="rId2"/>
    </p:custDataLst>
    <p:extLst>
      <p:ext uri="{BB962C8B-B14F-4D97-AF65-F5344CB8AC3E}">
        <p14:creationId xmlns:p14="http://schemas.microsoft.com/office/powerpoint/2010/main" val="1658083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18F0C-158C-F78B-0C1E-F7CAE553AD57}"/>
              </a:ext>
            </a:extLst>
          </p:cNvPr>
          <p:cNvSpPr>
            <a:spLocks noGrp="1"/>
          </p:cNvSpPr>
          <p:nvPr>
            <p:ph type="title"/>
          </p:nvPr>
        </p:nvSpPr>
        <p:spPr>
          <a:xfrm>
            <a:off x="973139" y="536575"/>
            <a:ext cx="10007600" cy="587375"/>
          </a:xfrm>
        </p:spPr>
        <p:txBody>
          <a:bodyPr/>
          <a:lstStyle/>
          <a:p>
            <a:r>
              <a:rPr lang="en-US"/>
              <a:t>Cell line models </a:t>
            </a:r>
          </a:p>
        </p:txBody>
      </p:sp>
      <p:sp>
        <p:nvSpPr>
          <p:cNvPr id="9" name="TextBox 8">
            <a:extLst>
              <a:ext uri="{FF2B5EF4-FFF2-40B4-BE49-F238E27FC236}">
                <a16:creationId xmlns:a16="http://schemas.microsoft.com/office/drawing/2014/main" id="{FB119F02-89DE-5580-63D2-3316ABAF1390}"/>
              </a:ext>
            </a:extLst>
          </p:cNvPr>
          <p:cNvSpPr txBox="1"/>
          <p:nvPr/>
        </p:nvSpPr>
        <p:spPr>
          <a:xfrm>
            <a:off x="973139" y="1431765"/>
            <a:ext cx="7168997" cy="369332"/>
          </a:xfrm>
          <a:prstGeom prst="rect">
            <a:avLst/>
          </a:prstGeom>
          <a:noFill/>
        </p:spPr>
        <p:txBody>
          <a:bodyPr wrap="square">
            <a:spAutoFit/>
          </a:bodyPr>
          <a:lstStyle/>
          <a:p>
            <a:pPr>
              <a:spcBef>
                <a:spcPts val="600"/>
              </a:spcBef>
            </a:pPr>
            <a:r>
              <a:rPr lang="en-US" sz="1800" b="1"/>
              <a:t>Question: </a:t>
            </a:r>
            <a:r>
              <a:rPr lang="en-US" sz="1800"/>
              <a:t>Is there any biological relevance?</a:t>
            </a:r>
          </a:p>
        </p:txBody>
      </p:sp>
      <p:sp>
        <p:nvSpPr>
          <p:cNvPr id="10" name="TextBox 9">
            <a:extLst>
              <a:ext uri="{FF2B5EF4-FFF2-40B4-BE49-F238E27FC236}">
                <a16:creationId xmlns:a16="http://schemas.microsoft.com/office/drawing/2014/main" id="{491C1A5F-1D6F-0CF3-4500-4C2DB9317263}"/>
              </a:ext>
            </a:extLst>
          </p:cNvPr>
          <p:cNvSpPr txBox="1"/>
          <p:nvPr/>
        </p:nvSpPr>
        <p:spPr>
          <a:xfrm>
            <a:off x="973139" y="1952485"/>
            <a:ext cx="8767209" cy="369332"/>
          </a:xfrm>
          <a:prstGeom prst="rect">
            <a:avLst/>
          </a:prstGeom>
          <a:noFill/>
        </p:spPr>
        <p:txBody>
          <a:bodyPr wrap="square">
            <a:spAutoFit/>
          </a:bodyPr>
          <a:lstStyle/>
          <a:p>
            <a:pPr>
              <a:spcBef>
                <a:spcPts val="600"/>
              </a:spcBef>
            </a:pPr>
            <a:r>
              <a:rPr lang="en-US" sz="1800" b="1">
                <a:solidFill>
                  <a:srgbClr val="000000"/>
                </a:solidFill>
                <a:cs typeface="Arial"/>
              </a:rPr>
              <a:t>Challenge: </a:t>
            </a:r>
            <a:r>
              <a:rPr lang="en-US" sz="1800">
                <a:solidFill>
                  <a:srgbClr val="000000"/>
                </a:solidFill>
                <a:cs typeface="Arial"/>
              </a:rPr>
              <a:t>No histiocytic cell lines or mouse model available</a:t>
            </a:r>
          </a:p>
        </p:txBody>
      </p:sp>
      <p:sp>
        <p:nvSpPr>
          <p:cNvPr id="11" name="TextBox 10">
            <a:extLst>
              <a:ext uri="{FF2B5EF4-FFF2-40B4-BE49-F238E27FC236}">
                <a16:creationId xmlns:a16="http://schemas.microsoft.com/office/drawing/2014/main" id="{A90429AA-1FE3-052C-E333-95F30B10B051}"/>
              </a:ext>
            </a:extLst>
          </p:cNvPr>
          <p:cNvSpPr txBox="1"/>
          <p:nvPr/>
        </p:nvSpPr>
        <p:spPr>
          <a:xfrm>
            <a:off x="973139" y="2717686"/>
            <a:ext cx="10532398" cy="1246495"/>
          </a:xfrm>
          <a:prstGeom prst="rect">
            <a:avLst/>
          </a:prstGeom>
          <a:noFill/>
        </p:spPr>
        <p:txBody>
          <a:bodyPr wrap="square">
            <a:spAutoFit/>
          </a:bodyPr>
          <a:lstStyle/>
          <a:p>
            <a:pPr>
              <a:spcBef>
                <a:spcPts val="600"/>
              </a:spcBef>
            </a:pPr>
            <a:r>
              <a:rPr lang="en-US" sz="1800" b="1">
                <a:solidFill>
                  <a:srgbClr val="000000"/>
                </a:solidFill>
                <a:cs typeface="Arial"/>
              </a:rPr>
              <a:t>THP-1: </a:t>
            </a:r>
            <a:endParaRPr lang="en-US" sz="1800">
              <a:solidFill>
                <a:srgbClr val="000000"/>
              </a:solidFill>
              <a:cs typeface="Arial"/>
            </a:endParaRPr>
          </a:p>
          <a:p>
            <a:pPr marL="177800" indent="-177800">
              <a:spcBef>
                <a:spcPts val="600"/>
              </a:spcBef>
              <a:buClr>
                <a:schemeClr val="accent1"/>
              </a:buClr>
              <a:buFont typeface="Arial" panose="020B0604020202020204" pitchFamily="34" charset="0"/>
              <a:buChar char="•"/>
            </a:pPr>
            <a:r>
              <a:rPr lang="en-US" sz="1400">
                <a:solidFill>
                  <a:srgbClr val="000000"/>
                </a:solidFill>
                <a:cs typeface="Arial"/>
              </a:rPr>
              <a:t>A monocyte cell line isolated from peripheral blood from an acute monocytic leukemia patient</a:t>
            </a:r>
          </a:p>
          <a:p>
            <a:pPr marL="177800" indent="-177800">
              <a:spcBef>
                <a:spcPts val="600"/>
              </a:spcBef>
              <a:buClr>
                <a:schemeClr val="accent1"/>
              </a:buClr>
              <a:buFont typeface="Arial" panose="020B0604020202020204" pitchFamily="34" charset="0"/>
              <a:buChar char="•"/>
            </a:pPr>
            <a:r>
              <a:rPr lang="en-US" sz="1400">
                <a:solidFill>
                  <a:srgbClr val="000000"/>
                </a:solidFill>
                <a:cs typeface="Arial"/>
              </a:rPr>
              <a:t>From same lineage of HN</a:t>
            </a:r>
          </a:p>
          <a:p>
            <a:pPr marL="177800" indent="-177800">
              <a:spcBef>
                <a:spcPts val="600"/>
              </a:spcBef>
              <a:buClr>
                <a:schemeClr val="accent1"/>
              </a:buClr>
              <a:buFont typeface="Arial" panose="020B0604020202020204" pitchFamily="34" charset="0"/>
              <a:buChar char="•"/>
            </a:pPr>
            <a:r>
              <a:rPr lang="en-US" sz="1400">
                <a:solidFill>
                  <a:srgbClr val="000000"/>
                </a:solidFill>
                <a:cs typeface="Arial"/>
              </a:rPr>
              <a:t>Has a low expression of endogenous </a:t>
            </a:r>
            <a:r>
              <a:rPr lang="en-US" sz="1400" i="1">
                <a:solidFill>
                  <a:srgbClr val="000000"/>
                </a:solidFill>
                <a:cs typeface="Arial"/>
              </a:rPr>
              <a:t>CCND1</a:t>
            </a:r>
          </a:p>
        </p:txBody>
      </p:sp>
      <p:pic>
        <p:nvPicPr>
          <p:cNvPr id="20" name="Content Placeholder 3" descr="A close-up of a test&#10;&#10;Description automatically generated">
            <a:extLst>
              <a:ext uri="{FF2B5EF4-FFF2-40B4-BE49-F238E27FC236}">
                <a16:creationId xmlns:a16="http://schemas.microsoft.com/office/drawing/2014/main" id="{9E03FCA9-7706-5E52-12BA-C0788BB40B1A}"/>
              </a:ext>
            </a:extLst>
          </p:cNvPr>
          <p:cNvPicPr>
            <a:picLocks noGrp="1" noChangeAspect="1"/>
          </p:cNvPicPr>
          <p:nvPr/>
        </p:nvPicPr>
        <p:blipFill>
          <a:blip r:embed="rId5"/>
          <a:srcRect l="18059" t="13451" r="45766" b="81169"/>
          <a:stretch/>
        </p:blipFill>
        <p:spPr>
          <a:xfrm>
            <a:off x="8463301" y="1113356"/>
            <a:ext cx="2618394" cy="508058"/>
          </a:xfrm>
          <a:prstGeom prst="rect">
            <a:avLst/>
          </a:prstGeom>
        </p:spPr>
        <p:style>
          <a:lnRef idx="2">
            <a:schemeClr val="dk1">
              <a:shade val="15000"/>
            </a:schemeClr>
          </a:lnRef>
          <a:fillRef idx="1">
            <a:schemeClr val="dk1"/>
          </a:fillRef>
          <a:effectRef idx="0">
            <a:schemeClr val="dk1"/>
          </a:effectRef>
          <a:fontRef idx="minor">
            <a:schemeClr val="lt1"/>
          </a:fontRef>
        </p:style>
      </p:pic>
      <p:pic>
        <p:nvPicPr>
          <p:cNvPr id="21" name="Picture 20" descr="A close-up of a dna test&#10;&#10;Description automatically generated">
            <a:extLst>
              <a:ext uri="{FF2B5EF4-FFF2-40B4-BE49-F238E27FC236}">
                <a16:creationId xmlns:a16="http://schemas.microsoft.com/office/drawing/2014/main" id="{236264E3-DDBF-D6C4-8AE1-714202992EC9}"/>
              </a:ext>
            </a:extLst>
          </p:cNvPr>
          <p:cNvPicPr>
            <a:picLocks noChangeAspect="1"/>
          </p:cNvPicPr>
          <p:nvPr/>
        </p:nvPicPr>
        <p:blipFill>
          <a:blip r:embed="rId6"/>
          <a:srcRect l="19384" t="19641" r="46200" b="72954"/>
          <a:stretch/>
        </p:blipFill>
        <p:spPr>
          <a:xfrm>
            <a:off x="8463301" y="1750043"/>
            <a:ext cx="2618394" cy="952491"/>
          </a:xfrm>
          <a:prstGeom prst="rect">
            <a:avLst/>
          </a:prstGeom>
        </p:spPr>
        <p:style>
          <a:lnRef idx="2">
            <a:schemeClr val="accent2">
              <a:shade val="15000"/>
            </a:schemeClr>
          </a:lnRef>
          <a:fillRef idx="1">
            <a:schemeClr val="accent2"/>
          </a:fillRef>
          <a:effectRef idx="0">
            <a:schemeClr val="accent2"/>
          </a:effectRef>
          <a:fontRef idx="minor">
            <a:schemeClr val="lt1"/>
          </a:fontRef>
        </p:style>
      </p:pic>
      <p:sp>
        <p:nvSpPr>
          <p:cNvPr id="22" name="TextBox 21">
            <a:extLst>
              <a:ext uri="{FF2B5EF4-FFF2-40B4-BE49-F238E27FC236}">
                <a16:creationId xmlns:a16="http://schemas.microsoft.com/office/drawing/2014/main" id="{43BE10B9-CD72-D8AE-A3AC-FD04D6BC5E5E}"/>
              </a:ext>
            </a:extLst>
          </p:cNvPr>
          <p:cNvSpPr txBox="1"/>
          <p:nvPr/>
        </p:nvSpPr>
        <p:spPr>
          <a:xfrm rot="19620000">
            <a:off x="8653323" y="407528"/>
            <a:ext cx="1322304" cy="27699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rgbClr val="000000"/>
                </a:solidFill>
                <a:cs typeface="Calibri"/>
              </a:rPr>
              <a:t>THP-1  EV</a:t>
            </a:r>
          </a:p>
        </p:txBody>
      </p:sp>
      <p:sp>
        <p:nvSpPr>
          <p:cNvPr id="23" name="TextBox 11">
            <a:extLst>
              <a:ext uri="{FF2B5EF4-FFF2-40B4-BE49-F238E27FC236}">
                <a16:creationId xmlns:a16="http://schemas.microsoft.com/office/drawing/2014/main" id="{4C1823EC-6FF3-7ADE-D9F2-C69BCF2510E3}"/>
              </a:ext>
            </a:extLst>
          </p:cNvPr>
          <p:cNvSpPr txBox="1"/>
          <p:nvPr/>
        </p:nvSpPr>
        <p:spPr>
          <a:xfrm rot="19620000">
            <a:off x="9944688" y="393238"/>
            <a:ext cx="1615751" cy="27699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rgbClr val="000000"/>
                </a:solidFill>
                <a:cs typeface="Calibri"/>
              </a:rPr>
              <a:t>THP-1  CCND1 OE</a:t>
            </a:r>
          </a:p>
        </p:txBody>
      </p:sp>
      <p:sp>
        <p:nvSpPr>
          <p:cNvPr id="24" name="TextBox 5">
            <a:extLst>
              <a:ext uri="{FF2B5EF4-FFF2-40B4-BE49-F238E27FC236}">
                <a16:creationId xmlns:a16="http://schemas.microsoft.com/office/drawing/2014/main" id="{86DC80D4-09F3-2B58-09AB-59EE0179F1F9}"/>
              </a:ext>
            </a:extLst>
          </p:cNvPr>
          <p:cNvSpPr txBox="1"/>
          <p:nvPr/>
        </p:nvSpPr>
        <p:spPr>
          <a:xfrm>
            <a:off x="11159438" y="1254138"/>
            <a:ext cx="1481647" cy="30777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rgbClr val="000000"/>
                </a:solidFill>
                <a:latin typeface="Calibri"/>
                <a:ea typeface="Roboto"/>
                <a:cs typeface="Calibri"/>
              </a:rPr>
              <a:t>β-Actin</a:t>
            </a:r>
            <a:endParaRPr lang="en-US" sz="1400" b="1">
              <a:solidFill>
                <a:srgbClr val="000000"/>
              </a:solidFill>
            </a:endParaRPr>
          </a:p>
        </p:txBody>
      </p:sp>
      <p:sp>
        <p:nvSpPr>
          <p:cNvPr id="25" name="TextBox 9">
            <a:extLst>
              <a:ext uri="{FF2B5EF4-FFF2-40B4-BE49-F238E27FC236}">
                <a16:creationId xmlns:a16="http://schemas.microsoft.com/office/drawing/2014/main" id="{1D1EDC27-AA2E-D39F-9AC6-252C4B57ABE5}"/>
              </a:ext>
            </a:extLst>
          </p:cNvPr>
          <p:cNvSpPr txBox="1"/>
          <p:nvPr/>
        </p:nvSpPr>
        <p:spPr>
          <a:xfrm>
            <a:off x="11081695" y="1983262"/>
            <a:ext cx="1481647" cy="30777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rgbClr val="000000"/>
                </a:solidFill>
                <a:latin typeface="Calibri"/>
                <a:ea typeface="Roboto"/>
                <a:cs typeface="Calibri"/>
              </a:rPr>
              <a:t> Cyclin D1</a:t>
            </a:r>
          </a:p>
        </p:txBody>
      </p:sp>
      <p:pic>
        <p:nvPicPr>
          <p:cNvPr id="3" name="Picture 2">
            <a:extLst>
              <a:ext uri="{FF2B5EF4-FFF2-40B4-BE49-F238E27FC236}">
                <a16:creationId xmlns:a16="http://schemas.microsoft.com/office/drawing/2014/main" id="{67B6590D-39EE-8C01-83D3-1FBEB3B376CA}"/>
              </a:ext>
            </a:extLst>
          </p:cNvPr>
          <p:cNvPicPr>
            <a:picLocks noChangeAspect="1"/>
          </p:cNvPicPr>
          <p:nvPr/>
        </p:nvPicPr>
        <p:blipFill>
          <a:blip r:embed="rId7"/>
          <a:srcRect r="31498"/>
          <a:stretch>
            <a:fillRect/>
          </a:stretch>
        </p:blipFill>
        <p:spPr>
          <a:xfrm>
            <a:off x="8463301" y="4264019"/>
            <a:ext cx="2618393" cy="852929"/>
          </a:xfrm>
          <a:prstGeom prst="rect">
            <a:avLst/>
          </a:prstGeom>
          <a:ln/>
        </p:spPr>
        <p:style>
          <a:lnRef idx="2">
            <a:schemeClr val="dk1">
              <a:shade val="15000"/>
            </a:schemeClr>
          </a:lnRef>
          <a:fillRef idx="1">
            <a:schemeClr val="dk1"/>
          </a:fillRef>
          <a:effectRef idx="0">
            <a:schemeClr val="dk1"/>
          </a:effectRef>
          <a:fontRef idx="minor">
            <a:schemeClr val="lt1"/>
          </a:fontRef>
        </p:style>
      </p:pic>
      <p:pic>
        <p:nvPicPr>
          <p:cNvPr id="4" name="Picture 3">
            <a:extLst>
              <a:ext uri="{FF2B5EF4-FFF2-40B4-BE49-F238E27FC236}">
                <a16:creationId xmlns:a16="http://schemas.microsoft.com/office/drawing/2014/main" id="{0D3C291A-1D99-68C4-499E-F06965325FF1}"/>
              </a:ext>
            </a:extLst>
          </p:cNvPr>
          <p:cNvPicPr>
            <a:picLocks noChangeAspect="1"/>
          </p:cNvPicPr>
          <p:nvPr/>
        </p:nvPicPr>
        <p:blipFill>
          <a:blip r:embed="rId8"/>
          <a:srcRect r="31498"/>
          <a:stretch>
            <a:fillRect/>
          </a:stretch>
        </p:blipFill>
        <p:spPr>
          <a:xfrm>
            <a:off x="8463299" y="5301478"/>
            <a:ext cx="2618394" cy="947698"/>
          </a:xfrm>
          <a:prstGeom prst="rect">
            <a:avLst/>
          </a:prstGeom>
          <a:ln/>
        </p:spPr>
        <p:style>
          <a:lnRef idx="2">
            <a:schemeClr val="dk1">
              <a:shade val="15000"/>
            </a:schemeClr>
          </a:lnRef>
          <a:fillRef idx="1">
            <a:schemeClr val="dk1"/>
          </a:fillRef>
          <a:effectRef idx="0">
            <a:schemeClr val="dk1"/>
          </a:effectRef>
          <a:fontRef idx="minor">
            <a:schemeClr val="lt1"/>
          </a:fontRef>
        </p:style>
      </p:pic>
      <p:sp>
        <p:nvSpPr>
          <p:cNvPr id="7" name="TextBox 6">
            <a:extLst>
              <a:ext uri="{FF2B5EF4-FFF2-40B4-BE49-F238E27FC236}">
                <a16:creationId xmlns:a16="http://schemas.microsoft.com/office/drawing/2014/main" id="{B9D65F11-7F77-5B50-6E84-0395410991B9}"/>
              </a:ext>
            </a:extLst>
          </p:cNvPr>
          <p:cNvSpPr txBox="1"/>
          <p:nvPr/>
        </p:nvSpPr>
        <p:spPr>
          <a:xfrm rot="19620000">
            <a:off x="8687219" y="3557010"/>
            <a:ext cx="1322304" cy="27699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rgbClr val="000000"/>
                </a:solidFill>
                <a:cs typeface="Calibri"/>
              </a:rPr>
              <a:t>U-937  EV</a:t>
            </a:r>
          </a:p>
        </p:txBody>
      </p:sp>
      <p:sp>
        <p:nvSpPr>
          <p:cNvPr id="8" name="TextBox 11">
            <a:extLst>
              <a:ext uri="{FF2B5EF4-FFF2-40B4-BE49-F238E27FC236}">
                <a16:creationId xmlns:a16="http://schemas.microsoft.com/office/drawing/2014/main" id="{4D4877F4-8BFC-8AF5-D928-1B729378F77D}"/>
              </a:ext>
            </a:extLst>
          </p:cNvPr>
          <p:cNvSpPr txBox="1"/>
          <p:nvPr/>
        </p:nvSpPr>
        <p:spPr>
          <a:xfrm rot="19620000">
            <a:off x="9944688" y="3533206"/>
            <a:ext cx="1615751" cy="27699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rgbClr val="000000"/>
                </a:solidFill>
                <a:cs typeface="Calibri"/>
              </a:rPr>
              <a:t>U-937  CCND1 OE</a:t>
            </a:r>
          </a:p>
        </p:txBody>
      </p:sp>
      <p:sp>
        <p:nvSpPr>
          <p:cNvPr id="12" name="TextBox 5">
            <a:extLst>
              <a:ext uri="{FF2B5EF4-FFF2-40B4-BE49-F238E27FC236}">
                <a16:creationId xmlns:a16="http://schemas.microsoft.com/office/drawing/2014/main" id="{3787ED08-CA11-D5DF-07C8-F18D9B0D4F71}"/>
              </a:ext>
            </a:extLst>
          </p:cNvPr>
          <p:cNvSpPr txBox="1"/>
          <p:nvPr/>
        </p:nvSpPr>
        <p:spPr>
          <a:xfrm>
            <a:off x="11159438" y="4608510"/>
            <a:ext cx="1481647" cy="30777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rgbClr val="000000"/>
                </a:solidFill>
                <a:latin typeface="Calibri"/>
                <a:ea typeface="Roboto"/>
                <a:cs typeface="Calibri"/>
              </a:rPr>
              <a:t>β-Actin</a:t>
            </a:r>
            <a:endParaRPr lang="en-US" sz="1400" b="1">
              <a:solidFill>
                <a:srgbClr val="000000"/>
              </a:solidFill>
            </a:endParaRPr>
          </a:p>
        </p:txBody>
      </p:sp>
      <p:sp>
        <p:nvSpPr>
          <p:cNvPr id="13" name="TextBox 9">
            <a:extLst>
              <a:ext uri="{FF2B5EF4-FFF2-40B4-BE49-F238E27FC236}">
                <a16:creationId xmlns:a16="http://schemas.microsoft.com/office/drawing/2014/main" id="{12759685-8A71-E1FA-7F38-4B800D5D4B48}"/>
              </a:ext>
            </a:extLst>
          </p:cNvPr>
          <p:cNvSpPr txBox="1"/>
          <p:nvPr/>
        </p:nvSpPr>
        <p:spPr>
          <a:xfrm>
            <a:off x="11081695" y="5747634"/>
            <a:ext cx="1481647" cy="30777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rgbClr val="000000"/>
                </a:solidFill>
                <a:latin typeface="Calibri"/>
                <a:ea typeface="Roboto"/>
                <a:cs typeface="Calibri"/>
              </a:rPr>
              <a:t> Cyclin D1</a:t>
            </a:r>
          </a:p>
        </p:txBody>
      </p:sp>
      <p:sp>
        <p:nvSpPr>
          <p:cNvPr id="15" name="TextBox 14">
            <a:extLst>
              <a:ext uri="{FF2B5EF4-FFF2-40B4-BE49-F238E27FC236}">
                <a16:creationId xmlns:a16="http://schemas.microsoft.com/office/drawing/2014/main" id="{A31EE0AE-00FA-195E-42BA-8D03946B8959}"/>
              </a:ext>
            </a:extLst>
          </p:cNvPr>
          <p:cNvSpPr txBox="1"/>
          <p:nvPr/>
        </p:nvSpPr>
        <p:spPr>
          <a:xfrm>
            <a:off x="973139" y="4608510"/>
            <a:ext cx="6321424" cy="877163"/>
          </a:xfrm>
          <a:prstGeom prst="rect">
            <a:avLst/>
          </a:prstGeom>
          <a:noFill/>
        </p:spPr>
        <p:txBody>
          <a:bodyPr wrap="square">
            <a:spAutoFit/>
          </a:bodyPr>
          <a:lstStyle/>
          <a:p>
            <a:pPr>
              <a:spcBef>
                <a:spcPts val="600"/>
              </a:spcBef>
            </a:pPr>
            <a:r>
              <a:rPr lang="en-US" sz="1800" b="1">
                <a:solidFill>
                  <a:srgbClr val="000000"/>
                </a:solidFill>
                <a:cs typeface="Arial"/>
              </a:rPr>
              <a:t>U-937: </a:t>
            </a:r>
            <a:endParaRPr lang="en-US" sz="1800">
              <a:solidFill>
                <a:srgbClr val="000000"/>
              </a:solidFill>
              <a:cs typeface="Arial"/>
            </a:endParaRPr>
          </a:p>
          <a:p>
            <a:pPr marL="177800" indent="-177800">
              <a:spcBef>
                <a:spcPts val="600"/>
              </a:spcBef>
              <a:buClr>
                <a:schemeClr val="accent1"/>
              </a:buClr>
              <a:buFont typeface="Arial" panose="020B0604020202020204" pitchFamily="34" charset="0"/>
              <a:buChar char="•"/>
            </a:pPr>
            <a:r>
              <a:rPr lang="en-US" sz="1400"/>
              <a:t>U937 is a human myeloid leukemia cell line that is widely used as a model for studying monocytes and macrophages</a:t>
            </a:r>
            <a:endParaRPr lang="en-US" sz="1400">
              <a:solidFill>
                <a:srgbClr val="000000"/>
              </a:solidFill>
              <a:cs typeface="Arial"/>
            </a:endParaRPr>
          </a:p>
        </p:txBody>
      </p:sp>
      <p:sp>
        <p:nvSpPr>
          <p:cNvPr id="5" name="TextBox 4">
            <a:extLst>
              <a:ext uri="{FF2B5EF4-FFF2-40B4-BE49-F238E27FC236}">
                <a16:creationId xmlns:a16="http://schemas.microsoft.com/office/drawing/2014/main" id="{12503597-8C91-231B-88D2-0E39D71C7785}"/>
              </a:ext>
            </a:extLst>
          </p:cNvPr>
          <p:cNvSpPr txBox="1"/>
          <p:nvPr/>
        </p:nvSpPr>
        <p:spPr>
          <a:xfrm>
            <a:off x="48763" y="6457890"/>
            <a:ext cx="5307980" cy="400110"/>
          </a:xfrm>
          <a:prstGeom prst="rect">
            <a:avLst/>
          </a:prstGeom>
          <a:noFill/>
        </p:spPr>
        <p:txBody>
          <a:bodyPr wrap="square" rtlCol="0">
            <a:spAutoFit/>
          </a:bodyPr>
          <a:lstStyle/>
          <a:p>
            <a:r>
              <a:rPr lang="en-US" sz="2000">
                <a:solidFill>
                  <a:schemeClr val="tx1">
                    <a:lumMod val="50000"/>
                    <a:lumOff val="50000"/>
                  </a:schemeClr>
                </a:solidFill>
              </a:rPr>
              <a:t>Unpublished data, confidential</a:t>
            </a:r>
          </a:p>
        </p:txBody>
      </p:sp>
    </p:spTree>
    <p:custDataLst>
      <p:custData r:id="rId1"/>
      <p:custData r:id="rId2"/>
    </p:custDataLst>
    <p:extLst>
      <p:ext uri="{BB962C8B-B14F-4D97-AF65-F5344CB8AC3E}">
        <p14:creationId xmlns:p14="http://schemas.microsoft.com/office/powerpoint/2010/main" val="2666181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1000"/>
                                        <p:tgtEl>
                                          <p:spTgt spid="13"/>
                                        </p:tgtEl>
                                      </p:cBhvr>
                                    </p:animEffect>
                                    <p:anim calcmode="lin" valueType="num">
                                      <p:cBhvr>
                                        <p:cTn id="49" dur="1000" fill="hold"/>
                                        <p:tgtEl>
                                          <p:spTgt spid="13"/>
                                        </p:tgtEl>
                                        <p:attrNameLst>
                                          <p:attrName>ppt_x</p:attrName>
                                        </p:attrNameLst>
                                      </p:cBhvr>
                                      <p:tavLst>
                                        <p:tav tm="0">
                                          <p:val>
                                            <p:strVal val="#ppt_x"/>
                                          </p:val>
                                        </p:tav>
                                        <p:tav tm="100000">
                                          <p:val>
                                            <p:strVal val="#ppt_x"/>
                                          </p:val>
                                        </p:tav>
                                      </p:tavLst>
                                    </p:anim>
                                    <p:anim calcmode="lin" valueType="num">
                                      <p:cBhvr>
                                        <p:cTn id="50" dur="1000" fill="hold"/>
                                        <p:tgtEl>
                                          <p:spTgt spid="13"/>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1000"/>
                                        <p:tgtEl>
                                          <p:spTgt spid="15"/>
                                        </p:tgtEl>
                                      </p:cBhvr>
                                    </p:animEffect>
                                    <p:anim calcmode="lin" valueType="num">
                                      <p:cBhvr>
                                        <p:cTn id="54" dur="1000" fill="hold"/>
                                        <p:tgtEl>
                                          <p:spTgt spid="15"/>
                                        </p:tgtEl>
                                        <p:attrNameLst>
                                          <p:attrName>ppt_x</p:attrName>
                                        </p:attrNameLst>
                                      </p:cBhvr>
                                      <p:tavLst>
                                        <p:tav tm="0">
                                          <p:val>
                                            <p:strVal val="#ppt_x"/>
                                          </p:val>
                                        </p:tav>
                                        <p:tav tm="100000">
                                          <p:val>
                                            <p:strVal val="#ppt_x"/>
                                          </p:val>
                                        </p:tav>
                                      </p:tavLst>
                                    </p:anim>
                                    <p:anim calcmode="lin" valueType="num">
                                      <p:cBhvr>
                                        <p:cTn id="55" dur="1000" fill="hold"/>
                                        <p:tgtEl>
                                          <p:spTgt spid="15"/>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fade">
                                      <p:cBhvr>
                                        <p:cTn id="58" dur="1000"/>
                                        <p:tgtEl>
                                          <p:spTgt spid="3"/>
                                        </p:tgtEl>
                                      </p:cBhvr>
                                    </p:animEffect>
                                    <p:anim calcmode="lin" valueType="num">
                                      <p:cBhvr>
                                        <p:cTn id="59" dur="1000" fill="hold"/>
                                        <p:tgtEl>
                                          <p:spTgt spid="3"/>
                                        </p:tgtEl>
                                        <p:attrNameLst>
                                          <p:attrName>ppt_x</p:attrName>
                                        </p:attrNameLst>
                                      </p:cBhvr>
                                      <p:tavLst>
                                        <p:tav tm="0">
                                          <p:val>
                                            <p:strVal val="#ppt_x"/>
                                          </p:val>
                                        </p:tav>
                                        <p:tav tm="100000">
                                          <p:val>
                                            <p:strVal val="#ppt_x"/>
                                          </p:val>
                                        </p:tav>
                                      </p:tavLst>
                                    </p:anim>
                                    <p:anim calcmode="lin" valueType="num">
                                      <p:cBhvr>
                                        <p:cTn id="60" dur="1000" fill="hold"/>
                                        <p:tgtEl>
                                          <p:spTgt spid="3"/>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fade">
                                      <p:cBhvr>
                                        <p:cTn id="63" dur="1000"/>
                                        <p:tgtEl>
                                          <p:spTgt spid="4"/>
                                        </p:tgtEl>
                                      </p:cBhvr>
                                    </p:animEffect>
                                    <p:anim calcmode="lin" valueType="num">
                                      <p:cBhvr>
                                        <p:cTn id="64" dur="1000" fill="hold"/>
                                        <p:tgtEl>
                                          <p:spTgt spid="4"/>
                                        </p:tgtEl>
                                        <p:attrNameLst>
                                          <p:attrName>ppt_x</p:attrName>
                                        </p:attrNameLst>
                                      </p:cBhvr>
                                      <p:tavLst>
                                        <p:tav tm="0">
                                          <p:val>
                                            <p:strVal val="#ppt_x"/>
                                          </p:val>
                                        </p:tav>
                                        <p:tav tm="100000">
                                          <p:val>
                                            <p:strVal val="#ppt_x"/>
                                          </p:val>
                                        </p:tav>
                                      </p:tavLst>
                                    </p:anim>
                                    <p:anim calcmode="lin" valueType="num">
                                      <p:cBhvr>
                                        <p:cTn id="6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22" grpId="0"/>
      <p:bldP spid="23" grpId="0"/>
      <p:bldP spid="24" grpId="0"/>
      <p:bldP spid="25" grpId="0"/>
      <p:bldP spid="7" grpId="0"/>
      <p:bldP spid="8" grpId="0"/>
      <p:bldP spid="12" grpId="0"/>
      <p:bldP spid="13"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82ABF482-1D4E-E65C-36B5-25FCA59FB029}"/>
              </a:ext>
            </a:extLst>
          </p:cNvPr>
          <p:cNvGraphicFramePr>
            <a:graphicFrameLocks noChangeAspect="1"/>
          </p:cNvGraphicFramePr>
          <p:nvPr>
            <p:extLst>
              <p:ext uri="{D42A27DB-BD31-4B8C-83A1-F6EECF244321}">
                <p14:modId xmlns:p14="http://schemas.microsoft.com/office/powerpoint/2010/main" val="1653854850"/>
              </p:ext>
            </p:extLst>
          </p:nvPr>
        </p:nvGraphicFramePr>
        <p:xfrm>
          <a:off x="1354642" y="2467857"/>
          <a:ext cx="5253038" cy="4035425"/>
        </p:xfrm>
        <a:graphic>
          <a:graphicData uri="http://schemas.openxmlformats.org/presentationml/2006/ole">
            <mc:AlternateContent xmlns:mc="http://schemas.openxmlformats.org/markup-compatibility/2006">
              <mc:Choice xmlns:v="urn:schemas-microsoft-com:vml" Requires="v">
                <p:oleObj name="Prism 10" r:id="rId5" imgW="5253660" imgH="4035886" progId="Prism10.Document">
                  <p:embed/>
                </p:oleObj>
              </mc:Choice>
              <mc:Fallback>
                <p:oleObj name="Prism 10" r:id="rId5" imgW="5253660" imgH="4035886" progId="Prism10.Document">
                  <p:embed/>
                  <p:pic>
                    <p:nvPicPr>
                      <p:cNvPr id="4" name="Object 3">
                        <a:extLst>
                          <a:ext uri="{FF2B5EF4-FFF2-40B4-BE49-F238E27FC236}">
                            <a16:creationId xmlns:a16="http://schemas.microsoft.com/office/drawing/2014/main" id="{82ABF482-1D4E-E65C-36B5-25FCA59FB029}"/>
                          </a:ext>
                        </a:extLst>
                      </p:cNvPr>
                      <p:cNvPicPr/>
                      <p:nvPr/>
                    </p:nvPicPr>
                    <p:blipFill>
                      <a:blip r:embed="rId6"/>
                      <a:stretch>
                        <a:fillRect/>
                      </a:stretch>
                    </p:blipFill>
                    <p:spPr>
                      <a:xfrm>
                        <a:off x="1354642" y="2467857"/>
                        <a:ext cx="5253038" cy="4035425"/>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FA1C0AF8-2ADC-5916-67F2-0879EC06F6E7}"/>
              </a:ext>
            </a:extLst>
          </p:cNvPr>
          <p:cNvSpPr txBox="1"/>
          <p:nvPr/>
        </p:nvSpPr>
        <p:spPr>
          <a:xfrm>
            <a:off x="7206437" y="2228671"/>
            <a:ext cx="4982388" cy="1200329"/>
          </a:xfrm>
          <a:prstGeom prst="rect">
            <a:avLst/>
          </a:prstGeom>
          <a:noFill/>
        </p:spPr>
        <p:txBody>
          <a:bodyPr wrap="square">
            <a:spAutoFit/>
          </a:bodyPr>
          <a:lstStyle/>
          <a:p>
            <a:pPr>
              <a:spcBef>
                <a:spcPts val="600"/>
              </a:spcBef>
            </a:pPr>
            <a:r>
              <a:rPr lang="en-US" sz="2400" b="1"/>
              <a:t>Question: </a:t>
            </a:r>
            <a:r>
              <a:rPr lang="en-US" sz="2400"/>
              <a:t>Does increased DNA replication cause increased DNA replication stress (RS)?</a:t>
            </a:r>
          </a:p>
        </p:txBody>
      </p:sp>
      <p:sp>
        <p:nvSpPr>
          <p:cNvPr id="9" name="TextBox 8">
            <a:extLst>
              <a:ext uri="{FF2B5EF4-FFF2-40B4-BE49-F238E27FC236}">
                <a16:creationId xmlns:a16="http://schemas.microsoft.com/office/drawing/2014/main" id="{F0ED84D4-ED69-EFAA-AC12-FAB93060F6C2}"/>
              </a:ext>
            </a:extLst>
          </p:cNvPr>
          <p:cNvSpPr txBox="1"/>
          <p:nvPr/>
        </p:nvSpPr>
        <p:spPr>
          <a:xfrm>
            <a:off x="7206437" y="4178072"/>
            <a:ext cx="4187782" cy="461665"/>
          </a:xfrm>
          <a:prstGeom prst="rect">
            <a:avLst/>
          </a:prstGeom>
          <a:noFill/>
        </p:spPr>
        <p:txBody>
          <a:bodyPr wrap="square">
            <a:spAutoFit/>
          </a:bodyPr>
          <a:lstStyle/>
          <a:p>
            <a:pPr>
              <a:spcBef>
                <a:spcPts val="600"/>
              </a:spcBef>
            </a:pPr>
            <a:r>
              <a:rPr lang="en-US" sz="2400" b="1">
                <a:solidFill>
                  <a:srgbClr val="000000"/>
                </a:solidFill>
                <a:cs typeface="Arial"/>
              </a:rPr>
              <a:t>What is replication stress?</a:t>
            </a:r>
            <a:endParaRPr lang="en-US" sz="2400">
              <a:solidFill>
                <a:srgbClr val="000000"/>
              </a:solidFill>
              <a:cs typeface="Arial"/>
            </a:endParaRPr>
          </a:p>
        </p:txBody>
      </p:sp>
      <p:sp>
        <p:nvSpPr>
          <p:cNvPr id="7" name="Title 6">
            <a:extLst>
              <a:ext uri="{FF2B5EF4-FFF2-40B4-BE49-F238E27FC236}">
                <a16:creationId xmlns:a16="http://schemas.microsoft.com/office/drawing/2014/main" id="{4344FBE8-AD76-AC04-04E9-3DF0102DB467}"/>
              </a:ext>
            </a:extLst>
          </p:cNvPr>
          <p:cNvSpPr>
            <a:spLocks noGrp="1"/>
          </p:cNvSpPr>
          <p:nvPr>
            <p:ph type="title"/>
          </p:nvPr>
        </p:nvSpPr>
        <p:spPr>
          <a:xfrm>
            <a:off x="932678" y="659770"/>
            <a:ext cx="9998921" cy="587375"/>
          </a:xfrm>
        </p:spPr>
        <p:txBody>
          <a:bodyPr/>
          <a:lstStyle/>
          <a:p>
            <a:r>
              <a:rPr lang="en-US" i="1"/>
              <a:t>CCND1</a:t>
            </a:r>
            <a:r>
              <a:rPr lang="en-US"/>
              <a:t> OE promotes cell proliferation</a:t>
            </a:r>
            <a:br>
              <a:rPr lang="en-US"/>
            </a:br>
            <a:endParaRPr lang="en-US"/>
          </a:p>
        </p:txBody>
      </p:sp>
      <p:sp>
        <p:nvSpPr>
          <p:cNvPr id="6" name="TextBox 5">
            <a:extLst>
              <a:ext uri="{FF2B5EF4-FFF2-40B4-BE49-F238E27FC236}">
                <a16:creationId xmlns:a16="http://schemas.microsoft.com/office/drawing/2014/main" id="{0827175A-5BE8-E10D-5A4F-F40CA0260120}"/>
              </a:ext>
            </a:extLst>
          </p:cNvPr>
          <p:cNvSpPr txBox="1"/>
          <p:nvPr/>
        </p:nvSpPr>
        <p:spPr>
          <a:xfrm>
            <a:off x="48763" y="6457890"/>
            <a:ext cx="5307980" cy="400110"/>
          </a:xfrm>
          <a:prstGeom prst="rect">
            <a:avLst/>
          </a:prstGeom>
          <a:noFill/>
        </p:spPr>
        <p:txBody>
          <a:bodyPr wrap="square" rtlCol="0">
            <a:spAutoFit/>
          </a:bodyPr>
          <a:lstStyle/>
          <a:p>
            <a:r>
              <a:rPr lang="en-US" sz="2000">
                <a:solidFill>
                  <a:schemeClr val="tx1">
                    <a:lumMod val="50000"/>
                    <a:lumOff val="50000"/>
                  </a:schemeClr>
                </a:solidFill>
              </a:rPr>
              <a:t>Unpublished data, confidential</a:t>
            </a:r>
          </a:p>
        </p:txBody>
      </p:sp>
    </p:spTree>
    <p:custDataLst>
      <p:custData r:id="rId1"/>
      <p:custData r:id="rId2"/>
    </p:custDataLst>
    <p:extLst>
      <p:ext uri="{BB962C8B-B14F-4D97-AF65-F5344CB8AC3E}">
        <p14:creationId xmlns:p14="http://schemas.microsoft.com/office/powerpoint/2010/main" val="3043272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18F0C-158C-F78B-0C1E-F7CAE553AD57}"/>
              </a:ext>
            </a:extLst>
          </p:cNvPr>
          <p:cNvSpPr>
            <a:spLocks noGrp="1"/>
          </p:cNvSpPr>
          <p:nvPr>
            <p:ph type="title"/>
          </p:nvPr>
        </p:nvSpPr>
        <p:spPr>
          <a:xfrm>
            <a:off x="973139" y="536575"/>
            <a:ext cx="10007600" cy="587375"/>
          </a:xfrm>
        </p:spPr>
        <p:txBody>
          <a:bodyPr/>
          <a:lstStyle/>
          <a:p>
            <a:r>
              <a:rPr lang="en-US"/>
              <a:t>Background</a:t>
            </a:r>
          </a:p>
        </p:txBody>
      </p:sp>
      <p:sp>
        <p:nvSpPr>
          <p:cNvPr id="70" name="TextBox 69">
            <a:extLst>
              <a:ext uri="{FF2B5EF4-FFF2-40B4-BE49-F238E27FC236}">
                <a16:creationId xmlns:a16="http://schemas.microsoft.com/office/drawing/2014/main" id="{6C526A77-F0BD-F614-E091-81DF8CEF971E}"/>
              </a:ext>
            </a:extLst>
          </p:cNvPr>
          <p:cNvSpPr txBox="1"/>
          <p:nvPr/>
        </p:nvSpPr>
        <p:spPr>
          <a:xfrm>
            <a:off x="854840" y="1294681"/>
            <a:ext cx="5361455" cy="2539157"/>
          </a:xfrm>
          <a:prstGeom prst="rect">
            <a:avLst/>
          </a:prstGeom>
          <a:noFill/>
        </p:spPr>
        <p:txBody>
          <a:bodyPr wrap="square" lIns="0" tIns="45720" rIns="91440" bIns="45720" rtlCol="0" anchor="t">
            <a:spAutoFit/>
          </a:bodyPr>
          <a:lstStyle/>
          <a:p>
            <a:pPr>
              <a:spcBef>
                <a:spcPts val="600"/>
              </a:spcBef>
            </a:pPr>
            <a:r>
              <a:rPr lang="en-US" sz="1600" b="1"/>
              <a:t>What is replication stress (RS)?</a:t>
            </a:r>
            <a:endParaRPr lang="en-US" sz="1600" b="1">
              <a:cs typeface="Arial"/>
            </a:endParaRPr>
          </a:p>
          <a:p>
            <a:pPr marL="177800" indent="-177800">
              <a:spcBef>
                <a:spcPts val="600"/>
              </a:spcBef>
              <a:buClr>
                <a:schemeClr val="accent1"/>
              </a:buClr>
              <a:buFont typeface="Arial" panose="020B0604020202020204" pitchFamily="34" charset="0"/>
              <a:buChar char="•"/>
            </a:pPr>
            <a:r>
              <a:rPr lang="en-US" sz="1600"/>
              <a:t>Although the DNA replication is highly accurate, the fidelity of this process is often threatened by </a:t>
            </a:r>
            <a:r>
              <a:rPr lang="en-US" sz="1600" b="1">
                <a:solidFill>
                  <a:schemeClr val="accent5">
                    <a:lumMod val="75000"/>
                  </a:schemeClr>
                </a:solidFill>
              </a:rPr>
              <a:t>stresses of both exogenous and endogenous origins, resulting in altered replication fork progression, reduced replication fidelity, and DNA breaks</a:t>
            </a:r>
            <a:r>
              <a:rPr lang="en-US" sz="1600"/>
              <a:t>.</a:t>
            </a:r>
            <a:r>
              <a:rPr lang="en-US" sz="1600" baseline="30000">
                <a:cs typeface="Arial"/>
              </a:rPr>
              <a:t>[1] </a:t>
            </a:r>
            <a:r>
              <a:rPr lang="en-US" sz="1600"/>
              <a:t> </a:t>
            </a:r>
          </a:p>
          <a:p>
            <a:pPr marL="177800" indent="-177800">
              <a:spcBef>
                <a:spcPts val="600"/>
              </a:spcBef>
              <a:buClr>
                <a:schemeClr val="accent1"/>
              </a:buClr>
              <a:buFont typeface="Arial" panose="020B0604020202020204" pitchFamily="34" charset="0"/>
              <a:buChar char="•"/>
            </a:pPr>
            <a:r>
              <a:rPr lang="en-US" sz="1600"/>
              <a:t>RS is an important source of DNA damage and genome instability</a:t>
            </a:r>
            <a:r>
              <a:rPr lang="en-US" sz="1600" baseline="30000">
                <a:cs typeface="Arial"/>
              </a:rPr>
              <a:t> </a:t>
            </a:r>
            <a:r>
              <a:rPr lang="en-US" sz="1600"/>
              <a:t> </a:t>
            </a:r>
          </a:p>
          <a:p>
            <a:pPr marL="177800" indent="-177800">
              <a:spcBef>
                <a:spcPts val="600"/>
              </a:spcBef>
              <a:buClr>
                <a:schemeClr val="accent1"/>
              </a:buClr>
              <a:buFont typeface="Arial" panose="020B0604020202020204" pitchFamily="34" charset="0"/>
              <a:buChar char="•"/>
            </a:pPr>
            <a:r>
              <a:rPr lang="en-US" sz="1600"/>
              <a:t>RS is a hallmark of cancer cells</a:t>
            </a:r>
          </a:p>
        </p:txBody>
      </p:sp>
      <p:sp>
        <p:nvSpPr>
          <p:cNvPr id="25" name="TextBox 24">
            <a:extLst>
              <a:ext uri="{FF2B5EF4-FFF2-40B4-BE49-F238E27FC236}">
                <a16:creationId xmlns:a16="http://schemas.microsoft.com/office/drawing/2014/main" id="{958D8544-C881-C97E-598F-05B2ACDA30CC}"/>
              </a:ext>
            </a:extLst>
          </p:cNvPr>
          <p:cNvSpPr txBox="1"/>
          <p:nvPr/>
        </p:nvSpPr>
        <p:spPr>
          <a:xfrm>
            <a:off x="972336" y="5688449"/>
            <a:ext cx="6094674" cy="707886"/>
          </a:xfrm>
          <a:prstGeom prst="rect">
            <a:avLst/>
          </a:prstGeom>
          <a:noFill/>
        </p:spPr>
        <p:txBody>
          <a:bodyPr wrap="square">
            <a:spAutoFit/>
          </a:bodyPr>
          <a:lstStyle/>
          <a:p>
            <a:pPr>
              <a:spcBef>
                <a:spcPts val="600"/>
              </a:spcBef>
              <a:buClr>
                <a:srgbClr val="009CDE"/>
              </a:buClr>
            </a:pPr>
            <a:endParaRPr lang="da-DK" sz="1000">
              <a:solidFill>
                <a:schemeClr val="bg2">
                  <a:lumMod val="50000"/>
                </a:schemeClr>
              </a:solidFill>
              <a:cs typeface="Arial"/>
            </a:endParaRPr>
          </a:p>
          <a:p>
            <a:pPr marL="228600" indent="-228600">
              <a:spcBef>
                <a:spcPts val="600"/>
              </a:spcBef>
              <a:buClr>
                <a:srgbClr val="009CDE"/>
              </a:buClr>
              <a:buFont typeface="+mj-lt"/>
              <a:buAutoNum type="arabicPeriod"/>
            </a:pPr>
            <a:r>
              <a:rPr lang="en-US" sz="1000">
                <a:solidFill>
                  <a:schemeClr val="bg2">
                    <a:lumMod val="50000"/>
                  </a:schemeClr>
                </a:solidFill>
                <a:cs typeface="Arial"/>
              </a:rPr>
              <a:t>Saxena and Zou 2022</a:t>
            </a:r>
          </a:p>
          <a:p>
            <a:pPr marL="228600" indent="-228600">
              <a:spcBef>
                <a:spcPts val="600"/>
              </a:spcBef>
              <a:buClr>
                <a:srgbClr val="009CDE"/>
              </a:buClr>
              <a:buFont typeface="+mj-lt"/>
              <a:buAutoNum type="arabicPeriod"/>
            </a:pPr>
            <a:r>
              <a:rPr lang="fr-FR" sz="1000">
                <a:solidFill>
                  <a:schemeClr val="bg2">
                    <a:lumMod val="50000"/>
                  </a:schemeClr>
                </a:solidFill>
                <a:cs typeface="Arial"/>
              </a:rPr>
              <a:t>Kobayashi, </a:t>
            </a:r>
            <a:r>
              <a:rPr lang="fr-FR" sz="1000" err="1">
                <a:solidFill>
                  <a:schemeClr val="bg2">
                    <a:lumMod val="50000"/>
                  </a:schemeClr>
                </a:solidFill>
                <a:cs typeface="Arial"/>
              </a:rPr>
              <a:t>Tauchi</a:t>
            </a:r>
            <a:r>
              <a:rPr lang="fr-FR" sz="1000">
                <a:solidFill>
                  <a:schemeClr val="bg2">
                    <a:lumMod val="50000"/>
                  </a:schemeClr>
                </a:solidFill>
                <a:cs typeface="Arial"/>
              </a:rPr>
              <a:t> et al. 2009</a:t>
            </a:r>
            <a:endParaRPr lang="en-US" sz="1000">
              <a:solidFill>
                <a:schemeClr val="bg2">
                  <a:lumMod val="50000"/>
                </a:schemeClr>
              </a:solidFill>
              <a:cs typeface="Arial"/>
            </a:endParaRPr>
          </a:p>
        </p:txBody>
      </p:sp>
      <p:sp>
        <p:nvSpPr>
          <p:cNvPr id="27" name="TextBox 26">
            <a:extLst>
              <a:ext uri="{FF2B5EF4-FFF2-40B4-BE49-F238E27FC236}">
                <a16:creationId xmlns:a16="http://schemas.microsoft.com/office/drawing/2014/main" id="{C239791A-428A-13F2-C82E-EB9140F68385}"/>
              </a:ext>
            </a:extLst>
          </p:cNvPr>
          <p:cNvSpPr txBox="1"/>
          <p:nvPr/>
        </p:nvSpPr>
        <p:spPr>
          <a:xfrm>
            <a:off x="911300" y="4004569"/>
            <a:ext cx="10366223" cy="307777"/>
          </a:xfrm>
          <a:prstGeom prst="rect">
            <a:avLst/>
          </a:prstGeom>
          <a:noFill/>
        </p:spPr>
        <p:txBody>
          <a:bodyPr wrap="square" lIns="0" tIns="45720" rIns="91440" bIns="45720" rtlCol="0" anchor="t">
            <a:spAutoFit/>
          </a:bodyPr>
          <a:lstStyle/>
          <a:p>
            <a:pPr>
              <a:spcBef>
                <a:spcPts val="600"/>
              </a:spcBef>
            </a:pPr>
            <a:r>
              <a:rPr lang="en-US" sz="1400" b="1"/>
              <a:t>What happens when cells are dealing with increased RS?</a:t>
            </a:r>
            <a:endParaRPr lang="en-US" sz="1400" b="1">
              <a:cs typeface="Arial"/>
            </a:endParaRPr>
          </a:p>
        </p:txBody>
      </p:sp>
      <p:sp>
        <p:nvSpPr>
          <p:cNvPr id="28" name="AutoShape 2" descr="Role of the ATR/CHK1 pathway in PARPi resistance. Replicative stress response mediated by ATR and CHK1 is induced by cell sensing machinery in the presence of ssDNA or stalled replication fork in response to DNA damage. Activation of the ATR/CHK1 axis leads to induction of cell cycle checkpoints and stabilization of the stalled fork.">
            <a:extLst>
              <a:ext uri="{FF2B5EF4-FFF2-40B4-BE49-F238E27FC236}">
                <a16:creationId xmlns:a16="http://schemas.microsoft.com/office/drawing/2014/main" id="{BAC6D7B0-BC21-0843-8FB9-9CFCAB09311F}"/>
              </a:ext>
            </a:extLst>
          </p:cNvPr>
          <p:cNvSpPr>
            <a:spLocks noChangeAspect="1" noChangeArrowheads="1"/>
          </p:cNvSpPr>
          <p:nvPr/>
        </p:nvSpPr>
        <p:spPr bwMode="auto">
          <a:xfrm>
            <a:off x="5942013"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AutoShape 4" descr="DNA damage repair pathways. The ATM and ATR DNA damage repair pathways are activated in response to dsDNA or ssDNA breaks/stalled replication forks, respectively. Activated ATM phosphorylates effectors such as CHK2, leading to the recruitment and phosphorylation of a series of DNA repair factors and cell cycle checkpoint arrest. Similarly, activated ATR phosphorylates effector protein CHK1, leading to activation of additional downstream factors. Both pathways mediate DNA repair through homologous recombination or otherwise eliminate the damaged cell by apoptosis or senescence. (Created with BioRender.com, 24 June 2021).">
            <a:extLst>
              <a:ext uri="{FF2B5EF4-FFF2-40B4-BE49-F238E27FC236}">
                <a16:creationId xmlns:a16="http://schemas.microsoft.com/office/drawing/2014/main" id="{3376C660-1B27-D24E-0D80-348D3BEAE504}"/>
              </a:ext>
            </a:extLst>
          </p:cNvPr>
          <p:cNvSpPr>
            <a:spLocks noChangeAspect="1" noChangeArrowheads="1"/>
          </p:cNvSpPr>
          <p:nvPr/>
        </p:nvSpPr>
        <p:spPr bwMode="auto">
          <a:xfrm>
            <a:off x="6094413"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3" name="Picture 32" descr="A diagram of a cell cycle&#10;&#10;Description automatically generated">
            <a:extLst>
              <a:ext uri="{FF2B5EF4-FFF2-40B4-BE49-F238E27FC236}">
                <a16:creationId xmlns:a16="http://schemas.microsoft.com/office/drawing/2014/main" id="{E5460073-C1AD-225F-E4E8-7E11E4991A0F}"/>
              </a:ext>
            </a:extLst>
          </p:cNvPr>
          <p:cNvPicPr>
            <a:picLocks noChangeAspect="1"/>
          </p:cNvPicPr>
          <p:nvPr/>
        </p:nvPicPr>
        <p:blipFill>
          <a:blip r:embed="rId5"/>
          <a:stretch>
            <a:fillRect/>
          </a:stretch>
        </p:blipFill>
        <p:spPr>
          <a:xfrm>
            <a:off x="6551613" y="192029"/>
            <a:ext cx="5426876" cy="6473942"/>
          </a:xfrm>
          <a:prstGeom prst="rect">
            <a:avLst/>
          </a:prstGeom>
        </p:spPr>
      </p:pic>
      <p:sp>
        <p:nvSpPr>
          <p:cNvPr id="3" name="Arrow: Right 2">
            <a:extLst>
              <a:ext uri="{FF2B5EF4-FFF2-40B4-BE49-F238E27FC236}">
                <a16:creationId xmlns:a16="http://schemas.microsoft.com/office/drawing/2014/main" id="{7A415CF9-46A4-E016-24BC-0D8C80208003}"/>
              </a:ext>
            </a:extLst>
          </p:cNvPr>
          <p:cNvSpPr/>
          <p:nvPr/>
        </p:nvSpPr>
        <p:spPr>
          <a:xfrm rot="18815132">
            <a:off x="6146763" y="3901411"/>
            <a:ext cx="1840492" cy="753020"/>
          </a:xfrm>
          <a:prstGeom prst="rightArrow">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4" name="Arrow: Right 3">
            <a:extLst>
              <a:ext uri="{FF2B5EF4-FFF2-40B4-BE49-F238E27FC236}">
                <a16:creationId xmlns:a16="http://schemas.microsoft.com/office/drawing/2014/main" id="{39AC8915-861C-7226-FEA3-2D91C45E5FB4}"/>
              </a:ext>
            </a:extLst>
          </p:cNvPr>
          <p:cNvSpPr/>
          <p:nvPr/>
        </p:nvSpPr>
        <p:spPr>
          <a:xfrm rot="18815132">
            <a:off x="8921308" y="4044493"/>
            <a:ext cx="1840492" cy="827690"/>
          </a:xfrm>
          <a:prstGeom prst="rightArrow">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Tree>
    <p:custDataLst>
      <p:custData r:id="rId1"/>
      <p:custData r:id="rId2"/>
    </p:custDataLst>
    <p:extLst>
      <p:ext uri="{BB962C8B-B14F-4D97-AF65-F5344CB8AC3E}">
        <p14:creationId xmlns:p14="http://schemas.microsoft.com/office/powerpoint/2010/main" val="250265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11734D9-320A-B761-2020-8EC255AC1DF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8612"/>
          <a:stretch>
            <a:fillRect/>
          </a:stretch>
        </p:blipFill>
        <p:spPr bwMode="auto">
          <a:xfrm>
            <a:off x="5815743" y="1123950"/>
            <a:ext cx="6373082" cy="5524174"/>
          </a:xfrm>
          <a:prstGeom prst="rect">
            <a:avLst/>
          </a:prstGeom>
          <a:ln>
            <a:noFill/>
          </a:ln>
          <a:extLst>
            <a:ext uri="{53640926-AAD7-44D8-BBD7-CCE9431645EC}">
              <a14:shadowObscured xmlns:a14="http://schemas.microsoft.com/office/drawing/2010/main"/>
            </a:ext>
          </a:extLst>
        </p:spPr>
      </p:pic>
      <p:sp>
        <p:nvSpPr>
          <p:cNvPr id="5" name="Title 1">
            <a:extLst>
              <a:ext uri="{FF2B5EF4-FFF2-40B4-BE49-F238E27FC236}">
                <a16:creationId xmlns:a16="http://schemas.microsoft.com/office/drawing/2014/main" id="{A5143371-CD4D-B501-D049-D87D51D6E525}"/>
              </a:ext>
            </a:extLst>
          </p:cNvPr>
          <p:cNvSpPr>
            <a:spLocks noGrp="1"/>
          </p:cNvSpPr>
          <p:nvPr>
            <p:ph type="title"/>
          </p:nvPr>
        </p:nvSpPr>
        <p:spPr>
          <a:xfrm>
            <a:off x="973138" y="536575"/>
            <a:ext cx="9999662" cy="587375"/>
          </a:xfrm>
        </p:spPr>
        <p:txBody>
          <a:bodyPr/>
          <a:lstStyle/>
          <a:p>
            <a:pPr>
              <a:spcBef>
                <a:spcPts val="600"/>
              </a:spcBef>
            </a:pPr>
            <a:r>
              <a:rPr lang="en-US" i="1"/>
              <a:t>CCND1</a:t>
            </a:r>
            <a:r>
              <a:rPr lang="en-US"/>
              <a:t> OE Increases Replication Stress</a:t>
            </a:r>
            <a:endParaRPr lang="en-US">
              <a:cs typeface="Arial"/>
            </a:endParaRPr>
          </a:p>
        </p:txBody>
      </p:sp>
      <p:pic>
        <p:nvPicPr>
          <p:cNvPr id="7" name="Picture 6" descr="A diagram of a cell cycle&#10;&#10;Description automatically generated">
            <a:extLst>
              <a:ext uri="{FF2B5EF4-FFF2-40B4-BE49-F238E27FC236}">
                <a16:creationId xmlns:a16="http://schemas.microsoft.com/office/drawing/2014/main" id="{7FDF7C11-9E77-B357-5B04-E8E8C0B6788E}"/>
              </a:ext>
            </a:extLst>
          </p:cNvPr>
          <p:cNvPicPr>
            <a:picLocks noChangeAspect="1"/>
          </p:cNvPicPr>
          <p:nvPr/>
        </p:nvPicPr>
        <p:blipFill>
          <a:blip r:embed="rId4"/>
          <a:stretch>
            <a:fillRect/>
          </a:stretch>
        </p:blipFill>
        <p:spPr>
          <a:xfrm>
            <a:off x="880299" y="1972032"/>
            <a:ext cx="4065539" cy="4834577"/>
          </a:xfrm>
          <a:prstGeom prst="rect">
            <a:avLst/>
          </a:prstGeom>
        </p:spPr>
      </p:pic>
      <p:sp>
        <p:nvSpPr>
          <p:cNvPr id="8" name="Rectangle: Rounded Corners 7">
            <a:extLst>
              <a:ext uri="{FF2B5EF4-FFF2-40B4-BE49-F238E27FC236}">
                <a16:creationId xmlns:a16="http://schemas.microsoft.com/office/drawing/2014/main" id="{CBAB191C-30D7-5EF8-AFB5-C0E9BB41D5DE}"/>
              </a:ext>
            </a:extLst>
          </p:cNvPr>
          <p:cNvSpPr/>
          <p:nvPr/>
        </p:nvSpPr>
        <p:spPr>
          <a:xfrm>
            <a:off x="11069053" y="2762451"/>
            <a:ext cx="712269" cy="258831"/>
          </a:xfrm>
          <a:prstGeom prst="roundRect">
            <a:avLst/>
          </a:prstGeom>
          <a:noFill/>
          <a:ln w="28575"/>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CFEE4068-7BF6-14F6-CF95-75BE04E6A8C2}"/>
              </a:ext>
            </a:extLst>
          </p:cNvPr>
          <p:cNvSpPr/>
          <p:nvPr/>
        </p:nvSpPr>
        <p:spPr>
          <a:xfrm>
            <a:off x="11126803" y="3778442"/>
            <a:ext cx="596569" cy="258831"/>
          </a:xfrm>
          <a:prstGeom prst="roundRect">
            <a:avLst/>
          </a:prstGeom>
          <a:noFill/>
          <a:ln w="28575">
            <a:solidFill>
              <a:schemeClr val="accent5"/>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9" name="Rectangle: Rounded Corners 28">
            <a:extLst>
              <a:ext uri="{FF2B5EF4-FFF2-40B4-BE49-F238E27FC236}">
                <a16:creationId xmlns:a16="http://schemas.microsoft.com/office/drawing/2014/main" id="{DE0C75F6-FCEC-987B-7278-B60D40B29D0F}"/>
              </a:ext>
            </a:extLst>
          </p:cNvPr>
          <p:cNvSpPr/>
          <p:nvPr/>
        </p:nvSpPr>
        <p:spPr>
          <a:xfrm>
            <a:off x="11097928" y="3278979"/>
            <a:ext cx="1001028" cy="258831"/>
          </a:xfrm>
          <a:prstGeom prst="roundRect">
            <a:avLst/>
          </a:prstGeom>
          <a:noFill/>
          <a:ln w="28575">
            <a:solidFill>
              <a:schemeClr val="accent3"/>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030EA485-EC44-5D44-7B1B-66DB05961D11}"/>
              </a:ext>
            </a:extLst>
          </p:cNvPr>
          <p:cNvSpPr/>
          <p:nvPr/>
        </p:nvSpPr>
        <p:spPr>
          <a:xfrm>
            <a:off x="3700706" y="4848225"/>
            <a:ext cx="712269" cy="363027"/>
          </a:xfrm>
          <a:prstGeom prst="roundRect">
            <a:avLst/>
          </a:prstGeom>
          <a:noFill/>
          <a:ln w="76200"/>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56139E41-2386-876C-19F5-5E3E181EA628}"/>
              </a:ext>
            </a:extLst>
          </p:cNvPr>
          <p:cNvSpPr/>
          <p:nvPr/>
        </p:nvSpPr>
        <p:spPr>
          <a:xfrm>
            <a:off x="3487453" y="3556860"/>
            <a:ext cx="1001028" cy="363027"/>
          </a:xfrm>
          <a:prstGeom prst="roundRect">
            <a:avLst/>
          </a:prstGeom>
          <a:noFill/>
          <a:ln w="76200">
            <a:solidFill>
              <a:schemeClr val="accent3"/>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785F2AB4-825C-F335-E0DB-0196F32C5062}"/>
              </a:ext>
            </a:extLst>
          </p:cNvPr>
          <p:cNvSpPr/>
          <p:nvPr/>
        </p:nvSpPr>
        <p:spPr>
          <a:xfrm>
            <a:off x="1135078" y="3434467"/>
            <a:ext cx="596569" cy="363026"/>
          </a:xfrm>
          <a:prstGeom prst="roundRect">
            <a:avLst/>
          </a:prstGeom>
          <a:noFill/>
          <a:ln w="76200">
            <a:solidFill>
              <a:schemeClr val="accent5"/>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 name="TextBox 1">
            <a:extLst>
              <a:ext uri="{FF2B5EF4-FFF2-40B4-BE49-F238E27FC236}">
                <a16:creationId xmlns:a16="http://schemas.microsoft.com/office/drawing/2014/main" id="{2BBBBB7E-F98C-008D-DA33-AC2F8984B274}"/>
              </a:ext>
            </a:extLst>
          </p:cNvPr>
          <p:cNvSpPr txBox="1"/>
          <p:nvPr/>
        </p:nvSpPr>
        <p:spPr>
          <a:xfrm>
            <a:off x="18830" y="6098723"/>
            <a:ext cx="2252546" cy="707886"/>
          </a:xfrm>
          <a:prstGeom prst="rect">
            <a:avLst/>
          </a:prstGeom>
          <a:noFill/>
        </p:spPr>
        <p:txBody>
          <a:bodyPr wrap="square" rtlCol="0">
            <a:spAutoFit/>
          </a:bodyPr>
          <a:lstStyle/>
          <a:p>
            <a:r>
              <a:rPr lang="en-US" sz="2000">
                <a:solidFill>
                  <a:schemeClr val="tx1">
                    <a:lumMod val="50000"/>
                    <a:lumOff val="50000"/>
                  </a:schemeClr>
                </a:solidFill>
              </a:rPr>
              <a:t>Unpublished data, confidential</a:t>
            </a:r>
          </a:p>
        </p:txBody>
      </p:sp>
    </p:spTree>
    <p:extLst>
      <p:ext uri="{BB962C8B-B14F-4D97-AF65-F5344CB8AC3E}">
        <p14:creationId xmlns:p14="http://schemas.microsoft.com/office/powerpoint/2010/main" val="2341652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heel(1)">
                                      <p:cBhvr>
                                        <p:cTn id="12" dur="20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heel(1)">
                                      <p:cBhvr>
                                        <p:cTn id="17" dur="20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heel(1)">
                                      <p:cBhvr>
                                        <p:cTn id="22" dur="200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heel(1)">
                                      <p:cBhvr>
                                        <p:cTn id="27" dur="20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heel(1)">
                                      <p:cBhvr>
                                        <p:cTn id="32"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3" grpId="0" animBg="1"/>
      <p:bldP spid="29" grpId="0" animBg="1"/>
      <p:bldP spid="32" grpId="0" animBg="1"/>
      <p:bldP spid="33" grpId="0" animBg="1"/>
      <p:bldP spid="3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2C407F2-E125-C0DD-A6A2-364DFC10736B}"/>
            </a:ext>
          </a:extLst>
        </p:cNvPr>
        <p:cNvGrpSpPr/>
        <p:nvPr/>
      </p:nvGrpSpPr>
      <p:grpSpPr>
        <a:xfrm>
          <a:off x="0" y="0"/>
          <a:ext cx="0" cy="0"/>
          <a:chOff x="0" y="0"/>
          <a:chExt cx="0" cy="0"/>
        </a:xfrm>
      </p:grpSpPr>
      <p:sp>
        <p:nvSpPr>
          <p:cNvPr id="36" name="TextBox 35">
            <a:extLst>
              <a:ext uri="{FF2B5EF4-FFF2-40B4-BE49-F238E27FC236}">
                <a16:creationId xmlns:a16="http://schemas.microsoft.com/office/drawing/2014/main" id="{A0E40556-B915-FC7E-4025-48B258554438}"/>
              </a:ext>
            </a:extLst>
          </p:cNvPr>
          <p:cNvSpPr txBox="1"/>
          <p:nvPr/>
        </p:nvSpPr>
        <p:spPr>
          <a:xfrm>
            <a:off x="285769" y="2667680"/>
            <a:ext cx="1556901" cy="369332"/>
          </a:xfrm>
          <a:prstGeom prst="rect">
            <a:avLst/>
          </a:prstGeom>
          <a:noFill/>
        </p:spPr>
        <p:txBody>
          <a:bodyPr wrap="none" rtlCol="0">
            <a:spAutoFit/>
          </a:bodyPr>
          <a:lstStyle/>
          <a:p>
            <a:r>
              <a:rPr lang="en-US" sz="1800">
                <a:solidFill>
                  <a:schemeClr val="bg1"/>
                </a:solidFill>
              </a:rPr>
              <a:t>Empty Vector</a:t>
            </a:r>
          </a:p>
        </p:txBody>
      </p:sp>
      <p:sp>
        <p:nvSpPr>
          <p:cNvPr id="37" name="TextBox 36">
            <a:extLst>
              <a:ext uri="{FF2B5EF4-FFF2-40B4-BE49-F238E27FC236}">
                <a16:creationId xmlns:a16="http://schemas.microsoft.com/office/drawing/2014/main" id="{0F72278C-2FAC-BE12-C9D8-060AFD5B3870}"/>
              </a:ext>
            </a:extLst>
          </p:cNvPr>
          <p:cNvSpPr txBox="1"/>
          <p:nvPr/>
        </p:nvSpPr>
        <p:spPr>
          <a:xfrm>
            <a:off x="107202" y="5209702"/>
            <a:ext cx="1662545" cy="369332"/>
          </a:xfrm>
          <a:prstGeom prst="rect">
            <a:avLst/>
          </a:prstGeom>
          <a:noFill/>
        </p:spPr>
        <p:txBody>
          <a:bodyPr wrap="square" rtlCol="0">
            <a:spAutoFit/>
          </a:bodyPr>
          <a:lstStyle/>
          <a:p>
            <a:pPr algn="ctr"/>
            <a:r>
              <a:rPr lang="en-US" sz="1800">
                <a:solidFill>
                  <a:schemeClr val="bg1"/>
                </a:solidFill>
              </a:rPr>
              <a:t>CCND1 OE</a:t>
            </a:r>
          </a:p>
        </p:txBody>
      </p:sp>
      <p:sp>
        <p:nvSpPr>
          <p:cNvPr id="3" name="TextBox 2">
            <a:extLst>
              <a:ext uri="{FF2B5EF4-FFF2-40B4-BE49-F238E27FC236}">
                <a16:creationId xmlns:a16="http://schemas.microsoft.com/office/drawing/2014/main" id="{87FEABF1-368A-862D-5C0F-48FDE36096FE}"/>
              </a:ext>
            </a:extLst>
          </p:cNvPr>
          <p:cNvSpPr txBox="1"/>
          <p:nvPr/>
        </p:nvSpPr>
        <p:spPr>
          <a:xfrm>
            <a:off x="938475" y="341103"/>
            <a:ext cx="8213082" cy="523220"/>
          </a:xfrm>
          <a:prstGeom prst="rect">
            <a:avLst/>
          </a:prstGeom>
          <a:noFill/>
        </p:spPr>
        <p:txBody>
          <a:bodyPr wrap="none" rtlCol="0">
            <a:spAutoFit/>
          </a:bodyPr>
          <a:lstStyle/>
          <a:p>
            <a:r>
              <a:rPr lang="en-US" sz="2800" i="1">
                <a:solidFill>
                  <a:schemeClr val="bg1"/>
                </a:solidFill>
              </a:rPr>
              <a:t>CCND1</a:t>
            </a:r>
            <a:r>
              <a:rPr lang="en-US" sz="2800">
                <a:solidFill>
                  <a:schemeClr val="bg1"/>
                </a:solidFill>
              </a:rPr>
              <a:t> OE INCREASES REPLICATION STRESS</a:t>
            </a:r>
          </a:p>
        </p:txBody>
      </p:sp>
      <p:sp>
        <p:nvSpPr>
          <p:cNvPr id="4" name="TextBox 3">
            <a:extLst>
              <a:ext uri="{FF2B5EF4-FFF2-40B4-BE49-F238E27FC236}">
                <a16:creationId xmlns:a16="http://schemas.microsoft.com/office/drawing/2014/main" id="{CFAE2126-D176-1387-44C4-5E8B2052E69F}"/>
              </a:ext>
            </a:extLst>
          </p:cNvPr>
          <p:cNvSpPr txBox="1"/>
          <p:nvPr/>
        </p:nvSpPr>
        <p:spPr>
          <a:xfrm>
            <a:off x="2981325" y="1335515"/>
            <a:ext cx="723275" cy="369332"/>
          </a:xfrm>
          <a:prstGeom prst="rect">
            <a:avLst/>
          </a:prstGeom>
          <a:noFill/>
        </p:spPr>
        <p:txBody>
          <a:bodyPr wrap="none" rtlCol="0">
            <a:spAutoFit/>
          </a:bodyPr>
          <a:lstStyle/>
          <a:p>
            <a:r>
              <a:rPr lang="en-US" sz="1800">
                <a:solidFill>
                  <a:schemeClr val="bg1"/>
                </a:solidFill>
              </a:rPr>
              <a:t>DAPI</a:t>
            </a:r>
          </a:p>
        </p:txBody>
      </p:sp>
      <p:sp>
        <p:nvSpPr>
          <p:cNvPr id="5" name="TextBox 4">
            <a:extLst>
              <a:ext uri="{FF2B5EF4-FFF2-40B4-BE49-F238E27FC236}">
                <a16:creationId xmlns:a16="http://schemas.microsoft.com/office/drawing/2014/main" id="{EE8C2FB7-DE02-6598-4302-DB0739094D61}"/>
              </a:ext>
            </a:extLst>
          </p:cNvPr>
          <p:cNvSpPr txBox="1"/>
          <p:nvPr/>
        </p:nvSpPr>
        <p:spPr>
          <a:xfrm>
            <a:off x="6030173" y="1335515"/>
            <a:ext cx="902811" cy="369332"/>
          </a:xfrm>
          <a:prstGeom prst="rect">
            <a:avLst/>
          </a:prstGeom>
          <a:noFill/>
        </p:spPr>
        <p:txBody>
          <a:bodyPr wrap="none" rtlCol="0">
            <a:spAutoFit/>
          </a:bodyPr>
          <a:lstStyle/>
          <a:p>
            <a:r>
              <a:rPr lang="el-GR" sz="1800">
                <a:solidFill>
                  <a:schemeClr val="bg1"/>
                </a:solidFill>
              </a:rPr>
              <a:t>γ</a:t>
            </a:r>
            <a:r>
              <a:rPr lang="en-US" sz="1800">
                <a:solidFill>
                  <a:schemeClr val="bg1"/>
                </a:solidFill>
              </a:rPr>
              <a:t>H2AX</a:t>
            </a:r>
          </a:p>
        </p:txBody>
      </p:sp>
      <p:sp>
        <p:nvSpPr>
          <p:cNvPr id="6" name="TextBox 5">
            <a:extLst>
              <a:ext uri="{FF2B5EF4-FFF2-40B4-BE49-F238E27FC236}">
                <a16:creationId xmlns:a16="http://schemas.microsoft.com/office/drawing/2014/main" id="{175534B4-3459-E266-46CF-8A5327CF0FEB}"/>
              </a:ext>
            </a:extLst>
          </p:cNvPr>
          <p:cNvSpPr txBox="1"/>
          <p:nvPr/>
        </p:nvSpPr>
        <p:spPr>
          <a:xfrm>
            <a:off x="8132725" y="1335515"/>
            <a:ext cx="2591287" cy="369332"/>
          </a:xfrm>
          <a:prstGeom prst="rect">
            <a:avLst/>
          </a:prstGeom>
          <a:noFill/>
        </p:spPr>
        <p:txBody>
          <a:bodyPr wrap="none" rtlCol="0">
            <a:spAutoFit/>
          </a:bodyPr>
          <a:lstStyle/>
          <a:p>
            <a:r>
              <a:rPr lang="en-US" sz="1800">
                <a:solidFill>
                  <a:schemeClr val="bg1"/>
                </a:solidFill>
              </a:rPr>
              <a:t>Phospho-RPA2 (Ser33)</a:t>
            </a:r>
          </a:p>
        </p:txBody>
      </p:sp>
      <p:pic>
        <p:nvPicPr>
          <p:cNvPr id="22" name="Content Placeholder 21" descr="Blue dots on a black background&#10;&#10;AI-generated content may be incorrect.">
            <a:extLst>
              <a:ext uri="{FF2B5EF4-FFF2-40B4-BE49-F238E27FC236}">
                <a16:creationId xmlns:a16="http://schemas.microsoft.com/office/drawing/2014/main" id="{B533366B-7650-E6A7-7334-F3BED990C1EF}"/>
              </a:ext>
            </a:extLst>
          </p:cNvPr>
          <p:cNvPicPr>
            <a:picLocks noGrp="1" noChangeAspect="1"/>
          </p:cNvPicPr>
          <p:nvPr>
            <p:ph idx="1"/>
          </p:nvPr>
        </p:nvPicPr>
        <p:blipFill>
          <a:blip r:embed="rId2"/>
          <a:srcRect t="66108" r="66108"/>
          <a:stretch>
            <a:fillRect/>
          </a:stretch>
        </p:blipFill>
        <p:spPr>
          <a:xfrm>
            <a:off x="2004989" y="1829202"/>
            <a:ext cx="2991881" cy="2244033"/>
          </a:xfrm>
        </p:spPr>
      </p:pic>
      <p:pic>
        <p:nvPicPr>
          <p:cNvPr id="24" name="Picture 23" descr="A green glowing dots on a black background&#10;&#10;AI-generated content may be incorrect.">
            <a:extLst>
              <a:ext uri="{FF2B5EF4-FFF2-40B4-BE49-F238E27FC236}">
                <a16:creationId xmlns:a16="http://schemas.microsoft.com/office/drawing/2014/main" id="{2DEAB935-30AA-1168-ADBF-6EDE3E46B38F}"/>
              </a:ext>
            </a:extLst>
          </p:cNvPr>
          <p:cNvPicPr>
            <a:picLocks noChangeAspect="1"/>
          </p:cNvPicPr>
          <p:nvPr/>
        </p:nvPicPr>
        <p:blipFill>
          <a:blip r:embed="rId3"/>
          <a:srcRect t="66108" r="66108"/>
          <a:stretch>
            <a:fillRect/>
          </a:stretch>
        </p:blipFill>
        <p:spPr>
          <a:xfrm>
            <a:off x="5068858" y="1829201"/>
            <a:ext cx="2991881" cy="2244033"/>
          </a:xfrm>
          <a:prstGeom prst="rect">
            <a:avLst/>
          </a:prstGeom>
        </p:spPr>
      </p:pic>
      <p:pic>
        <p:nvPicPr>
          <p:cNvPr id="26" name="Picture 25" descr="A group of orange dots&#10;&#10;AI-generated content may be incorrect.">
            <a:extLst>
              <a:ext uri="{FF2B5EF4-FFF2-40B4-BE49-F238E27FC236}">
                <a16:creationId xmlns:a16="http://schemas.microsoft.com/office/drawing/2014/main" id="{02D7A69E-1B15-EC9A-046E-43F8734B052D}"/>
              </a:ext>
            </a:extLst>
          </p:cNvPr>
          <p:cNvPicPr>
            <a:picLocks noChangeAspect="1"/>
          </p:cNvPicPr>
          <p:nvPr/>
        </p:nvPicPr>
        <p:blipFill>
          <a:blip r:embed="rId4"/>
          <a:srcRect t="66108" r="66108"/>
          <a:stretch>
            <a:fillRect/>
          </a:stretch>
        </p:blipFill>
        <p:spPr>
          <a:xfrm>
            <a:off x="8132724" y="1829199"/>
            <a:ext cx="2991881" cy="2244033"/>
          </a:xfrm>
          <a:prstGeom prst="rect">
            <a:avLst/>
          </a:prstGeom>
        </p:spPr>
      </p:pic>
      <p:pic>
        <p:nvPicPr>
          <p:cNvPr id="28" name="Picture 27" descr="Blue dots on a black background&#10;&#10;AI-generated content may be incorrect.">
            <a:extLst>
              <a:ext uri="{FF2B5EF4-FFF2-40B4-BE49-F238E27FC236}">
                <a16:creationId xmlns:a16="http://schemas.microsoft.com/office/drawing/2014/main" id="{AEB6E7CF-9926-BF90-FAC3-4B1EF841D0C6}"/>
              </a:ext>
            </a:extLst>
          </p:cNvPr>
          <p:cNvPicPr>
            <a:picLocks noChangeAspect="1"/>
          </p:cNvPicPr>
          <p:nvPr/>
        </p:nvPicPr>
        <p:blipFill>
          <a:blip r:embed="rId5"/>
          <a:srcRect l="50453" t="11227" r="11227" b="50453"/>
          <a:stretch>
            <a:fillRect/>
          </a:stretch>
        </p:blipFill>
        <p:spPr>
          <a:xfrm>
            <a:off x="2004988" y="4272352"/>
            <a:ext cx="2991881" cy="2244033"/>
          </a:xfrm>
          <a:prstGeom prst="rect">
            <a:avLst/>
          </a:prstGeom>
        </p:spPr>
      </p:pic>
      <p:pic>
        <p:nvPicPr>
          <p:cNvPr id="32" name="Picture 31" descr="A green glowing dots on a black background&#10;&#10;AI-generated content may be incorrect.">
            <a:extLst>
              <a:ext uri="{FF2B5EF4-FFF2-40B4-BE49-F238E27FC236}">
                <a16:creationId xmlns:a16="http://schemas.microsoft.com/office/drawing/2014/main" id="{EBD21D8B-5D57-00FD-45DB-869C1A81FA63}"/>
              </a:ext>
            </a:extLst>
          </p:cNvPr>
          <p:cNvPicPr>
            <a:picLocks noChangeAspect="1"/>
          </p:cNvPicPr>
          <p:nvPr/>
        </p:nvPicPr>
        <p:blipFill>
          <a:blip r:embed="rId6"/>
          <a:srcRect l="50453" t="11227" r="11227" b="50453"/>
          <a:stretch>
            <a:fillRect/>
          </a:stretch>
        </p:blipFill>
        <p:spPr>
          <a:xfrm>
            <a:off x="5068857" y="4272352"/>
            <a:ext cx="2991882" cy="2244033"/>
          </a:xfrm>
          <a:prstGeom prst="rect">
            <a:avLst/>
          </a:prstGeom>
        </p:spPr>
      </p:pic>
      <p:pic>
        <p:nvPicPr>
          <p:cNvPr id="38" name="Picture 37" descr="A blurry image of orange dots&#10;&#10;AI-generated content may be incorrect.">
            <a:extLst>
              <a:ext uri="{FF2B5EF4-FFF2-40B4-BE49-F238E27FC236}">
                <a16:creationId xmlns:a16="http://schemas.microsoft.com/office/drawing/2014/main" id="{6759EA32-CEFC-7405-E00C-993BB526F514}"/>
              </a:ext>
            </a:extLst>
          </p:cNvPr>
          <p:cNvPicPr>
            <a:picLocks noChangeAspect="1"/>
          </p:cNvPicPr>
          <p:nvPr/>
        </p:nvPicPr>
        <p:blipFill>
          <a:blip r:embed="rId7"/>
          <a:srcRect l="49436" t="12245" r="12245" b="49436"/>
          <a:stretch>
            <a:fillRect/>
          </a:stretch>
        </p:blipFill>
        <p:spPr>
          <a:xfrm>
            <a:off x="8132723" y="4272352"/>
            <a:ext cx="2991881" cy="2244033"/>
          </a:xfrm>
          <a:prstGeom prst="rect">
            <a:avLst/>
          </a:prstGeom>
        </p:spPr>
      </p:pic>
      <p:sp>
        <p:nvSpPr>
          <p:cNvPr id="2" name="TextBox 1">
            <a:extLst>
              <a:ext uri="{FF2B5EF4-FFF2-40B4-BE49-F238E27FC236}">
                <a16:creationId xmlns:a16="http://schemas.microsoft.com/office/drawing/2014/main" id="{59A9C817-4B28-8D05-0ABF-C38196D7C973}"/>
              </a:ext>
            </a:extLst>
          </p:cNvPr>
          <p:cNvSpPr txBox="1"/>
          <p:nvPr/>
        </p:nvSpPr>
        <p:spPr>
          <a:xfrm>
            <a:off x="48763" y="6457890"/>
            <a:ext cx="5307980" cy="400110"/>
          </a:xfrm>
          <a:prstGeom prst="rect">
            <a:avLst/>
          </a:prstGeom>
          <a:noFill/>
        </p:spPr>
        <p:txBody>
          <a:bodyPr wrap="square" rtlCol="0">
            <a:spAutoFit/>
          </a:bodyPr>
          <a:lstStyle/>
          <a:p>
            <a:r>
              <a:rPr lang="en-US" sz="2000">
                <a:solidFill>
                  <a:schemeClr val="tx1">
                    <a:lumMod val="50000"/>
                    <a:lumOff val="50000"/>
                  </a:schemeClr>
                </a:solidFill>
              </a:rPr>
              <a:t>Unpublished data, confidential</a:t>
            </a:r>
          </a:p>
        </p:txBody>
      </p:sp>
    </p:spTree>
    <p:extLst>
      <p:ext uri="{BB962C8B-B14F-4D97-AF65-F5344CB8AC3E}">
        <p14:creationId xmlns:p14="http://schemas.microsoft.com/office/powerpoint/2010/main" val="4280191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1000"/>
                                        <p:tgtEl>
                                          <p:spTgt spid="37"/>
                                        </p:tgtEl>
                                      </p:cBhvr>
                                    </p:animEffect>
                                    <p:anim calcmode="lin" valueType="num">
                                      <p:cBhvr>
                                        <p:cTn id="13" dur="1000" fill="hold"/>
                                        <p:tgtEl>
                                          <p:spTgt spid="37"/>
                                        </p:tgtEl>
                                        <p:attrNameLst>
                                          <p:attrName>ppt_x</p:attrName>
                                        </p:attrNameLst>
                                      </p:cBhvr>
                                      <p:tavLst>
                                        <p:tav tm="0">
                                          <p:val>
                                            <p:strVal val="#ppt_x"/>
                                          </p:val>
                                        </p:tav>
                                        <p:tav tm="100000">
                                          <p:val>
                                            <p:strVal val="#ppt_x"/>
                                          </p:val>
                                        </p:tav>
                                      </p:tavLst>
                                    </p:anim>
                                    <p:anim calcmode="lin" valueType="num">
                                      <p:cBhvr>
                                        <p:cTn id="14" dur="1000" fill="hold"/>
                                        <p:tgtEl>
                                          <p:spTgt spid="3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1000"/>
                                        <p:tgtEl>
                                          <p:spTgt spid="32"/>
                                        </p:tgtEl>
                                      </p:cBhvr>
                                    </p:animEffect>
                                    <p:anim calcmode="lin" valueType="num">
                                      <p:cBhvr>
                                        <p:cTn id="18" dur="1000" fill="hold"/>
                                        <p:tgtEl>
                                          <p:spTgt spid="32"/>
                                        </p:tgtEl>
                                        <p:attrNameLst>
                                          <p:attrName>ppt_x</p:attrName>
                                        </p:attrNameLst>
                                      </p:cBhvr>
                                      <p:tavLst>
                                        <p:tav tm="0">
                                          <p:val>
                                            <p:strVal val="#ppt_x"/>
                                          </p:val>
                                        </p:tav>
                                        <p:tav tm="100000">
                                          <p:val>
                                            <p:strVal val="#ppt_x"/>
                                          </p:val>
                                        </p:tav>
                                      </p:tavLst>
                                    </p:anim>
                                    <p:anim calcmode="lin" valueType="num">
                                      <p:cBhvr>
                                        <p:cTn id="19" dur="1000" fill="hold"/>
                                        <p:tgtEl>
                                          <p:spTgt spid="3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1000"/>
                                        <p:tgtEl>
                                          <p:spTgt spid="38"/>
                                        </p:tgtEl>
                                      </p:cBhvr>
                                    </p:animEffect>
                                    <p:anim calcmode="lin" valueType="num">
                                      <p:cBhvr>
                                        <p:cTn id="23" dur="1000" fill="hold"/>
                                        <p:tgtEl>
                                          <p:spTgt spid="38"/>
                                        </p:tgtEl>
                                        <p:attrNameLst>
                                          <p:attrName>ppt_x</p:attrName>
                                        </p:attrNameLst>
                                      </p:cBhvr>
                                      <p:tavLst>
                                        <p:tav tm="0">
                                          <p:val>
                                            <p:strVal val="#ppt_x"/>
                                          </p:val>
                                        </p:tav>
                                        <p:tav tm="100000">
                                          <p:val>
                                            <p:strVal val="#ppt_x"/>
                                          </p:val>
                                        </p:tav>
                                      </p:tavLst>
                                    </p:anim>
                                    <p:anim calcmode="lin" valueType="num">
                                      <p:cBhvr>
                                        <p:cTn id="24"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850DA0A-03E8-145D-6636-BD1C226A4EB4}"/>
              </a:ext>
            </a:extLst>
          </p:cNvPr>
          <p:cNvPicPr>
            <a:picLocks noChangeAspect="1"/>
          </p:cNvPicPr>
          <p:nvPr/>
        </p:nvPicPr>
        <p:blipFill>
          <a:blip r:embed="rId4"/>
          <a:stretch>
            <a:fillRect/>
          </a:stretch>
        </p:blipFill>
        <p:spPr>
          <a:xfrm>
            <a:off x="7025311" y="1708836"/>
            <a:ext cx="2951056" cy="4228833"/>
          </a:xfrm>
          <a:prstGeom prst="rect">
            <a:avLst/>
          </a:prstGeom>
        </p:spPr>
      </p:pic>
      <p:pic>
        <p:nvPicPr>
          <p:cNvPr id="8" name="Picture 7">
            <a:extLst>
              <a:ext uri="{FF2B5EF4-FFF2-40B4-BE49-F238E27FC236}">
                <a16:creationId xmlns:a16="http://schemas.microsoft.com/office/drawing/2014/main" id="{3F3FA1D5-225C-A51F-45FA-4F9B68810635}"/>
              </a:ext>
            </a:extLst>
          </p:cNvPr>
          <p:cNvPicPr>
            <a:picLocks noChangeAspect="1"/>
          </p:cNvPicPr>
          <p:nvPr/>
        </p:nvPicPr>
        <p:blipFill>
          <a:blip r:embed="rId5"/>
          <a:stretch>
            <a:fillRect/>
          </a:stretch>
        </p:blipFill>
        <p:spPr>
          <a:xfrm>
            <a:off x="1901139" y="1811238"/>
            <a:ext cx="2934350" cy="4126431"/>
          </a:xfrm>
          <a:prstGeom prst="rect">
            <a:avLst/>
          </a:prstGeom>
        </p:spPr>
      </p:pic>
      <p:sp>
        <p:nvSpPr>
          <p:cNvPr id="4" name="Title 1">
            <a:extLst>
              <a:ext uri="{FF2B5EF4-FFF2-40B4-BE49-F238E27FC236}">
                <a16:creationId xmlns:a16="http://schemas.microsoft.com/office/drawing/2014/main" id="{4B4590D1-DC5D-3A07-6AF7-EDF7D5A38059}"/>
              </a:ext>
            </a:extLst>
          </p:cNvPr>
          <p:cNvSpPr txBox="1">
            <a:spLocks/>
          </p:cNvSpPr>
          <p:nvPr/>
        </p:nvSpPr>
        <p:spPr>
          <a:xfrm>
            <a:off x="942579" y="729045"/>
            <a:ext cx="9999662" cy="587375"/>
          </a:xfrm>
          <a:prstGeom prst="rect">
            <a:avLst/>
          </a:prstGeom>
        </p:spPr>
        <p:txBody>
          <a:bodyPr vert="horz" lIns="0" tIns="45724" rIns="0" bIns="45724" rtlCol="0" anchor="t" anchorCtr="0">
            <a:noAutofit/>
          </a:bodyPr>
          <a:lstStyle>
            <a:lvl1pPr algn="l" defTabSz="914484" rtl="0" eaLnBrk="1" latinLnBrk="0" hangingPunct="1">
              <a:lnSpc>
                <a:spcPct val="90000"/>
              </a:lnSpc>
              <a:spcBef>
                <a:spcPct val="0"/>
              </a:spcBef>
              <a:buNone/>
              <a:defRPr sz="3200" b="1" kern="1200" cap="all" baseline="0">
                <a:solidFill>
                  <a:schemeClr val="tx1"/>
                </a:solidFill>
                <a:latin typeface="+mj-lt"/>
                <a:ea typeface="+mj-ea"/>
                <a:cs typeface="+mj-cs"/>
              </a:defRPr>
            </a:lvl1pPr>
          </a:lstStyle>
          <a:p>
            <a:pPr>
              <a:spcBef>
                <a:spcPts val="600"/>
              </a:spcBef>
            </a:pPr>
            <a:r>
              <a:rPr lang="en-US" i="1"/>
              <a:t>CCND1</a:t>
            </a:r>
            <a:r>
              <a:rPr lang="en-US"/>
              <a:t> OE Increases Replication Stress</a:t>
            </a:r>
            <a:endParaRPr lang="en-US">
              <a:cs typeface="Arial"/>
            </a:endParaRPr>
          </a:p>
        </p:txBody>
      </p:sp>
      <p:sp>
        <p:nvSpPr>
          <p:cNvPr id="7" name="TextBox 6">
            <a:extLst>
              <a:ext uri="{FF2B5EF4-FFF2-40B4-BE49-F238E27FC236}">
                <a16:creationId xmlns:a16="http://schemas.microsoft.com/office/drawing/2014/main" id="{DB7612FF-9DE9-DE37-AEF4-F0986A295D3F}"/>
              </a:ext>
            </a:extLst>
          </p:cNvPr>
          <p:cNvSpPr txBox="1"/>
          <p:nvPr/>
        </p:nvSpPr>
        <p:spPr>
          <a:xfrm>
            <a:off x="48763" y="6457890"/>
            <a:ext cx="5307980" cy="400110"/>
          </a:xfrm>
          <a:prstGeom prst="rect">
            <a:avLst/>
          </a:prstGeom>
          <a:noFill/>
        </p:spPr>
        <p:txBody>
          <a:bodyPr wrap="square" rtlCol="0">
            <a:spAutoFit/>
          </a:bodyPr>
          <a:lstStyle/>
          <a:p>
            <a:r>
              <a:rPr lang="en-US" sz="2000">
                <a:solidFill>
                  <a:schemeClr val="tx1">
                    <a:lumMod val="50000"/>
                    <a:lumOff val="50000"/>
                  </a:schemeClr>
                </a:solidFill>
              </a:rPr>
              <a:t>Unpublished data, confidential</a:t>
            </a:r>
          </a:p>
        </p:txBody>
      </p:sp>
    </p:spTree>
    <p:extLst>
      <p:ext uri="{BB962C8B-B14F-4D97-AF65-F5344CB8AC3E}">
        <p14:creationId xmlns:p14="http://schemas.microsoft.com/office/powerpoint/2010/main" val="3702264502"/>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1FACFF2-6B3F-94DD-3AAC-87F767E74D2B}"/>
              </a:ext>
            </a:extLst>
          </p:cNvPr>
          <p:cNvGrpSpPr/>
          <p:nvPr/>
        </p:nvGrpSpPr>
        <p:grpSpPr>
          <a:xfrm>
            <a:off x="5773828" y="1528354"/>
            <a:ext cx="5901812" cy="5086180"/>
            <a:chOff x="6287013" y="1393182"/>
            <a:chExt cx="5901812" cy="5086180"/>
          </a:xfrm>
        </p:grpSpPr>
        <p:grpSp>
          <p:nvGrpSpPr>
            <p:cNvPr id="26" name="Group 25">
              <a:extLst>
                <a:ext uri="{FF2B5EF4-FFF2-40B4-BE49-F238E27FC236}">
                  <a16:creationId xmlns:a16="http://schemas.microsoft.com/office/drawing/2014/main" id="{B6F95ED5-92B0-EF96-F308-B78EBB4867B7}"/>
                </a:ext>
              </a:extLst>
            </p:cNvPr>
            <p:cNvGrpSpPr/>
            <p:nvPr/>
          </p:nvGrpSpPr>
          <p:grpSpPr>
            <a:xfrm>
              <a:off x="6343463" y="1393182"/>
              <a:ext cx="5792911" cy="4768721"/>
              <a:chOff x="6768445" y="1772239"/>
              <a:chExt cx="5090978" cy="4124623"/>
            </a:xfrm>
          </p:grpSpPr>
          <p:sp>
            <p:nvSpPr>
              <p:cNvPr id="25" name="Rectangle 24">
                <a:extLst>
                  <a:ext uri="{FF2B5EF4-FFF2-40B4-BE49-F238E27FC236}">
                    <a16:creationId xmlns:a16="http://schemas.microsoft.com/office/drawing/2014/main" id="{F96E1CA5-2B70-AB9E-5EE9-927E28F72B1D}"/>
                  </a:ext>
                </a:extLst>
              </p:cNvPr>
              <p:cNvSpPr/>
              <p:nvPr/>
            </p:nvSpPr>
            <p:spPr>
              <a:xfrm>
                <a:off x="11609517" y="1772239"/>
                <a:ext cx="249906" cy="4124623"/>
              </a:xfrm>
              <a:prstGeom prst="rect">
                <a:avLst/>
              </a:prstGeom>
              <a:solidFill>
                <a:srgbClr val="140F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24" name="Rectangle 23">
                <a:extLst>
                  <a:ext uri="{FF2B5EF4-FFF2-40B4-BE49-F238E27FC236}">
                    <a16:creationId xmlns:a16="http://schemas.microsoft.com/office/drawing/2014/main" id="{0E7AD744-9CF4-35AB-5374-C10661A9C6C5}"/>
                  </a:ext>
                </a:extLst>
              </p:cNvPr>
              <p:cNvSpPr/>
              <p:nvPr/>
            </p:nvSpPr>
            <p:spPr>
              <a:xfrm>
                <a:off x="6768445" y="1772239"/>
                <a:ext cx="249906" cy="4124623"/>
              </a:xfrm>
              <a:prstGeom prst="rect">
                <a:avLst/>
              </a:prstGeom>
              <a:solidFill>
                <a:srgbClr val="140F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a:p>
            </p:txBody>
          </p:sp>
          <p:grpSp>
            <p:nvGrpSpPr>
              <p:cNvPr id="18" name="Group 17">
                <a:extLst>
                  <a:ext uri="{FF2B5EF4-FFF2-40B4-BE49-F238E27FC236}">
                    <a16:creationId xmlns:a16="http://schemas.microsoft.com/office/drawing/2014/main" id="{275B9486-2F29-1D35-5D7A-2D1BB9A0FCDB}"/>
                  </a:ext>
                </a:extLst>
              </p:cNvPr>
              <p:cNvGrpSpPr/>
              <p:nvPr/>
            </p:nvGrpSpPr>
            <p:grpSpPr>
              <a:xfrm>
                <a:off x="6947553" y="1772239"/>
                <a:ext cx="4676115" cy="4124623"/>
                <a:chOff x="5915770" y="836208"/>
                <a:chExt cx="5924716" cy="5192629"/>
              </a:xfrm>
            </p:grpSpPr>
            <p:sp>
              <p:nvSpPr>
                <p:cNvPr id="11" name="Rectangle 10">
                  <a:extLst>
                    <a:ext uri="{FF2B5EF4-FFF2-40B4-BE49-F238E27FC236}">
                      <a16:creationId xmlns:a16="http://schemas.microsoft.com/office/drawing/2014/main" id="{2B4530F4-91FE-FE86-2F43-E9442C9D05D8}"/>
                    </a:ext>
                  </a:extLst>
                </p:cNvPr>
                <p:cNvSpPr/>
                <p:nvPr/>
              </p:nvSpPr>
              <p:spPr>
                <a:xfrm>
                  <a:off x="5922477" y="2199132"/>
                  <a:ext cx="5915767" cy="2445245"/>
                </a:xfrm>
                <a:prstGeom prst="rect">
                  <a:avLst/>
                </a:prstGeom>
                <a:solidFill>
                  <a:srgbClr val="140F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a:p>
              </p:txBody>
            </p:sp>
            <p:pic>
              <p:nvPicPr>
                <p:cNvPr id="8" name="Picture 7">
                  <a:extLst>
                    <a:ext uri="{FF2B5EF4-FFF2-40B4-BE49-F238E27FC236}">
                      <a16:creationId xmlns:a16="http://schemas.microsoft.com/office/drawing/2014/main" id="{D64747F8-3447-9780-4CDA-C937AEBD899F}"/>
                    </a:ext>
                  </a:extLst>
                </p:cNvPr>
                <p:cNvPicPr>
                  <a:picLocks noChangeAspect="1"/>
                </p:cNvPicPr>
                <p:nvPr/>
              </p:nvPicPr>
              <p:blipFill>
                <a:blip r:embed="rId3"/>
                <a:stretch>
                  <a:fillRect/>
                </a:stretch>
              </p:blipFill>
              <p:spPr>
                <a:xfrm rot="7269357">
                  <a:off x="7366446" y="898829"/>
                  <a:ext cx="3008563" cy="5045852"/>
                </a:xfrm>
                <a:prstGeom prst="rect">
                  <a:avLst/>
                </a:prstGeom>
              </p:spPr>
            </p:pic>
            <p:pic>
              <p:nvPicPr>
                <p:cNvPr id="10" name="Picture 9">
                  <a:extLst>
                    <a:ext uri="{FF2B5EF4-FFF2-40B4-BE49-F238E27FC236}">
                      <a16:creationId xmlns:a16="http://schemas.microsoft.com/office/drawing/2014/main" id="{277C1EA5-A79F-2637-A05A-0F135B8A3B1E}"/>
                    </a:ext>
                  </a:extLst>
                </p:cNvPr>
                <p:cNvPicPr>
                  <a:picLocks noChangeAspect="1"/>
                </p:cNvPicPr>
                <p:nvPr/>
              </p:nvPicPr>
              <p:blipFill>
                <a:blip r:embed="rId4"/>
                <a:srcRect l="9986" t="9124" r="16475" b="10448"/>
                <a:stretch>
                  <a:fillRect/>
                </a:stretch>
              </p:blipFill>
              <p:spPr>
                <a:xfrm rot="18254614">
                  <a:off x="6172429" y="3470290"/>
                  <a:ext cx="645312" cy="962320"/>
                </a:xfrm>
                <a:prstGeom prst="rect">
                  <a:avLst/>
                </a:prstGeom>
              </p:spPr>
            </p:pic>
            <p:sp>
              <p:nvSpPr>
                <p:cNvPr id="12" name="Rectangle 11">
                  <a:extLst>
                    <a:ext uri="{FF2B5EF4-FFF2-40B4-BE49-F238E27FC236}">
                      <a16:creationId xmlns:a16="http://schemas.microsoft.com/office/drawing/2014/main" id="{00632E94-D724-23B7-4111-91650BF394A4}"/>
                    </a:ext>
                  </a:extLst>
                </p:cNvPr>
                <p:cNvSpPr/>
                <p:nvPr/>
              </p:nvSpPr>
              <p:spPr>
                <a:xfrm>
                  <a:off x="5924719" y="4006361"/>
                  <a:ext cx="5915767" cy="2022476"/>
                </a:xfrm>
                <a:prstGeom prst="rect">
                  <a:avLst/>
                </a:prstGeom>
                <a:solidFill>
                  <a:srgbClr val="140F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13" name="Rectangle 12">
                  <a:extLst>
                    <a:ext uri="{FF2B5EF4-FFF2-40B4-BE49-F238E27FC236}">
                      <a16:creationId xmlns:a16="http://schemas.microsoft.com/office/drawing/2014/main" id="{66477F8D-20D5-0E60-BA2B-97175F7A18E9}"/>
                    </a:ext>
                  </a:extLst>
                </p:cNvPr>
                <p:cNvSpPr/>
                <p:nvPr/>
              </p:nvSpPr>
              <p:spPr>
                <a:xfrm>
                  <a:off x="7004115" y="3535103"/>
                  <a:ext cx="4826943" cy="809660"/>
                </a:xfrm>
                <a:prstGeom prst="rect">
                  <a:avLst/>
                </a:prstGeom>
                <a:solidFill>
                  <a:srgbClr val="140F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14" name="Rectangle 13">
                  <a:extLst>
                    <a:ext uri="{FF2B5EF4-FFF2-40B4-BE49-F238E27FC236}">
                      <a16:creationId xmlns:a16="http://schemas.microsoft.com/office/drawing/2014/main" id="{CF596D7A-6B07-1444-482E-5CB0A7C99AE4}"/>
                    </a:ext>
                  </a:extLst>
                </p:cNvPr>
                <p:cNvSpPr/>
                <p:nvPr/>
              </p:nvSpPr>
              <p:spPr>
                <a:xfrm>
                  <a:off x="5915770" y="836208"/>
                  <a:ext cx="5922474" cy="2496921"/>
                </a:xfrm>
                <a:prstGeom prst="rect">
                  <a:avLst/>
                </a:prstGeom>
                <a:solidFill>
                  <a:srgbClr val="140F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a:p>
              </p:txBody>
            </p:sp>
          </p:grpSp>
        </p:grpSp>
        <p:sp>
          <p:nvSpPr>
            <p:cNvPr id="6" name="Rectangle 5">
              <a:extLst>
                <a:ext uri="{FF2B5EF4-FFF2-40B4-BE49-F238E27FC236}">
                  <a16:creationId xmlns:a16="http://schemas.microsoft.com/office/drawing/2014/main" id="{3E76F295-9638-23FF-9B7E-61A2C4898F3B}"/>
                </a:ext>
              </a:extLst>
            </p:cNvPr>
            <p:cNvSpPr/>
            <p:nvPr/>
          </p:nvSpPr>
          <p:spPr>
            <a:xfrm>
              <a:off x="6343463" y="1393182"/>
              <a:ext cx="5845362" cy="17872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7CB5809-2C88-2AED-C32B-5C3E5BD46BA9}"/>
                </a:ext>
              </a:extLst>
            </p:cNvPr>
            <p:cNvSpPr/>
            <p:nvPr/>
          </p:nvSpPr>
          <p:spPr>
            <a:xfrm>
              <a:off x="6287013" y="4692145"/>
              <a:ext cx="5845362" cy="17872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4" name="Object 3">
            <a:extLst>
              <a:ext uri="{FF2B5EF4-FFF2-40B4-BE49-F238E27FC236}">
                <a16:creationId xmlns:a16="http://schemas.microsoft.com/office/drawing/2014/main" id="{915FBDB4-DEEC-E820-6B5C-E5144D051F0F}"/>
              </a:ext>
            </a:extLst>
          </p:cNvPr>
          <p:cNvGraphicFramePr>
            <a:graphicFrameLocks noChangeAspect="1"/>
          </p:cNvGraphicFramePr>
          <p:nvPr>
            <p:extLst>
              <p:ext uri="{D42A27DB-BD31-4B8C-83A1-F6EECF244321}">
                <p14:modId xmlns:p14="http://schemas.microsoft.com/office/powerpoint/2010/main" val="143010753"/>
              </p:ext>
            </p:extLst>
          </p:nvPr>
        </p:nvGraphicFramePr>
        <p:xfrm>
          <a:off x="813558" y="1461794"/>
          <a:ext cx="4754878" cy="4745204"/>
        </p:xfrm>
        <a:graphic>
          <a:graphicData uri="http://schemas.openxmlformats.org/presentationml/2006/ole">
            <mc:AlternateContent xmlns:mc="http://schemas.openxmlformats.org/markup-compatibility/2006">
              <mc:Choice xmlns:v="urn:schemas-microsoft-com:vml" Requires="v">
                <p:oleObj name="Prism 10" r:id="rId5" imgW="3120936" imgH="3114972" progId="Prism10.Document">
                  <p:embed/>
                </p:oleObj>
              </mc:Choice>
              <mc:Fallback>
                <p:oleObj name="Prism 10" r:id="rId5" imgW="3120936" imgH="3114972" progId="Prism10.Document">
                  <p:embed/>
                  <p:pic>
                    <p:nvPicPr>
                      <p:cNvPr id="4" name="Object 3">
                        <a:extLst>
                          <a:ext uri="{FF2B5EF4-FFF2-40B4-BE49-F238E27FC236}">
                            <a16:creationId xmlns:a16="http://schemas.microsoft.com/office/drawing/2014/main" id="{915FBDB4-DEEC-E820-6B5C-E5144D051F0F}"/>
                          </a:ext>
                        </a:extLst>
                      </p:cNvPr>
                      <p:cNvPicPr/>
                      <p:nvPr/>
                    </p:nvPicPr>
                    <p:blipFill>
                      <a:blip r:embed="rId6"/>
                      <a:stretch>
                        <a:fillRect/>
                      </a:stretch>
                    </p:blipFill>
                    <p:spPr>
                      <a:xfrm>
                        <a:off x="813558" y="1461794"/>
                        <a:ext cx="4754878" cy="4745204"/>
                      </a:xfrm>
                      <a:prstGeom prst="rect">
                        <a:avLst/>
                      </a:prstGeom>
                    </p:spPr>
                  </p:pic>
                </p:oleObj>
              </mc:Fallback>
            </mc:AlternateContent>
          </a:graphicData>
        </a:graphic>
      </p:graphicFrame>
      <p:sp>
        <p:nvSpPr>
          <p:cNvPr id="19" name="TextBox 18">
            <a:extLst>
              <a:ext uri="{FF2B5EF4-FFF2-40B4-BE49-F238E27FC236}">
                <a16:creationId xmlns:a16="http://schemas.microsoft.com/office/drawing/2014/main" id="{16B554DD-B0BD-48C9-BD0D-2A91E31B5582}"/>
              </a:ext>
            </a:extLst>
          </p:cNvPr>
          <p:cNvSpPr txBox="1"/>
          <p:nvPr/>
        </p:nvSpPr>
        <p:spPr>
          <a:xfrm>
            <a:off x="5902579" y="2764978"/>
            <a:ext cx="2050027" cy="461417"/>
          </a:xfrm>
          <a:prstGeom prst="rect">
            <a:avLst/>
          </a:prstGeom>
          <a:noFill/>
        </p:spPr>
        <p:txBody>
          <a:bodyPr wrap="none" rtlCol="0">
            <a:spAutoFit/>
          </a:bodyPr>
          <a:lstStyle/>
          <a:p>
            <a:r>
              <a:rPr lang="en-US" sz="2399"/>
              <a:t>Ongoing Fork</a:t>
            </a:r>
          </a:p>
        </p:txBody>
      </p:sp>
      <p:sp>
        <p:nvSpPr>
          <p:cNvPr id="20" name="TextBox 19">
            <a:extLst>
              <a:ext uri="{FF2B5EF4-FFF2-40B4-BE49-F238E27FC236}">
                <a16:creationId xmlns:a16="http://schemas.microsoft.com/office/drawing/2014/main" id="{E17D782E-0C2B-B7B3-1AFC-9A1E5DFBE1D7}"/>
              </a:ext>
            </a:extLst>
          </p:cNvPr>
          <p:cNvSpPr txBox="1"/>
          <p:nvPr/>
        </p:nvSpPr>
        <p:spPr>
          <a:xfrm>
            <a:off x="5928769" y="4980415"/>
            <a:ext cx="1827268" cy="461417"/>
          </a:xfrm>
          <a:prstGeom prst="rect">
            <a:avLst/>
          </a:prstGeom>
          <a:noFill/>
        </p:spPr>
        <p:txBody>
          <a:bodyPr wrap="none" rtlCol="0">
            <a:spAutoFit/>
          </a:bodyPr>
          <a:lstStyle/>
          <a:p>
            <a:r>
              <a:rPr lang="en-US" sz="2399"/>
              <a:t>Stalled Fork</a:t>
            </a:r>
          </a:p>
        </p:txBody>
      </p:sp>
      <p:pic>
        <p:nvPicPr>
          <p:cNvPr id="28" name="Picture 27">
            <a:extLst>
              <a:ext uri="{FF2B5EF4-FFF2-40B4-BE49-F238E27FC236}">
                <a16:creationId xmlns:a16="http://schemas.microsoft.com/office/drawing/2014/main" id="{81BBA6D9-3EE5-EE4F-A2DC-B48B6C26163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01874" y="1721925"/>
            <a:ext cx="3245558" cy="840851"/>
          </a:xfrm>
          <a:prstGeom prst="rect">
            <a:avLst/>
          </a:prstGeom>
        </p:spPr>
      </p:pic>
      <p:sp>
        <p:nvSpPr>
          <p:cNvPr id="2" name="Title 1">
            <a:extLst>
              <a:ext uri="{FF2B5EF4-FFF2-40B4-BE49-F238E27FC236}">
                <a16:creationId xmlns:a16="http://schemas.microsoft.com/office/drawing/2014/main" id="{6ACC66DE-90F3-7A31-74D9-E614746A5024}"/>
              </a:ext>
            </a:extLst>
          </p:cNvPr>
          <p:cNvSpPr>
            <a:spLocks noGrp="1"/>
          </p:cNvSpPr>
          <p:nvPr>
            <p:ph type="title"/>
          </p:nvPr>
        </p:nvSpPr>
        <p:spPr>
          <a:xfrm>
            <a:off x="550506" y="536575"/>
            <a:ext cx="10972800" cy="587375"/>
          </a:xfrm>
        </p:spPr>
        <p:txBody>
          <a:bodyPr/>
          <a:lstStyle/>
          <a:p>
            <a:r>
              <a:rPr lang="en-US" i="1"/>
              <a:t>Ccnd1</a:t>
            </a:r>
            <a:r>
              <a:rPr lang="en-US"/>
              <a:t> OE Increases stalled replication forks</a:t>
            </a:r>
          </a:p>
        </p:txBody>
      </p:sp>
      <p:sp>
        <p:nvSpPr>
          <p:cNvPr id="3" name="TextBox 2">
            <a:extLst>
              <a:ext uri="{FF2B5EF4-FFF2-40B4-BE49-F238E27FC236}">
                <a16:creationId xmlns:a16="http://schemas.microsoft.com/office/drawing/2014/main" id="{5376EB70-1348-4FD0-8F30-2C9DB032E796}"/>
              </a:ext>
            </a:extLst>
          </p:cNvPr>
          <p:cNvSpPr txBox="1"/>
          <p:nvPr/>
        </p:nvSpPr>
        <p:spPr>
          <a:xfrm>
            <a:off x="48763" y="6457890"/>
            <a:ext cx="5307980" cy="400110"/>
          </a:xfrm>
          <a:prstGeom prst="rect">
            <a:avLst/>
          </a:prstGeom>
          <a:noFill/>
        </p:spPr>
        <p:txBody>
          <a:bodyPr wrap="square" rtlCol="0">
            <a:spAutoFit/>
          </a:bodyPr>
          <a:lstStyle/>
          <a:p>
            <a:r>
              <a:rPr lang="en-US" sz="2000">
                <a:solidFill>
                  <a:schemeClr val="tx1">
                    <a:lumMod val="50000"/>
                    <a:lumOff val="50000"/>
                  </a:schemeClr>
                </a:solidFill>
              </a:rPr>
              <a:t>Unpublished data, confidential</a:t>
            </a:r>
          </a:p>
        </p:txBody>
      </p:sp>
    </p:spTree>
    <p:extLst>
      <p:ext uri="{BB962C8B-B14F-4D97-AF65-F5344CB8AC3E}">
        <p14:creationId xmlns:p14="http://schemas.microsoft.com/office/powerpoint/2010/main" val="20229875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71F28EEB-6D64-ADF4-32A4-BDE4A2144842}"/>
              </a:ext>
            </a:extLst>
          </p:cNvPr>
          <p:cNvSpPr txBox="1"/>
          <p:nvPr/>
        </p:nvSpPr>
        <p:spPr>
          <a:xfrm>
            <a:off x="6276550" y="3006987"/>
            <a:ext cx="527709" cy="400110"/>
          </a:xfrm>
          <a:prstGeom prst="rect">
            <a:avLst/>
          </a:prstGeom>
          <a:noFill/>
        </p:spPr>
        <p:txBody>
          <a:bodyPr wrap="none" rtlCol="0">
            <a:spAutoFit/>
          </a:bodyPr>
          <a:lstStyle/>
          <a:p>
            <a:r>
              <a:rPr lang="en-US" sz="2000" b="1"/>
              <a:t>EV</a:t>
            </a:r>
          </a:p>
        </p:txBody>
      </p:sp>
      <p:sp>
        <p:nvSpPr>
          <p:cNvPr id="21" name="TextBox 20">
            <a:extLst>
              <a:ext uri="{FF2B5EF4-FFF2-40B4-BE49-F238E27FC236}">
                <a16:creationId xmlns:a16="http://schemas.microsoft.com/office/drawing/2014/main" id="{42D5C0C0-2836-F0F1-0AAD-D47798F993F3}"/>
              </a:ext>
            </a:extLst>
          </p:cNvPr>
          <p:cNvSpPr txBox="1"/>
          <p:nvPr/>
        </p:nvSpPr>
        <p:spPr>
          <a:xfrm>
            <a:off x="5338436" y="3661193"/>
            <a:ext cx="1511952" cy="400110"/>
          </a:xfrm>
          <a:prstGeom prst="rect">
            <a:avLst/>
          </a:prstGeom>
          <a:noFill/>
        </p:spPr>
        <p:txBody>
          <a:bodyPr wrap="none" rtlCol="0">
            <a:spAutoFit/>
          </a:bodyPr>
          <a:lstStyle/>
          <a:p>
            <a:r>
              <a:rPr lang="en-US" sz="2000" b="1"/>
              <a:t>CCND1 OE</a:t>
            </a:r>
          </a:p>
        </p:txBody>
      </p:sp>
      <p:grpSp>
        <p:nvGrpSpPr>
          <p:cNvPr id="8" name="Group 7">
            <a:extLst>
              <a:ext uri="{FF2B5EF4-FFF2-40B4-BE49-F238E27FC236}">
                <a16:creationId xmlns:a16="http://schemas.microsoft.com/office/drawing/2014/main" id="{78E62E04-74D3-FF64-19D5-D22AEC3D73C1}"/>
              </a:ext>
            </a:extLst>
          </p:cNvPr>
          <p:cNvGrpSpPr/>
          <p:nvPr/>
        </p:nvGrpSpPr>
        <p:grpSpPr>
          <a:xfrm>
            <a:off x="6578104" y="1486419"/>
            <a:ext cx="5550268" cy="4072529"/>
            <a:chOff x="6562376" y="2495550"/>
            <a:chExt cx="5550268" cy="4072529"/>
          </a:xfrm>
        </p:grpSpPr>
        <p:grpSp>
          <p:nvGrpSpPr>
            <p:cNvPr id="19" name="Group 18">
              <a:extLst>
                <a:ext uri="{FF2B5EF4-FFF2-40B4-BE49-F238E27FC236}">
                  <a16:creationId xmlns:a16="http://schemas.microsoft.com/office/drawing/2014/main" id="{39019177-3071-7AAF-81FE-6B427872F645}"/>
                </a:ext>
              </a:extLst>
            </p:cNvPr>
            <p:cNvGrpSpPr/>
            <p:nvPr/>
          </p:nvGrpSpPr>
          <p:grpSpPr>
            <a:xfrm>
              <a:off x="6898649" y="2704040"/>
              <a:ext cx="4952747" cy="3757727"/>
              <a:chOff x="6648040" y="1631914"/>
              <a:chExt cx="5376100" cy="4101792"/>
            </a:xfrm>
          </p:grpSpPr>
          <p:sp>
            <p:nvSpPr>
              <p:cNvPr id="18" name="Rectangle 17">
                <a:extLst>
                  <a:ext uri="{FF2B5EF4-FFF2-40B4-BE49-F238E27FC236}">
                    <a16:creationId xmlns:a16="http://schemas.microsoft.com/office/drawing/2014/main" id="{2E5DDF5B-9B54-DD06-CD31-D71B9FAB603D}"/>
                  </a:ext>
                </a:extLst>
              </p:cNvPr>
              <p:cNvSpPr/>
              <p:nvPr/>
            </p:nvSpPr>
            <p:spPr>
              <a:xfrm>
                <a:off x="6648040" y="2007909"/>
                <a:ext cx="5376100" cy="3725797"/>
              </a:xfrm>
              <a:prstGeom prst="rect">
                <a:avLst/>
              </a:prstGeom>
              <a:solidFill>
                <a:srgbClr val="1318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a:p>
            </p:txBody>
          </p:sp>
          <p:pic>
            <p:nvPicPr>
              <p:cNvPr id="14" name="Picture 13">
                <a:extLst>
                  <a:ext uri="{FF2B5EF4-FFF2-40B4-BE49-F238E27FC236}">
                    <a16:creationId xmlns:a16="http://schemas.microsoft.com/office/drawing/2014/main" id="{AD303803-FBC5-15FB-05CC-63B61128B74D}"/>
                  </a:ext>
                </a:extLst>
              </p:cNvPr>
              <p:cNvPicPr>
                <a:picLocks noChangeAspect="1"/>
              </p:cNvPicPr>
              <p:nvPr/>
            </p:nvPicPr>
            <p:blipFill>
              <a:blip r:embed="rId2"/>
              <a:stretch>
                <a:fillRect/>
              </a:stretch>
            </p:blipFill>
            <p:spPr>
              <a:xfrm rot="9772028">
                <a:off x="6788358" y="2344279"/>
                <a:ext cx="5095464" cy="1720194"/>
              </a:xfrm>
              <a:prstGeom prst="rect">
                <a:avLst/>
              </a:prstGeom>
            </p:spPr>
          </p:pic>
          <p:pic>
            <p:nvPicPr>
              <p:cNvPr id="12" name="Picture 11">
                <a:extLst>
                  <a:ext uri="{FF2B5EF4-FFF2-40B4-BE49-F238E27FC236}">
                    <a16:creationId xmlns:a16="http://schemas.microsoft.com/office/drawing/2014/main" id="{3E7251D7-79C1-C6D4-F055-25B21832531C}"/>
                  </a:ext>
                </a:extLst>
              </p:cNvPr>
              <p:cNvPicPr>
                <a:picLocks noChangeAspect="1"/>
              </p:cNvPicPr>
              <p:nvPr/>
            </p:nvPicPr>
            <p:blipFill>
              <a:blip r:embed="rId3"/>
              <a:srcRect l="4332" t="16585" b="22314"/>
              <a:stretch>
                <a:fillRect/>
              </a:stretch>
            </p:blipFill>
            <p:spPr>
              <a:xfrm rot="10294041">
                <a:off x="6772737" y="3615698"/>
                <a:ext cx="3936204" cy="761548"/>
              </a:xfrm>
              <a:prstGeom prst="rect">
                <a:avLst/>
              </a:prstGeom>
            </p:spPr>
          </p:pic>
          <p:sp>
            <p:nvSpPr>
              <p:cNvPr id="15" name="Rectangle 14">
                <a:extLst>
                  <a:ext uri="{FF2B5EF4-FFF2-40B4-BE49-F238E27FC236}">
                    <a16:creationId xmlns:a16="http://schemas.microsoft.com/office/drawing/2014/main" id="{431ADCF9-7BA7-F17B-05C3-57E55E79FBFC}"/>
                  </a:ext>
                </a:extLst>
              </p:cNvPr>
              <p:cNvSpPr/>
              <p:nvPr/>
            </p:nvSpPr>
            <p:spPr>
              <a:xfrm>
                <a:off x="6648040" y="1631914"/>
                <a:ext cx="5376100" cy="1520580"/>
              </a:xfrm>
              <a:prstGeom prst="rect">
                <a:avLst/>
              </a:prstGeom>
              <a:solidFill>
                <a:srgbClr val="1318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16" name="Rectangle 15">
                <a:extLst>
                  <a:ext uri="{FF2B5EF4-FFF2-40B4-BE49-F238E27FC236}">
                    <a16:creationId xmlns:a16="http://schemas.microsoft.com/office/drawing/2014/main" id="{0EF5CF85-421E-0A8B-7E87-417AD70871AF}"/>
                  </a:ext>
                </a:extLst>
              </p:cNvPr>
              <p:cNvSpPr/>
              <p:nvPr/>
            </p:nvSpPr>
            <p:spPr>
              <a:xfrm>
                <a:off x="6648040" y="4048355"/>
                <a:ext cx="5376100" cy="1341875"/>
              </a:xfrm>
              <a:prstGeom prst="rect">
                <a:avLst/>
              </a:prstGeom>
              <a:solidFill>
                <a:srgbClr val="1318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17" name="Rectangle 16">
                <a:extLst>
                  <a:ext uri="{FF2B5EF4-FFF2-40B4-BE49-F238E27FC236}">
                    <a16:creationId xmlns:a16="http://schemas.microsoft.com/office/drawing/2014/main" id="{11D4EEFE-CD24-296D-D603-FC6B775562A1}"/>
                  </a:ext>
                </a:extLst>
              </p:cNvPr>
              <p:cNvSpPr/>
              <p:nvPr/>
            </p:nvSpPr>
            <p:spPr>
              <a:xfrm>
                <a:off x="6648040" y="3377418"/>
                <a:ext cx="5376100" cy="412158"/>
              </a:xfrm>
              <a:prstGeom prst="rect">
                <a:avLst/>
              </a:prstGeom>
              <a:solidFill>
                <a:srgbClr val="1318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a:p>
            </p:txBody>
          </p:sp>
        </p:grpSp>
        <p:sp>
          <p:nvSpPr>
            <p:cNvPr id="2" name="Rectangle 1">
              <a:extLst>
                <a:ext uri="{FF2B5EF4-FFF2-40B4-BE49-F238E27FC236}">
                  <a16:creationId xmlns:a16="http://schemas.microsoft.com/office/drawing/2014/main" id="{E0AE1D43-84D5-6EC8-234A-FEF844AB8310}"/>
                </a:ext>
              </a:extLst>
            </p:cNvPr>
            <p:cNvSpPr/>
            <p:nvPr/>
          </p:nvSpPr>
          <p:spPr>
            <a:xfrm>
              <a:off x="6562376" y="4430225"/>
              <a:ext cx="5550268" cy="2504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5" name="Rectangle 4">
              <a:extLst>
                <a:ext uri="{FF2B5EF4-FFF2-40B4-BE49-F238E27FC236}">
                  <a16:creationId xmlns:a16="http://schemas.microsoft.com/office/drawing/2014/main" id="{C9E7D554-3535-6CC4-5EC6-6BAAC8A4556E}"/>
                </a:ext>
              </a:extLst>
            </p:cNvPr>
            <p:cNvSpPr/>
            <p:nvPr/>
          </p:nvSpPr>
          <p:spPr>
            <a:xfrm>
              <a:off x="6810026" y="2495550"/>
              <a:ext cx="5115906" cy="1473258"/>
            </a:xfrm>
            <a:prstGeom prst="rect">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AEFD1DC-5D4C-1417-BB23-7F942E4204AE}"/>
                </a:ext>
              </a:extLst>
            </p:cNvPr>
            <p:cNvSpPr/>
            <p:nvPr/>
          </p:nvSpPr>
          <p:spPr>
            <a:xfrm>
              <a:off x="6898649" y="5094821"/>
              <a:ext cx="5115906" cy="1473258"/>
            </a:xfrm>
            <a:prstGeom prst="rect">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4" name="Object 3">
            <a:extLst>
              <a:ext uri="{FF2B5EF4-FFF2-40B4-BE49-F238E27FC236}">
                <a16:creationId xmlns:a16="http://schemas.microsoft.com/office/drawing/2014/main" id="{32B4407C-28FE-794D-9EA9-9B297C8F491D}"/>
              </a:ext>
            </a:extLst>
          </p:cNvPr>
          <p:cNvGraphicFramePr>
            <a:graphicFrameLocks noChangeAspect="1"/>
          </p:cNvGraphicFramePr>
          <p:nvPr>
            <p:extLst>
              <p:ext uri="{D42A27DB-BD31-4B8C-83A1-F6EECF244321}">
                <p14:modId xmlns:p14="http://schemas.microsoft.com/office/powerpoint/2010/main" val="4210693535"/>
              </p:ext>
            </p:extLst>
          </p:nvPr>
        </p:nvGraphicFramePr>
        <p:xfrm>
          <a:off x="328026" y="1479205"/>
          <a:ext cx="5844173" cy="5041768"/>
        </p:xfrm>
        <a:graphic>
          <a:graphicData uri="http://schemas.openxmlformats.org/presentationml/2006/ole">
            <mc:AlternateContent xmlns:mc="http://schemas.openxmlformats.org/markup-compatibility/2006">
              <mc:Choice xmlns:v="urn:schemas-microsoft-com:vml" Requires="v">
                <p:oleObj name="Prism 10" r:id="rId4" imgW="3468467" imgH="2992880" progId="Prism10.Document">
                  <p:embed/>
                </p:oleObj>
              </mc:Choice>
              <mc:Fallback>
                <p:oleObj name="Prism 10" r:id="rId4" imgW="3468467" imgH="2992880" progId="Prism10.Document">
                  <p:embed/>
                  <p:pic>
                    <p:nvPicPr>
                      <p:cNvPr id="4" name="Object 3">
                        <a:extLst>
                          <a:ext uri="{FF2B5EF4-FFF2-40B4-BE49-F238E27FC236}">
                            <a16:creationId xmlns:a16="http://schemas.microsoft.com/office/drawing/2014/main" id="{32B4407C-28FE-794D-9EA9-9B297C8F491D}"/>
                          </a:ext>
                        </a:extLst>
                      </p:cNvPr>
                      <p:cNvPicPr/>
                      <p:nvPr/>
                    </p:nvPicPr>
                    <p:blipFill>
                      <a:blip r:embed="rId5"/>
                      <a:stretch>
                        <a:fillRect/>
                      </a:stretch>
                    </p:blipFill>
                    <p:spPr>
                      <a:xfrm>
                        <a:off x="328026" y="1479205"/>
                        <a:ext cx="5844173" cy="5041768"/>
                      </a:xfrm>
                      <a:prstGeom prst="rect">
                        <a:avLst/>
                      </a:prstGeom>
                    </p:spPr>
                  </p:pic>
                </p:oleObj>
              </mc:Fallback>
            </mc:AlternateContent>
          </a:graphicData>
        </a:graphic>
      </p:graphicFrame>
      <p:sp>
        <p:nvSpPr>
          <p:cNvPr id="22" name="AutoShape 2" descr=", AI generated">
            <a:extLst>
              <a:ext uri="{FF2B5EF4-FFF2-40B4-BE49-F238E27FC236}">
                <a16:creationId xmlns:a16="http://schemas.microsoft.com/office/drawing/2014/main" id="{975B9CF2-C3B2-2221-7E66-01780073996E}"/>
              </a:ext>
            </a:extLst>
          </p:cNvPr>
          <p:cNvSpPr>
            <a:spLocks noChangeAspect="1" noChangeArrowheads="1"/>
          </p:cNvSpPr>
          <p:nvPr/>
        </p:nvSpPr>
        <p:spPr bwMode="auto">
          <a:xfrm>
            <a:off x="5942052" y="3276640"/>
            <a:ext cx="304721" cy="30472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16" tIns="45708" rIns="91416" bIns="45708" numCol="1" anchor="t" anchorCtr="0" compatLnSpc="1">
            <a:prstTxWarp prst="textNoShape">
              <a:avLst/>
            </a:prstTxWarp>
          </a:bodyPr>
          <a:lstStyle/>
          <a:p>
            <a:endParaRPr lang="en-US" sz="2399"/>
          </a:p>
        </p:txBody>
      </p:sp>
      <p:pic>
        <p:nvPicPr>
          <p:cNvPr id="29" name="Picture 28">
            <a:extLst>
              <a:ext uri="{FF2B5EF4-FFF2-40B4-BE49-F238E27FC236}">
                <a16:creationId xmlns:a16="http://schemas.microsoft.com/office/drawing/2014/main" id="{05312341-394C-117A-3307-332B0442BD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10073" y="1575120"/>
            <a:ext cx="4086330" cy="1052945"/>
          </a:xfrm>
          <a:prstGeom prst="rect">
            <a:avLst/>
          </a:prstGeom>
        </p:spPr>
      </p:pic>
      <p:sp>
        <p:nvSpPr>
          <p:cNvPr id="26" name="TextBox 25">
            <a:extLst>
              <a:ext uri="{FF2B5EF4-FFF2-40B4-BE49-F238E27FC236}">
                <a16:creationId xmlns:a16="http://schemas.microsoft.com/office/drawing/2014/main" id="{EF5B2513-EE75-1351-01B3-CDA5BC834877}"/>
              </a:ext>
            </a:extLst>
          </p:cNvPr>
          <p:cNvSpPr txBox="1"/>
          <p:nvPr/>
        </p:nvSpPr>
        <p:spPr>
          <a:xfrm>
            <a:off x="7311637" y="4816958"/>
            <a:ext cx="4549162" cy="1200329"/>
          </a:xfrm>
          <a:prstGeom prst="rect">
            <a:avLst/>
          </a:prstGeom>
          <a:noFill/>
        </p:spPr>
        <p:txBody>
          <a:bodyPr wrap="square">
            <a:spAutoFit/>
          </a:bodyPr>
          <a:lstStyle/>
          <a:p>
            <a:pPr>
              <a:spcBef>
                <a:spcPts val="600"/>
              </a:spcBef>
            </a:pPr>
            <a:r>
              <a:rPr lang="en-US" sz="2400" b="1"/>
              <a:t>Question: </a:t>
            </a:r>
            <a:r>
              <a:rPr lang="en-US" sz="2400"/>
              <a:t>What if we inhibit these DNA damage signaling </a:t>
            </a:r>
            <a:r>
              <a:rPr lang="en-US"/>
              <a:t>and repair </a:t>
            </a:r>
            <a:r>
              <a:rPr lang="en-US" sz="2400"/>
              <a:t>pathways?</a:t>
            </a:r>
          </a:p>
        </p:txBody>
      </p:sp>
      <p:sp>
        <p:nvSpPr>
          <p:cNvPr id="10" name="Title 1">
            <a:extLst>
              <a:ext uri="{FF2B5EF4-FFF2-40B4-BE49-F238E27FC236}">
                <a16:creationId xmlns:a16="http://schemas.microsoft.com/office/drawing/2014/main" id="{A61EA4EF-07D3-9B7B-6185-AC366791FBBD}"/>
              </a:ext>
            </a:extLst>
          </p:cNvPr>
          <p:cNvSpPr txBox="1">
            <a:spLocks/>
          </p:cNvSpPr>
          <p:nvPr/>
        </p:nvSpPr>
        <p:spPr>
          <a:xfrm>
            <a:off x="653143" y="467220"/>
            <a:ext cx="10743260" cy="587375"/>
          </a:xfrm>
          <a:prstGeom prst="rect">
            <a:avLst/>
          </a:prstGeom>
        </p:spPr>
        <p:txBody>
          <a:bodyPr vert="horz" lIns="0" tIns="45724" rIns="0" bIns="45724" rtlCol="0" anchor="t" anchorCtr="0">
            <a:noAutofit/>
          </a:bodyPr>
          <a:lstStyle>
            <a:lvl1pPr algn="l" defTabSz="914484" rtl="0" eaLnBrk="1" latinLnBrk="0" hangingPunct="1">
              <a:lnSpc>
                <a:spcPct val="90000"/>
              </a:lnSpc>
              <a:spcBef>
                <a:spcPct val="0"/>
              </a:spcBef>
              <a:buNone/>
              <a:defRPr sz="3200" b="1" kern="1200" cap="all" baseline="0">
                <a:solidFill>
                  <a:schemeClr val="tx1"/>
                </a:solidFill>
                <a:latin typeface="+mj-lt"/>
                <a:ea typeface="+mj-ea"/>
                <a:cs typeface="+mj-cs"/>
              </a:defRPr>
            </a:lvl1pPr>
          </a:lstStyle>
          <a:p>
            <a:r>
              <a:rPr lang="en-US" i="1"/>
              <a:t>Ccnd1</a:t>
            </a:r>
            <a:r>
              <a:rPr lang="en-US"/>
              <a:t> OE impairs fork restart</a:t>
            </a:r>
            <a:r>
              <a:rPr lang="en-US" b="0"/>
              <a:t> </a:t>
            </a:r>
            <a:r>
              <a:rPr lang="en-US"/>
              <a:t>after stalling</a:t>
            </a:r>
          </a:p>
        </p:txBody>
      </p:sp>
      <p:sp>
        <p:nvSpPr>
          <p:cNvPr id="7" name="TextBox 6">
            <a:extLst>
              <a:ext uri="{FF2B5EF4-FFF2-40B4-BE49-F238E27FC236}">
                <a16:creationId xmlns:a16="http://schemas.microsoft.com/office/drawing/2014/main" id="{947F9642-23EA-3948-B8FB-CBEC05DDD239}"/>
              </a:ext>
            </a:extLst>
          </p:cNvPr>
          <p:cNvSpPr txBox="1"/>
          <p:nvPr/>
        </p:nvSpPr>
        <p:spPr>
          <a:xfrm>
            <a:off x="48763" y="6457890"/>
            <a:ext cx="5307980" cy="400110"/>
          </a:xfrm>
          <a:prstGeom prst="rect">
            <a:avLst/>
          </a:prstGeom>
          <a:noFill/>
        </p:spPr>
        <p:txBody>
          <a:bodyPr wrap="square" rtlCol="0">
            <a:spAutoFit/>
          </a:bodyPr>
          <a:lstStyle/>
          <a:p>
            <a:r>
              <a:rPr lang="en-US" sz="2000">
                <a:solidFill>
                  <a:schemeClr val="tx1">
                    <a:lumMod val="50000"/>
                    <a:lumOff val="50000"/>
                  </a:schemeClr>
                </a:solidFill>
              </a:rPr>
              <a:t>Unpublished data, confidential</a:t>
            </a:r>
          </a:p>
        </p:txBody>
      </p:sp>
    </p:spTree>
    <p:extLst>
      <p:ext uri="{BB962C8B-B14F-4D97-AF65-F5344CB8AC3E}">
        <p14:creationId xmlns:p14="http://schemas.microsoft.com/office/powerpoint/2010/main" val="693727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cell cycle&#10;&#10;Description automatically generated">
            <a:extLst>
              <a:ext uri="{FF2B5EF4-FFF2-40B4-BE49-F238E27FC236}">
                <a16:creationId xmlns:a16="http://schemas.microsoft.com/office/drawing/2014/main" id="{5344E481-D2AA-54AF-B38E-1762031EECDB}"/>
              </a:ext>
            </a:extLst>
          </p:cNvPr>
          <p:cNvPicPr>
            <a:picLocks noChangeAspect="1"/>
          </p:cNvPicPr>
          <p:nvPr/>
        </p:nvPicPr>
        <p:blipFill>
          <a:blip r:embed="rId6"/>
          <a:srcRect l="51139" t="16904" b="29371"/>
          <a:stretch>
            <a:fillRect/>
          </a:stretch>
        </p:blipFill>
        <p:spPr>
          <a:xfrm>
            <a:off x="9846645" y="44033"/>
            <a:ext cx="2301994" cy="3019534"/>
          </a:xfrm>
          <a:prstGeom prst="rect">
            <a:avLst/>
          </a:prstGeom>
        </p:spPr>
      </p:pic>
      <p:graphicFrame>
        <p:nvGraphicFramePr>
          <p:cNvPr id="9" name="Object 8">
            <a:extLst>
              <a:ext uri="{FF2B5EF4-FFF2-40B4-BE49-F238E27FC236}">
                <a16:creationId xmlns:a16="http://schemas.microsoft.com/office/drawing/2014/main" id="{4681444A-1A69-9D74-818C-66E462262140}"/>
              </a:ext>
            </a:extLst>
          </p:cNvPr>
          <p:cNvGraphicFramePr>
            <a:graphicFrameLocks noChangeAspect="1"/>
          </p:cNvGraphicFramePr>
          <p:nvPr>
            <p:extLst>
              <p:ext uri="{D42A27DB-BD31-4B8C-83A1-F6EECF244321}">
                <p14:modId xmlns:p14="http://schemas.microsoft.com/office/powerpoint/2010/main" val="3199087913"/>
              </p:ext>
            </p:extLst>
          </p:nvPr>
        </p:nvGraphicFramePr>
        <p:xfrm>
          <a:off x="462198" y="1972032"/>
          <a:ext cx="5200650" cy="4044950"/>
        </p:xfrm>
        <a:graphic>
          <a:graphicData uri="http://schemas.openxmlformats.org/presentationml/2006/ole">
            <mc:AlternateContent xmlns:mc="http://schemas.openxmlformats.org/markup-compatibility/2006">
              <mc:Choice xmlns:v="urn:schemas-microsoft-com:vml" Requires="v">
                <p:oleObj name="Prism 10" r:id="rId7" imgW="5200360" imgH="4044890" progId="Prism10.Document">
                  <p:embed/>
                </p:oleObj>
              </mc:Choice>
              <mc:Fallback>
                <p:oleObj name="Prism 10" r:id="rId7" imgW="5200360" imgH="4044890" progId="Prism10.Document">
                  <p:embed/>
                  <p:pic>
                    <p:nvPicPr>
                      <p:cNvPr id="9" name="Object 8">
                        <a:extLst>
                          <a:ext uri="{FF2B5EF4-FFF2-40B4-BE49-F238E27FC236}">
                            <a16:creationId xmlns:a16="http://schemas.microsoft.com/office/drawing/2014/main" id="{4681444A-1A69-9D74-818C-66E462262140}"/>
                          </a:ext>
                        </a:extLst>
                      </p:cNvPr>
                      <p:cNvPicPr/>
                      <p:nvPr/>
                    </p:nvPicPr>
                    <p:blipFill>
                      <a:blip r:embed="rId8"/>
                      <a:stretch>
                        <a:fillRect/>
                      </a:stretch>
                    </p:blipFill>
                    <p:spPr>
                      <a:xfrm>
                        <a:off x="462198" y="1972032"/>
                        <a:ext cx="5200650" cy="4044950"/>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755E224A-830F-ADF5-E09F-5A263CA4287C}"/>
              </a:ext>
            </a:extLst>
          </p:cNvPr>
          <p:cNvGraphicFramePr>
            <a:graphicFrameLocks noChangeAspect="1"/>
          </p:cNvGraphicFramePr>
          <p:nvPr>
            <p:extLst>
              <p:ext uri="{D42A27DB-BD31-4B8C-83A1-F6EECF244321}">
                <p14:modId xmlns:p14="http://schemas.microsoft.com/office/powerpoint/2010/main" val="2418086196"/>
              </p:ext>
            </p:extLst>
          </p:nvPr>
        </p:nvGraphicFramePr>
        <p:xfrm>
          <a:off x="5141512" y="1972032"/>
          <a:ext cx="5173662" cy="4044950"/>
        </p:xfrm>
        <a:graphic>
          <a:graphicData uri="http://schemas.openxmlformats.org/presentationml/2006/ole">
            <mc:AlternateContent xmlns:mc="http://schemas.openxmlformats.org/markup-compatibility/2006">
              <mc:Choice xmlns:v="urn:schemas-microsoft-com:vml" Requires="v">
                <p:oleObj name="Prism 10" r:id="rId9" imgW="5174430" imgH="4044890" progId="Prism10.Document">
                  <p:embed/>
                </p:oleObj>
              </mc:Choice>
              <mc:Fallback>
                <p:oleObj name="Prism 10" r:id="rId9" imgW="5174430" imgH="4044890" progId="Prism10.Document">
                  <p:embed/>
                  <p:pic>
                    <p:nvPicPr>
                      <p:cNvPr id="10" name="Object 9">
                        <a:extLst>
                          <a:ext uri="{FF2B5EF4-FFF2-40B4-BE49-F238E27FC236}">
                            <a16:creationId xmlns:a16="http://schemas.microsoft.com/office/drawing/2014/main" id="{755E224A-830F-ADF5-E09F-5A263CA4287C}"/>
                          </a:ext>
                        </a:extLst>
                      </p:cNvPr>
                      <p:cNvPicPr/>
                      <p:nvPr/>
                    </p:nvPicPr>
                    <p:blipFill>
                      <a:blip r:embed="rId10"/>
                      <a:stretch>
                        <a:fillRect/>
                      </a:stretch>
                    </p:blipFill>
                    <p:spPr>
                      <a:xfrm>
                        <a:off x="5141512" y="1972032"/>
                        <a:ext cx="5173662" cy="4044950"/>
                      </a:xfrm>
                      <a:prstGeom prst="rect">
                        <a:avLst/>
                      </a:prstGeom>
                    </p:spPr>
                  </p:pic>
                </p:oleObj>
              </mc:Fallback>
            </mc:AlternateContent>
          </a:graphicData>
        </a:graphic>
      </p:graphicFrame>
      <p:sp>
        <p:nvSpPr>
          <p:cNvPr id="5" name="Title 4">
            <a:extLst>
              <a:ext uri="{FF2B5EF4-FFF2-40B4-BE49-F238E27FC236}">
                <a16:creationId xmlns:a16="http://schemas.microsoft.com/office/drawing/2014/main" id="{52BE0E20-8590-2D25-BFBC-AB749D7EFD5D}"/>
              </a:ext>
            </a:extLst>
          </p:cNvPr>
          <p:cNvSpPr>
            <a:spLocks noGrp="1"/>
          </p:cNvSpPr>
          <p:nvPr>
            <p:ph type="title"/>
          </p:nvPr>
        </p:nvSpPr>
        <p:spPr>
          <a:xfrm>
            <a:off x="896939" y="714345"/>
            <a:ext cx="8628062" cy="587375"/>
          </a:xfrm>
        </p:spPr>
        <p:txBody>
          <a:bodyPr/>
          <a:lstStyle/>
          <a:p>
            <a:r>
              <a:rPr lang="en-US" sz="2400" i="1"/>
              <a:t>CCND1</a:t>
            </a:r>
            <a:r>
              <a:rPr lang="en-US" sz="2400"/>
              <a:t> OE Increases Sensitivity To Treatment </a:t>
            </a:r>
            <a:br>
              <a:rPr lang="en-US" sz="2400"/>
            </a:br>
            <a:r>
              <a:rPr lang="en-US" sz="2400"/>
              <a:t>Targeting ATR DNA Damage signaling pathway</a:t>
            </a:r>
            <a:br>
              <a:rPr lang="en-US" sz="2400"/>
            </a:br>
            <a:endParaRPr lang="en-US" sz="2400"/>
          </a:p>
        </p:txBody>
      </p:sp>
      <p:sp>
        <p:nvSpPr>
          <p:cNvPr id="2" name="TextBox 1">
            <a:extLst>
              <a:ext uri="{FF2B5EF4-FFF2-40B4-BE49-F238E27FC236}">
                <a16:creationId xmlns:a16="http://schemas.microsoft.com/office/drawing/2014/main" id="{A92842DC-CAE2-A79C-2869-925247C21A80}"/>
              </a:ext>
            </a:extLst>
          </p:cNvPr>
          <p:cNvSpPr txBox="1"/>
          <p:nvPr/>
        </p:nvSpPr>
        <p:spPr>
          <a:xfrm>
            <a:off x="48763" y="6457890"/>
            <a:ext cx="5307980" cy="400110"/>
          </a:xfrm>
          <a:prstGeom prst="rect">
            <a:avLst/>
          </a:prstGeom>
          <a:noFill/>
        </p:spPr>
        <p:txBody>
          <a:bodyPr wrap="square" rtlCol="0">
            <a:spAutoFit/>
          </a:bodyPr>
          <a:lstStyle/>
          <a:p>
            <a:r>
              <a:rPr lang="en-US" sz="2000">
                <a:solidFill>
                  <a:schemeClr val="tx1">
                    <a:lumMod val="50000"/>
                    <a:lumOff val="50000"/>
                  </a:schemeClr>
                </a:solidFill>
              </a:rPr>
              <a:t>Unpublished data, confidential</a:t>
            </a:r>
          </a:p>
        </p:txBody>
      </p:sp>
    </p:spTree>
    <p:custDataLst>
      <p:custData r:id="rId1"/>
      <p:custData r:id="rId2"/>
    </p:custDataLst>
    <p:extLst>
      <p:ext uri="{BB962C8B-B14F-4D97-AF65-F5344CB8AC3E}">
        <p14:creationId xmlns:p14="http://schemas.microsoft.com/office/powerpoint/2010/main" val="3509552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5"/>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a:extLst>
              <a:ext uri="{FF2B5EF4-FFF2-40B4-BE49-F238E27FC236}">
                <a16:creationId xmlns:a16="http://schemas.microsoft.com/office/drawing/2014/main" id="{088ADB9A-BC5A-74A3-B026-ABBF2793ED76}"/>
              </a:ext>
            </a:extLst>
          </p:cNvPr>
          <p:cNvGraphicFramePr>
            <a:graphicFrameLocks noChangeAspect="1"/>
          </p:cNvGraphicFramePr>
          <p:nvPr>
            <p:extLst>
              <p:ext uri="{D42A27DB-BD31-4B8C-83A1-F6EECF244321}">
                <p14:modId xmlns:p14="http://schemas.microsoft.com/office/powerpoint/2010/main" val="70254464"/>
              </p:ext>
            </p:extLst>
          </p:nvPr>
        </p:nvGraphicFramePr>
        <p:xfrm>
          <a:off x="3411911" y="1809601"/>
          <a:ext cx="5857984" cy="4509409"/>
        </p:xfrm>
        <a:graphic>
          <a:graphicData uri="http://schemas.openxmlformats.org/presentationml/2006/ole">
            <mc:AlternateContent xmlns:mc="http://schemas.openxmlformats.org/markup-compatibility/2006">
              <mc:Choice xmlns:v="urn:schemas-microsoft-com:vml" Requires="v">
                <p:oleObj name="Prism 10" r:id="rId5" imgW="5255100" imgH="4044890" progId="Prism10.Document">
                  <p:embed/>
                </p:oleObj>
              </mc:Choice>
              <mc:Fallback>
                <p:oleObj name="Prism 10" r:id="rId5" imgW="5255100" imgH="4044890" progId="Prism10.Document">
                  <p:embed/>
                  <p:pic>
                    <p:nvPicPr>
                      <p:cNvPr id="8" name="Object 7">
                        <a:extLst>
                          <a:ext uri="{FF2B5EF4-FFF2-40B4-BE49-F238E27FC236}">
                            <a16:creationId xmlns:a16="http://schemas.microsoft.com/office/drawing/2014/main" id="{088ADB9A-BC5A-74A3-B026-ABBF2793ED76}"/>
                          </a:ext>
                        </a:extLst>
                      </p:cNvPr>
                      <p:cNvPicPr/>
                      <p:nvPr/>
                    </p:nvPicPr>
                    <p:blipFill>
                      <a:blip r:embed="rId6"/>
                      <a:stretch>
                        <a:fillRect/>
                      </a:stretch>
                    </p:blipFill>
                    <p:spPr>
                      <a:xfrm>
                        <a:off x="3411911" y="1809601"/>
                        <a:ext cx="5857984" cy="4509409"/>
                      </a:xfrm>
                      <a:prstGeom prst="rect">
                        <a:avLst/>
                      </a:prstGeom>
                    </p:spPr>
                  </p:pic>
                </p:oleObj>
              </mc:Fallback>
            </mc:AlternateContent>
          </a:graphicData>
        </a:graphic>
      </p:graphicFrame>
      <p:pic>
        <p:nvPicPr>
          <p:cNvPr id="3" name="Picture 2" descr="A diagram of a cell cycle&#10;&#10;Description automatically generated">
            <a:extLst>
              <a:ext uri="{FF2B5EF4-FFF2-40B4-BE49-F238E27FC236}">
                <a16:creationId xmlns:a16="http://schemas.microsoft.com/office/drawing/2014/main" id="{3DA36730-54C4-5008-6ADA-1338A651E96D}"/>
              </a:ext>
            </a:extLst>
          </p:cNvPr>
          <p:cNvPicPr>
            <a:picLocks noChangeAspect="1"/>
          </p:cNvPicPr>
          <p:nvPr/>
        </p:nvPicPr>
        <p:blipFill>
          <a:blip r:embed="rId7"/>
          <a:srcRect l="5561" t="17723" r="55975" b="30345"/>
          <a:stretch>
            <a:fillRect/>
          </a:stretch>
        </p:blipFill>
        <p:spPr>
          <a:xfrm>
            <a:off x="10101407" y="0"/>
            <a:ext cx="2087418" cy="3362044"/>
          </a:xfrm>
          <a:prstGeom prst="rect">
            <a:avLst/>
          </a:prstGeom>
        </p:spPr>
      </p:pic>
      <p:sp>
        <p:nvSpPr>
          <p:cNvPr id="10" name="Title 4">
            <a:extLst>
              <a:ext uri="{FF2B5EF4-FFF2-40B4-BE49-F238E27FC236}">
                <a16:creationId xmlns:a16="http://schemas.microsoft.com/office/drawing/2014/main" id="{0E3D20BB-8A11-2F13-453C-5BE380CEDC38}"/>
              </a:ext>
            </a:extLst>
          </p:cNvPr>
          <p:cNvSpPr txBox="1">
            <a:spLocks/>
          </p:cNvSpPr>
          <p:nvPr/>
        </p:nvSpPr>
        <p:spPr>
          <a:xfrm>
            <a:off x="896939" y="714345"/>
            <a:ext cx="8628062" cy="587375"/>
          </a:xfrm>
          <a:prstGeom prst="rect">
            <a:avLst/>
          </a:prstGeom>
        </p:spPr>
        <p:txBody>
          <a:bodyPr vert="horz" lIns="0" tIns="45724" rIns="0" bIns="45724" rtlCol="0" anchor="t" anchorCtr="0">
            <a:noAutofit/>
          </a:bodyPr>
          <a:lstStyle>
            <a:lvl1pPr algn="l" defTabSz="914484" rtl="0" eaLnBrk="1" latinLnBrk="0" hangingPunct="1">
              <a:lnSpc>
                <a:spcPct val="90000"/>
              </a:lnSpc>
              <a:spcBef>
                <a:spcPct val="0"/>
              </a:spcBef>
              <a:buNone/>
              <a:defRPr sz="3200" b="1" kern="1200" cap="all" baseline="0">
                <a:solidFill>
                  <a:schemeClr val="tx1"/>
                </a:solidFill>
                <a:latin typeface="+mj-lt"/>
                <a:ea typeface="+mj-ea"/>
                <a:cs typeface="+mj-cs"/>
              </a:defRPr>
            </a:lvl1pPr>
          </a:lstStyle>
          <a:p>
            <a:r>
              <a:rPr lang="en-US" sz="2400" i="1"/>
              <a:t>CCND1</a:t>
            </a:r>
            <a:r>
              <a:rPr lang="en-US" sz="2400"/>
              <a:t> OE Increases Sensitivity To Treatment </a:t>
            </a:r>
            <a:br>
              <a:rPr lang="en-US" sz="2400"/>
            </a:br>
            <a:r>
              <a:rPr lang="en-US" sz="2400"/>
              <a:t>Targeting ATM DNA Damage signaling pathway</a:t>
            </a:r>
            <a:br>
              <a:rPr lang="en-US" sz="2400"/>
            </a:br>
            <a:endParaRPr lang="en-US" sz="2400"/>
          </a:p>
        </p:txBody>
      </p:sp>
      <p:sp>
        <p:nvSpPr>
          <p:cNvPr id="2" name="TextBox 1">
            <a:extLst>
              <a:ext uri="{FF2B5EF4-FFF2-40B4-BE49-F238E27FC236}">
                <a16:creationId xmlns:a16="http://schemas.microsoft.com/office/drawing/2014/main" id="{F381252A-DB8E-21EA-4E40-D999A6ADCD63}"/>
              </a:ext>
            </a:extLst>
          </p:cNvPr>
          <p:cNvSpPr txBox="1"/>
          <p:nvPr/>
        </p:nvSpPr>
        <p:spPr>
          <a:xfrm>
            <a:off x="48763" y="6457890"/>
            <a:ext cx="5307980" cy="400110"/>
          </a:xfrm>
          <a:prstGeom prst="rect">
            <a:avLst/>
          </a:prstGeom>
          <a:noFill/>
        </p:spPr>
        <p:txBody>
          <a:bodyPr wrap="square" rtlCol="0">
            <a:spAutoFit/>
          </a:bodyPr>
          <a:lstStyle/>
          <a:p>
            <a:r>
              <a:rPr lang="en-US" sz="2000">
                <a:solidFill>
                  <a:schemeClr val="tx1">
                    <a:lumMod val="50000"/>
                    <a:lumOff val="50000"/>
                  </a:schemeClr>
                </a:solidFill>
              </a:rPr>
              <a:t>Unpublished data, confidential</a:t>
            </a:r>
          </a:p>
        </p:txBody>
      </p:sp>
    </p:spTree>
    <p:custDataLst>
      <p:custData r:id="rId1"/>
      <p:custData r:id="rId2"/>
    </p:custDataLst>
    <p:extLst>
      <p:ext uri="{BB962C8B-B14F-4D97-AF65-F5344CB8AC3E}">
        <p14:creationId xmlns:p14="http://schemas.microsoft.com/office/powerpoint/2010/main" val="560399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0" name="TextBox 69">
            <a:extLst>
              <a:ext uri="{FF2B5EF4-FFF2-40B4-BE49-F238E27FC236}">
                <a16:creationId xmlns:a16="http://schemas.microsoft.com/office/drawing/2014/main" id="{6C526A77-F0BD-F614-E091-81DF8CEF971E}"/>
              </a:ext>
            </a:extLst>
          </p:cNvPr>
          <p:cNvSpPr txBox="1"/>
          <p:nvPr/>
        </p:nvSpPr>
        <p:spPr>
          <a:xfrm>
            <a:off x="1212492" y="467397"/>
            <a:ext cx="10976333" cy="307777"/>
          </a:xfrm>
          <a:prstGeom prst="rect">
            <a:avLst/>
          </a:prstGeom>
          <a:noFill/>
        </p:spPr>
        <p:txBody>
          <a:bodyPr wrap="square" lIns="0" tIns="45720" rIns="91440" bIns="45720" rtlCol="0" anchor="t">
            <a:spAutoFit/>
          </a:bodyPr>
          <a:lstStyle/>
          <a:p>
            <a:pPr>
              <a:spcBef>
                <a:spcPts val="600"/>
              </a:spcBef>
            </a:pPr>
            <a:r>
              <a:rPr lang="en-US" sz="1400" b="1"/>
              <a:t>CCND1 Overexpression Increases Sensitivity To Treatment Targeting DNA Repair</a:t>
            </a:r>
            <a:endParaRPr lang="en-US"/>
          </a:p>
        </p:txBody>
      </p:sp>
      <p:graphicFrame>
        <p:nvGraphicFramePr>
          <p:cNvPr id="8" name="Object 7">
            <a:extLst>
              <a:ext uri="{FF2B5EF4-FFF2-40B4-BE49-F238E27FC236}">
                <a16:creationId xmlns:a16="http://schemas.microsoft.com/office/drawing/2014/main" id="{E3D9366D-205D-9417-60B6-A8815B6929C7}"/>
              </a:ext>
            </a:extLst>
          </p:cNvPr>
          <p:cNvGraphicFramePr>
            <a:graphicFrameLocks noChangeAspect="1"/>
          </p:cNvGraphicFramePr>
          <p:nvPr>
            <p:extLst>
              <p:ext uri="{D42A27DB-BD31-4B8C-83A1-F6EECF244321}">
                <p14:modId xmlns:p14="http://schemas.microsoft.com/office/powerpoint/2010/main" val="267541732"/>
              </p:ext>
            </p:extLst>
          </p:nvPr>
        </p:nvGraphicFramePr>
        <p:xfrm>
          <a:off x="2655888" y="1809750"/>
          <a:ext cx="6642100" cy="4827588"/>
        </p:xfrm>
        <a:graphic>
          <a:graphicData uri="http://schemas.openxmlformats.org/presentationml/2006/ole">
            <mc:AlternateContent xmlns:mc="http://schemas.openxmlformats.org/markup-compatibility/2006">
              <mc:Choice xmlns:v="urn:schemas-microsoft-com:vml" Requires="v">
                <p:oleObj name="Prism 10" r:id="rId4" imgW="5566258" imgH="4044890" progId="Prism10.Document">
                  <p:embed/>
                </p:oleObj>
              </mc:Choice>
              <mc:Fallback>
                <p:oleObj name="Prism 10" r:id="rId4" imgW="5566258" imgH="4044890" progId="Prism10.Document">
                  <p:embed/>
                  <p:pic>
                    <p:nvPicPr>
                      <p:cNvPr id="8" name="Object 7">
                        <a:extLst>
                          <a:ext uri="{FF2B5EF4-FFF2-40B4-BE49-F238E27FC236}">
                            <a16:creationId xmlns:a16="http://schemas.microsoft.com/office/drawing/2014/main" id="{E3D9366D-205D-9417-60B6-A8815B6929C7}"/>
                          </a:ext>
                        </a:extLst>
                      </p:cNvPr>
                      <p:cNvPicPr/>
                      <p:nvPr/>
                    </p:nvPicPr>
                    <p:blipFill>
                      <a:blip r:embed="rId5"/>
                      <a:stretch>
                        <a:fillRect/>
                      </a:stretch>
                    </p:blipFill>
                    <p:spPr>
                      <a:xfrm>
                        <a:off x="2655888" y="1809750"/>
                        <a:ext cx="6642100" cy="4827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3027C301-9E56-1E44-64C2-5CB3031531F1}"/>
              </a:ext>
            </a:extLst>
          </p:cNvPr>
          <p:cNvSpPr>
            <a:spLocks noGrp="1"/>
          </p:cNvSpPr>
          <p:nvPr>
            <p:ph type="title"/>
          </p:nvPr>
        </p:nvSpPr>
        <p:spPr>
          <a:xfrm>
            <a:off x="977477" y="1117020"/>
            <a:ext cx="9998921" cy="587375"/>
          </a:xfrm>
        </p:spPr>
        <p:txBody>
          <a:bodyPr/>
          <a:lstStyle/>
          <a:p>
            <a:endParaRPr lang="en-US"/>
          </a:p>
        </p:txBody>
      </p:sp>
    </p:spTree>
    <p:custDataLst>
      <p:custData r:id="rId1"/>
      <p:custData r:id="rId2"/>
    </p:custDataLst>
    <p:extLst>
      <p:ext uri="{BB962C8B-B14F-4D97-AF65-F5344CB8AC3E}">
        <p14:creationId xmlns:p14="http://schemas.microsoft.com/office/powerpoint/2010/main" val="14235624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18F0C-158C-F78B-0C1E-F7CAE553AD57}"/>
              </a:ext>
            </a:extLst>
          </p:cNvPr>
          <p:cNvSpPr>
            <a:spLocks noGrp="1"/>
          </p:cNvSpPr>
          <p:nvPr>
            <p:ph type="title"/>
          </p:nvPr>
        </p:nvSpPr>
        <p:spPr>
          <a:xfrm>
            <a:off x="973139" y="830773"/>
            <a:ext cx="10007600" cy="587375"/>
          </a:xfrm>
        </p:spPr>
        <p:txBody>
          <a:bodyPr/>
          <a:lstStyle/>
          <a:p>
            <a:pPr>
              <a:spcBef>
                <a:spcPts val="600"/>
              </a:spcBef>
            </a:pPr>
            <a:r>
              <a:rPr lang="en-US" sz="2400" i="1"/>
              <a:t>CCND1</a:t>
            </a:r>
            <a:r>
              <a:rPr lang="en-US" sz="2400"/>
              <a:t> OE Increases Sensitivity To Treatment </a:t>
            </a:r>
            <a:br>
              <a:rPr lang="en-US" sz="2400"/>
            </a:br>
            <a:r>
              <a:rPr lang="en-US" sz="2400"/>
              <a:t>That Further Increases Replication Stress</a:t>
            </a:r>
          </a:p>
        </p:txBody>
      </p:sp>
      <p:graphicFrame>
        <p:nvGraphicFramePr>
          <p:cNvPr id="3" name="Object 2">
            <a:extLst>
              <a:ext uri="{FF2B5EF4-FFF2-40B4-BE49-F238E27FC236}">
                <a16:creationId xmlns:a16="http://schemas.microsoft.com/office/drawing/2014/main" id="{53E22D64-4904-660B-080D-F3106D01DE09}"/>
              </a:ext>
            </a:extLst>
          </p:cNvPr>
          <p:cNvGraphicFramePr>
            <a:graphicFrameLocks noChangeAspect="1"/>
          </p:cNvGraphicFramePr>
          <p:nvPr>
            <p:extLst>
              <p:ext uri="{D42A27DB-BD31-4B8C-83A1-F6EECF244321}">
                <p14:modId xmlns:p14="http://schemas.microsoft.com/office/powerpoint/2010/main" val="1217944216"/>
              </p:ext>
            </p:extLst>
          </p:nvPr>
        </p:nvGraphicFramePr>
        <p:xfrm>
          <a:off x="2851702" y="2183313"/>
          <a:ext cx="5791366" cy="4427362"/>
        </p:xfrm>
        <a:graphic>
          <a:graphicData uri="http://schemas.openxmlformats.org/presentationml/2006/ole">
            <mc:AlternateContent xmlns:mc="http://schemas.openxmlformats.org/markup-compatibility/2006">
              <mc:Choice xmlns:v="urn:schemas-microsoft-com:vml" Requires="v">
                <p:oleObj name="Prism 10" r:id="rId4" imgW="5291834" imgH="4044890" progId="Prism10.Document">
                  <p:embed/>
                </p:oleObj>
              </mc:Choice>
              <mc:Fallback>
                <p:oleObj name="Prism 10" r:id="rId4" imgW="5291834" imgH="4044890" progId="Prism10.Document">
                  <p:embed/>
                  <p:pic>
                    <p:nvPicPr>
                      <p:cNvPr id="3" name="Object 2">
                        <a:extLst>
                          <a:ext uri="{FF2B5EF4-FFF2-40B4-BE49-F238E27FC236}">
                            <a16:creationId xmlns:a16="http://schemas.microsoft.com/office/drawing/2014/main" id="{53E22D64-4904-660B-080D-F3106D01DE09}"/>
                          </a:ext>
                        </a:extLst>
                      </p:cNvPr>
                      <p:cNvPicPr/>
                      <p:nvPr/>
                    </p:nvPicPr>
                    <p:blipFill>
                      <a:blip r:embed="rId5"/>
                      <a:stretch>
                        <a:fillRect/>
                      </a:stretch>
                    </p:blipFill>
                    <p:spPr>
                      <a:xfrm>
                        <a:off x="2851702" y="2183313"/>
                        <a:ext cx="5791366" cy="4427362"/>
                      </a:xfrm>
                      <a:prstGeom prst="rect">
                        <a:avLst/>
                      </a:prstGeom>
                    </p:spPr>
                  </p:pic>
                </p:oleObj>
              </mc:Fallback>
            </mc:AlternateContent>
          </a:graphicData>
        </a:graphic>
      </p:graphicFrame>
      <p:sp>
        <p:nvSpPr>
          <p:cNvPr id="4" name="TextBox 3">
            <a:extLst>
              <a:ext uri="{FF2B5EF4-FFF2-40B4-BE49-F238E27FC236}">
                <a16:creationId xmlns:a16="http://schemas.microsoft.com/office/drawing/2014/main" id="{19FB20DE-87AB-7D53-5725-0939E8C30BBB}"/>
              </a:ext>
            </a:extLst>
          </p:cNvPr>
          <p:cNvSpPr txBox="1"/>
          <p:nvPr/>
        </p:nvSpPr>
        <p:spPr>
          <a:xfrm>
            <a:off x="48763" y="6457890"/>
            <a:ext cx="5307980" cy="400110"/>
          </a:xfrm>
          <a:prstGeom prst="rect">
            <a:avLst/>
          </a:prstGeom>
          <a:noFill/>
        </p:spPr>
        <p:txBody>
          <a:bodyPr wrap="square" rtlCol="0">
            <a:spAutoFit/>
          </a:bodyPr>
          <a:lstStyle/>
          <a:p>
            <a:r>
              <a:rPr lang="en-US" sz="2000">
                <a:solidFill>
                  <a:schemeClr val="tx1">
                    <a:lumMod val="50000"/>
                    <a:lumOff val="50000"/>
                  </a:schemeClr>
                </a:solidFill>
              </a:rPr>
              <a:t>Unpublished data, confidential</a:t>
            </a:r>
          </a:p>
        </p:txBody>
      </p:sp>
    </p:spTree>
    <p:custDataLst>
      <p:custData r:id="rId1"/>
      <p:custData r:id="rId2"/>
    </p:custDataLst>
    <p:extLst>
      <p:ext uri="{BB962C8B-B14F-4D97-AF65-F5344CB8AC3E}">
        <p14:creationId xmlns:p14="http://schemas.microsoft.com/office/powerpoint/2010/main" val="4961832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7C1D7-3AD6-1E18-39B8-F718CEDD3B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A9D0AC-D1F9-08E4-8CC1-ACF695FC32F9}"/>
              </a:ext>
            </a:extLst>
          </p:cNvPr>
          <p:cNvSpPr>
            <a:spLocks noGrp="1"/>
          </p:cNvSpPr>
          <p:nvPr>
            <p:ph type="title"/>
          </p:nvPr>
        </p:nvSpPr>
        <p:spPr>
          <a:xfrm>
            <a:off x="973139" y="536575"/>
            <a:ext cx="10007600" cy="587375"/>
          </a:xfrm>
        </p:spPr>
        <p:txBody>
          <a:bodyPr/>
          <a:lstStyle/>
          <a:p>
            <a:pPr>
              <a:spcBef>
                <a:spcPts val="600"/>
              </a:spcBef>
            </a:pPr>
            <a:r>
              <a:rPr lang="en-US"/>
              <a:t>Synergy Between ATR and PARP inhibition</a:t>
            </a:r>
          </a:p>
        </p:txBody>
      </p:sp>
      <p:pic>
        <p:nvPicPr>
          <p:cNvPr id="6" name="Picture 5" descr="A screen shot of a graph&#10;&#10;Description automatically generated">
            <a:extLst>
              <a:ext uri="{FF2B5EF4-FFF2-40B4-BE49-F238E27FC236}">
                <a16:creationId xmlns:a16="http://schemas.microsoft.com/office/drawing/2014/main" id="{B3830EDB-70C8-C257-859A-F2FF5FFAF5EF}"/>
              </a:ext>
            </a:extLst>
          </p:cNvPr>
          <p:cNvPicPr>
            <a:picLocks noChangeAspect="1"/>
          </p:cNvPicPr>
          <p:nvPr/>
        </p:nvPicPr>
        <p:blipFill>
          <a:blip r:embed="rId4"/>
          <a:stretch>
            <a:fillRect/>
          </a:stretch>
        </p:blipFill>
        <p:spPr>
          <a:xfrm>
            <a:off x="7445396" y="1851455"/>
            <a:ext cx="3625878" cy="3988594"/>
          </a:xfrm>
          <a:prstGeom prst="rect">
            <a:avLst/>
          </a:prstGeom>
        </p:spPr>
      </p:pic>
      <p:graphicFrame>
        <p:nvGraphicFramePr>
          <p:cNvPr id="7" name="Object 6">
            <a:extLst>
              <a:ext uri="{FF2B5EF4-FFF2-40B4-BE49-F238E27FC236}">
                <a16:creationId xmlns:a16="http://schemas.microsoft.com/office/drawing/2014/main" id="{17EE97CC-3617-FACC-5626-7FD484FA41C2}"/>
              </a:ext>
            </a:extLst>
          </p:cNvPr>
          <p:cNvGraphicFramePr>
            <a:graphicFrameLocks noChangeAspect="1"/>
          </p:cNvGraphicFramePr>
          <p:nvPr>
            <p:extLst>
              <p:ext uri="{D42A27DB-BD31-4B8C-83A1-F6EECF244321}">
                <p14:modId xmlns:p14="http://schemas.microsoft.com/office/powerpoint/2010/main" val="3149145963"/>
              </p:ext>
            </p:extLst>
          </p:nvPr>
        </p:nvGraphicFramePr>
        <p:xfrm>
          <a:off x="1045989" y="1947214"/>
          <a:ext cx="5910262" cy="4044950"/>
        </p:xfrm>
        <a:graphic>
          <a:graphicData uri="http://schemas.openxmlformats.org/presentationml/2006/ole">
            <mc:AlternateContent xmlns:mc="http://schemas.openxmlformats.org/markup-compatibility/2006">
              <mc:Choice xmlns:v="urn:schemas-microsoft-com:vml" Requires="v">
                <p:oleObj name="Prism 10" r:id="rId5" imgW="5910907" imgH="4044890" progId="Prism10.Document">
                  <p:embed/>
                </p:oleObj>
              </mc:Choice>
              <mc:Fallback>
                <p:oleObj name="Prism 10" r:id="rId5" imgW="5910907" imgH="4044890" progId="Prism10.Document">
                  <p:embed/>
                  <p:pic>
                    <p:nvPicPr>
                      <p:cNvPr id="7" name="Object 6">
                        <a:extLst>
                          <a:ext uri="{FF2B5EF4-FFF2-40B4-BE49-F238E27FC236}">
                            <a16:creationId xmlns:a16="http://schemas.microsoft.com/office/drawing/2014/main" id="{17EE97CC-3617-FACC-5626-7FD484FA41C2}"/>
                          </a:ext>
                        </a:extLst>
                      </p:cNvPr>
                      <p:cNvPicPr/>
                      <p:nvPr/>
                    </p:nvPicPr>
                    <p:blipFill>
                      <a:blip r:embed="rId6"/>
                      <a:stretch>
                        <a:fillRect/>
                      </a:stretch>
                    </p:blipFill>
                    <p:spPr>
                      <a:xfrm>
                        <a:off x="1045989" y="1947214"/>
                        <a:ext cx="5910262" cy="4044950"/>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65C8C2C0-87CA-DFC3-1C26-87E0A85A0795}"/>
              </a:ext>
            </a:extLst>
          </p:cNvPr>
          <p:cNvSpPr txBox="1"/>
          <p:nvPr/>
        </p:nvSpPr>
        <p:spPr>
          <a:xfrm>
            <a:off x="48763" y="6457890"/>
            <a:ext cx="5307980" cy="400110"/>
          </a:xfrm>
          <a:prstGeom prst="rect">
            <a:avLst/>
          </a:prstGeom>
          <a:noFill/>
        </p:spPr>
        <p:txBody>
          <a:bodyPr wrap="square" rtlCol="0">
            <a:spAutoFit/>
          </a:bodyPr>
          <a:lstStyle/>
          <a:p>
            <a:r>
              <a:rPr lang="en-US" sz="2000">
                <a:solidFill>
                  <a:schemeClr val="tx1">
                    <a:lumMod val="50000"/>
                    <a:lumOff val="50000"/>
                  </a:schemeClr>
                </a:solidFill>
              </a:rPr>
              <a:t>Unpublished data, confidential</a:t>
            </a:r>
          </a:p>
        </p:txBody>
      </p:sp>
    </p:spTree>
    <p:custDataLst>
      <p:custData r:id="rId1"/>
      <p:custData r:id="rId2"/>
    </p:custDataLst>
    <p:extLst>
      <p:ext uri="{BB962C8B-B14F-4D97-AF65-F5344CB8AC3E}">
        <p14:creationId xmlns:p14="http://schemas.microsoft.com/office/powerpoint/2010/main" val="20427998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6A606E7-951F-925C-E96D-FB91862F74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BF778A-BA67-BD2C-DDD3-E5DE18099043}"/>
              </a:ext>
            </a:extLst>
          </p:cNvPr>
          <p:cNvSpPr>
            <a:spLocks noGrp="1"/>
          </p:cNvSpPr>
          <p:nvPr>
            <p:ph type="title"/>
          </p:nvPr>
        </p:nvSpPr>
        <p:spPr>
          <a:xfrm>
            <a:off x="973139" y="536575"/>
            <a:ext cx="10007600" cy="587375"/>
          </a:xfrm>
        </p:spPr>
        <p:txBody>
          <a:bodyPr/>
          <a:lstStyle/>
          <a:p>
            <a:pPr>
              <a:spcBef>
                <a:spcPts val="600"/>
              </a:spcBef>
            </a:pPr>
            <a:r>
              <a:rPr lang="en-US"/>
              <a:t>Synergy Between ATR and PARP inhibition</a:t>
            </a:r>
          </a:p>
        </p:txBody>
      </p:sp>
      <p:graphicFrame>
        <p:nvGraphicFramePr>
          <p:cNvPr id="4" name="Object 3">
            <a:extLst>
              <a:ext uri="{FF2B5EF4-FFF2-40B4-BE49-F238E27FC236}">
                <a16:creationId xmlns:a16="http://schemas.microsoft.com/office/drawing/2014/main" id="{A8238669-2606-4FAA-60E5-46C8FB7CAEFA}"/>
              </a:ext>
            </a:extLst>
          </p:cNvPr>
          <p:cNvGraphicFramePr>
            <a:graphicFrameLocks noChangeAspect="1"/>
          </p:cNvGraphicFramePr>
          <p:nvPr/>
        </p:nvGraphicFramePr>
        <p:xfrm>
          <a:off x="741841" y="2142865"/>
          <a:ext cx="6247441" cy="3988594"/>
        </p:xfrm>
        <a:graphic>
          <a:graphicData uri="http://schemas.openxmlformats.org/presentationml/2006/ole">
            <mc:AlternateContent xmlns:mc="http://schemas.openxmlformats.org/markup-compatibility/2006">
              <mc:Choice xmlns:v="urn:schemas-microsoft-com:vml" Requires="v">
                <p:oleObj name="Prism 10" r:id="rId4" imgW="6336228" imgH="4044890" progId="Prism10.Document">
                  <p:embed/>
                </p:oleObj>
              </mc:Choice>
              <mc:Fallback>
                <p:oleObj name="Prism 10" r:id="rId4" imgW="6336228" imgH="4044890" progId="Prism10.Document">
                  <p:embed/>
                  <p:pic>
                    <p:nvPicPr>
                      <p:cNvPr id="4" name="Object 3">
                        <a:extLst>
                          <a:ext uri="{FF2B5EF4-FFF2-40B4-BE49-F238E27FC236}">
                            <a16:creationId xmlns:a16="http://schemas.microsoft.com/office/drawing/2014/main" id="{A8238669-2606-4FAA-60E5-46C8FB7CAEFA}"/>
                          </a:ext>
                        </a:extLst>
                      </p:cNvPr>
                      <p:cNvPicPr/>
                      <p:nvPr/>
                    </p:nvPicPr>
                    <p:blipFill>
                      <a:blip r:embed="rId5"/>
                      <a:stretch>
                        <a:fillRect/>
                      </a:stretch>
                    </p:blipFill>
                    <p:spPr>
                      <a:xfrm>
                        <a:off x="741841" y="2142865"/>
                        <a:ext cx="6247441" cy="3988594"/>
                      </a:xfrm>
                      <a:prstGeom prst="rect">
                        <a:avLst/>
                      </a:prstGeom>
                    </p:spPr>
                  </p:pic>
                </p:oleObj>
              </mc:Fallback>
            </mc:AlternateContent>
          </a:graphicData>
        </a:graphic>
      </p:graphicFrame>
      <p:pic>
        <p:nvPicPr>
          <p:cNvPr id="6" name="Picture 5" descr="A screen shot of a graph&#10;&#10;Description automatically generated">
            <a:extLst>
              <a:ext uri="{FF2B5EF4-FFF2-40B4-BE49-F238E27FC236}">
                <a16:creationId xmlns:a16="http://schemas.microsoft.com/office/drawing/2014/main" id="{406E3BB4-3059-A65C-EC22-54B91BD42FFB}"/>
              </a:ext>
            </a:extLst>
          </p:cNvPr>
          <p:cNvPicPr>
            <a:picLocks noChangeAspect="1"/>
          </p:cNvPicPr>
          <p:nvPr/>
        </p:nvPicPr>
        <p:blipFill>
          <a:blip r:embed="rId6"/>
          <a:stretch>
            <a:fillRect/>
          </a:stretch>
        </p:blipFill>
        <p:spPr>
          <a:xfrm>
            <a:off x="7445396" y="1851455"/>
            <a:ext cx="3625878" cy="3988594"/>
          </a:xfrm>
          <a:prstGeom prst="rect">
            <a:avLst/>
          </a:prstGeom>
        </p:spPr>
      </p:pic>
    </p:spTree>
    <p:custDataLst>
      <p:custData r:id="rId1"/>
      <p:custData r:id="rId2"/>
    </p:custDataLst>
    <p:extLst>
      <p:ext uri="{BB962C8B-B14F-4D97-AF65-F5344CB8AC3E}">
        <p14:creationId xmlns:p14="http://schemas.microsoft.com/office/powerpoint/2010/main" val="10988201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24CC268-CEF4-0474-F8D3-08F620F166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B98DB1-3DF0-182C-3A15-4564A1948B46}"/>
              </a:ext>
            </a:extLst>
          </p:cNvPr>
          <p:cNvSpPr>
            <a:spLocks noGrp="1"/>
          </p:cNvSpPr>
          <p:nvPr>
            <p:ph type="title"/>
          </p:nvPr>
        </p:nvSpPr>
        <p:spPr>
          <a:xfrm>
            <a:off x="973139" y="536575"/>
            <a:ext cx="10007600" cy="587375"/>
          </a:xfrm>
        </p:spPr>
        <p:txBody>
          <a:bodyPr/>
          <a:lstStyle/>
          <a:p>
            <a:r>
              <a:rPr lang="en-US"/>
              <a:t>Synergy Between ATR and PARP inhibition</a:t>
            </a:r>
          </a:p>
        </p:txBody>
      </p:sp>
      <p:pic>
        <p:nvPicPr>
          <p:cNvPr id="6" name="Picture 5" descr="A screenshot of a graph&#10;&#10;Description automatically generated">
            <a:extLst>
              <a:ext uri="{FF2B5EF4-FFF2-40B4-BE49-F238E27FC236}">
                <a16:creationId xmlns:a16="http://schemas.microsoft.com/office/drawing/2014/main" id="{E15FE275-F34B-2B9A-65C0-682B11027769}"/>
              </a:ext>
            </a:extLst>
          </p:cNvPr>
          <p:cNvPicPr>
            <a:picLocks noChangeAspect="1"/>
          </p:cNvPicPr>
          <p:nvPr/>
        </p:nvPicPr>
        <p:blipFill>
          <a:blip r:embed="rId4"/>
          <a:stretch>
            <a:fillRect/>
          </a:stretch>
        </p:blipFill>
        <p:spPr>
          <a:xfrm>
            <a:off x="7566983" y="2092523"/>
            <a:ext cx="3129592" cy="3802569"/>
          </a:xfrm>
          <a:prstGeom prst="rect">
            <a:avLst/>
          </a:prstGeom>
        </p:spPr>
      </p:pic>
      <p:graphicFrame>
        <p:nvGraphicFramePr>
          <p:cNvPr id="3" name="Object 2">
            <a:extLst>
              <a:ext uri="{FF2B5EF4-FFF2-40B4-BE49-F238E27FC236}">
                <a16:creationId xmlns:a16="http://schemas.microsoft.com/office/drawing/2014/main" id="{EBF3D295-E2BB-28C2-8ACA-23CEA34F1145}"/>
              </a:ext>
            </a:extLst>
          </p:cNvPr>
          <p:cNvGraphicFramePr>
            <a:graphicFrameLocks noChangeAspect="1"/>
          </p:cNvGraphicFramePr>
          <p:nvPr>
            <p:extLst>
              <p:ext uri="{D42A27DB-BD31-4B8C-83A1-F6EECF244321}">
                <p14:modId xmlns:p14="http://schemas.microsoft.com/office/powerpoint/2010/main" val="758890609"/>
              </p:ext>
            </p:extLst>
          </p:nvPr>
        </p:nvGraphicFramePr>
        <p:xfrm>
          <a:off x="1330325" y="1915408"/>
          <a:ext cx="5868988" cy="4044950"/>
        </p:xfrm>
        <a:graphic>
          <a:graphicData uri="http://schemas.openxmlformats.org/presentationml/2006/ole">
            <mc:AlternateContent xmlns:mc="http://schemas.openxmlformats.org/markup-compatibility/2006">
              <mc:Choice xmlns:v="urn:schemas-microsoft-com:vml" Requires="v">
                <p:oleObj name="Prism 10" r:id="rId5" imgW="5869492" imgH="4044890" progId="Prism10.Document">
                  <p:embed/>
                </p:oleObj>
              </mc:Choice>
              <mc:Fallback>
                <p:oleObj name="Prism 10" r:id="rId5" imgW="5869492" imgH="4044890" progId="Prism10.Document">
                  <p:embed/>
                  <p:pic>
                    <p:nvPicPr>
                      <p:cNvPr id="3" name="Object 2">
                        <a:extLst>
                          <a:ext uri="{FF2B5EF4-FFF2-40B4-BE49-F238E27FC236}">
                            <a16:creationId xmlns:a16="http://schemas.microsoft.com/office/drawing/2014/main" id="{EBF3D295-E2BB-28C2-8ACA-23CEA34F1145}"/>
                          </a:ext>
                        </a:extLst>
                      </p:cNvPr>
                      <p:cNvPicPr/>
                      <p:nvPr/>
                    </p:nvPicPr>
                    <p:blipFill>
                      <a:blip r:embed="rId6"/>
                      <a:stretch>
                        <a:fillRect/>
                      </a:stretch>
                    </p:blipFill>
                    <p:spPr>
                      <a:xfrm>
                        <a:off x="1330325" y="1915408"/>
                        <a:ext cx="5868988" cy="4044950"/>
                      </a:xfrm>
                      <a:prstGeom prst="rect">
                        <a:avLst/>
                      </a:prstGeom>
                    </p:spPr>
                  </p:pic>
                </p:oleObj>
              </mc:Fallback>
            </mc:AlternateContent>
          </a:graphicData>
        </a:graphic>
      </p:graphicFrame>
    </p:spTree>
    <p:custDataLst>
      <p:custData r:id="rId1"/>
      <p:custData r:id="rId2"/>
    </p:custDataLst>
    <p:extLst>
      <p:ext uri="{BB962C8B-B14F-4D97-AF65-F5344CB8AC3E}">
        <p14:creationId xmlns:p14="http://schemas.microsoft.com/office/powerpoint/2010/main" val="37564019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7B0FF33-FEB7-3C13-93AF-2C5F5A0918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3CEC4A-BD1C-1AC3-3D1B-EBED914EF274}"/>
              </a:ext>
            </a:extLst>
          </p:cNvPr>
          <p:cNvSpPr>
            <a:spLocks noGrp="1"/>
          </p:cNvSpPr>
          <p:nvPr>
            <p:ph type="title"/>
          </p:nvPr>
        </p:nvSpPr>
        <p:spPr>
          <a:xfrm>
            <a:off x="973139" y="536575"/>
            <a:ext cx="10007600" cy="587375"/>
          </a:xfrm>
        </p:spPr>
        <p:txBody>
          <a:bodyPr/>
          <a:lstStyle/>
          <a:p>
            <a:r>
              <a:rPr lang="en-US"/>
              <a:t>In Vitro Responses to Combinations</a:t>
            </a:r>
          </a:p>
        </p:txBody>
      </p:sp>
      <p:sp>
        <p:nvSpPr>
          <p:cNvPr id="70" name="TextBox 69">
            <a:extLst>
              <a:ext uri="{FF2B5EF4-FFF2-40B4-BE49-F238E27FC236}">
                <a16:creationId xmlns:a16="http://schemas.microsoft.com/office/drawing/2014/main" id="{7433754C-3BBC-F7F7-7443-20D0F73AD7E5}"/>
              </a:ext>
            </a:extLst>
          </p:cNvPr>
          <p:cNvSpPr txBox="1"/>
          <p:nvPr/>
        </p:nvSpPr>
        <p:spPr>
          <a:xfrm>
            <a:off x="973139" y="1454348"/>
            <a:ext cx="10976333" cy="307777"/>
          </a:xfrm>
          <a:prstGeom prst="rect">
            <a:avLst/>
          </a:prstGeom>
          <a:noFill/>
        </p:spPr>
        <p:txBody>
          <a:bodyPr wrap="square" lIns="0" tIns="45720" rIns="91440" bIns="45720" rtlCol="0" anchor="t">
            <a:spAutoFit/>
          </a:bodyPr>
          <a:lstStyle/>
          <a:p>
            <a:pPr>
              <a:spcBef>
                <a:spcPts val="600"/>
              </a:spcBef>
            </a:pPr>
            <a:r>
              <a:rPr lang="en-US" sz="1400" b="1"/>
              <a:t>Synergy Between </a:t>
            </a:r>
            <a:r>
              <a:rPr lang="en-US" sz="1400" b="1" err="1"/>
              <a:t>ATRi</a:t>
            </a:r>
            <a:r>
              <a:rPr lang="en-US" sz="1400" b="1"/>
              <a:t> and </a:t>
            </a:r>
            <a:r>
              <a:rPr lang="en-US" sz="1400" b="1" err="1"/>
              <a:t>PARPi</a:t>
            </a:r>
            <a:endParaRPr lang="en-US" sz="1400" b="1"/>
          </a:p>
        </p:txBody>
      </p:sp>
      <p:graphicFrame>
        <p:nvGraphicFramePr>
          <p:cNvPr id="5" name="Object 4">
            <a:extLst>
              <a:ext uri="{FF2B5EF4-FFF2-40B4-BE49-F238E27FC236}">
                <a16:creationId xmlns:a16="http://schemas.microsoft.com/office/drawing/2014/main" id="{3C9E1736-AB00-182E-3BB2-A25A1297CE24}"/>
              </a:ext>
            </a:extLst>
          </p:cNvPr>
          <p:cNvGraphicFramePr>
            <a:graphicFrameLocks noChangeAspect="1"/>
          </p:cNvGraphicFramePr>
          <p:nvPr/>
        </p:nvGraphicFramePr>
        <p:xfrm>
          <a:off x="973139" y="2092523"/>
          <a:ext cx="5997575" cy="4044950"/>
        </p:xfrm>
        <a:graphic>
          <a:graphicData uri="http://schemas.openxmlformats.org/presentationml/2006/ole">
            <mc:AlternateContent xmlns:mc="http://schemas.openxmlformats.org/markup-compatibility/2006">
              <mc:Choice xmlns:v="urn:schemas-microsoft-com:vml" Requires="v">
                <p:oleObj name="Prism 10" r:id="rId4" imgW="5997700" imgH="4044890" progId="Prism10.Document">
                  <p:embed/>
                </p:oleObj>
              </mc:Choice>
              <mc:Fallback>
                <p:oleObj name="Prism 10" r:id="rId4" imgW="5997700" imgH="4044890" progId="Prism10.Document">
                  <p:embed/>
                  <p:pic>
                    <p:nvPicPr>
                      <p:cNvPr id="5" name="Object 4">
                        <a:extLst>
                          <a:ext uri="{FF2B5EF4-FFF2-40B4-BE49-F238E27FC236}">
                            <a16:creationId xmlns:a16="http://schemas.microsoft.com/office/drawing/2014/main" id="{3C9E1736-AB00-182E-3BB2-A25A1297CE24}"/>
                          </a:ext>
                        </a:extLst>
                      </p:cNvPr>
                      <p:cNvPicPr/>
                      <p:nvPr/>
                    </p:nvPicPr>
                    <p:blipFill>
                      <a:blip r:embed="rId5"/>
                      <a:stretch>
                        <a:fillRect/>
                      </a:stretch>
                    </p:blipFill>
                    <p:spPr>
                      <a:xfrm>
                        <a:off x="973139" y="2092523"/>
                        <a:ext cx="5997575" cy="4044950"/>
                      </a:xfrm>
                      <a:prstGeom prst="rect">
                        <a:avLst/>
                      </a:prstGeom>
                    </p:spPr>
                  </p:pic>
                </p:oleObj>
              </mc:Fallback>
            </mc:AlternateContent>
          </a:graphicData>
        </a:graphic>
      </p:graphicFrame>
      <p:pic>
        <p:nvPicPr>
          <p:cNvPr id="6" name="Picture 5" descr="A screenshot of a graph&#10;&#10;Description automatically generated">
            <a:extLst>
              <a:ext uri="{FF2B5EF4-FFF2-40B4-BE49-F238E27FC236}">
                <a16:creationId xmlns:a16="http://schemas.microsoft.com/office/drawing/2014/main" id="{93C4E837-BEAB-01D2-1223-5B3431F18CCA}"/>
              </a:ext>
            </a:extLst>
          </p:cNvPr>
          <p:cNvPicPr>
            <a:picLocks noChangeAspect="1"/>
          </p:cNvPicPr>
          <p:nvPr/>
        </p:nvPicPr>
        <p:blipFill>
          <a:blip r:embed="rId6"/>
          <a:stretch>
            <a:fillRect/>
          </a:stretch>
        </p:blipFill>
        <p:spPr>
          <a:xfrm>
            <a:off x="7566983" y="2092523"/>
            <a:ext cx="3129592" cy="3802569"/>
          </a:xfrm>
          <a:prstGeom prst="rect">
            <a:avLst/>
          </a:prstGeom>
        </p:spPr>
      </p:pic>
    </p:spTree>
    <p:custDataLst>
      <p:custData r:id="rId1"/>
      <p:custData r:id="rId2"/>
    </p:custDataLst>
    <p:extLst>
      <p:ext uri="{BB962C8B-B14F-4D97-AF65-F5344CB8AC3E}">
        <p14:creationId xmlns:p14="http://schemas.microsoft.com/office/powerpoint/2010/main" val="1265208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2CFEF-8B48-08EF-E759-5EC0685E9126}"/>
              </a:ext>
            </a:extLst>
          </p:cNvPr>
          <p:cNvSpPr>
            <a:spLocks noGrp="1"/>
          </p:cNvSpPr>
          <p:nvPr>
            <p:ph type="title"/>
          </p:nvPr>
        </p:nvSpPr>
        <p:spPr>
          <a:xfrm>
            <a:off x="973138" y="536575"/>
            <a:ext cx="9556840" cy="587375"/>
          </a:xfrm>
        </p:spPr>
        <p:txBody>
          <a:bodyPr/>
          <a:lstStyle/>
          <a:p>
            <a:r>
              <a:rPr lang="en-US"/>
              <a:t>Increased Sensitivity linked to </a:t>
            </a:r>
            <a:br>
              <a:rPr lang="en-US"/>
            </a:br>
            <a:r>
              <a:rPr lang="en-US"/>
              <a:t>Enhanced Replication Stress</a:t>
            </a:r>
          </a:p>
        </p:txBody>
      </p:sp>
      <p:sp>
        <p:nvSpPr>
          <p:cNvPr id="4" name="Left Brace 3">
            <a:extLst>
              <a:ext uri="{FF2B5EF4-FFF2-40B4-BE49-F238E27FC236}">
                <a16:creationId xmlns:a16="http://schemas.microsoft.com/office/drawing/2014/main" id="{3CD2C76C-838A-E55C-BB92-6442FDA962F8}"/>
              </a:ext>
            </a:extLst>
          </p:cNvPr>
          <p:cNvSpPr/>
          <p:nvPr/>
        </p:nvSpPr>
        <p:spPr>
          <a:xfrm rot="5400000">
            <a:off x="4064810" y="1477690"/>
            <a:ext cx="367943" cy="2513484"/>
          </a:xfrm>
          <a:prstGeom prst="leftBrace">
            <a:avLst/>
          </a:prstGeom>
          <a:solidFill>
            <a:schemeClr val="bg1"/>
          </a:solidFill>
          <a:ln w="254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00">
              <a:latin typeface="Times New Roman"/>
              <a:cs typeface="Times New Roman"/>
            </a:endParaRPr>
          </a:p>
        </p:txBody>
      </p:sp>
      <p:pic>
        <p:nvPicPr>
          <p:cNvPr id="5" name="Picture 4" descr="A close-up of a test&#10;&#10;Description automatically generated">
            <a:extLst>
              <a:ext uri="{FF2B5EF4-FFF2-40B4-BE49-F238E27FC236}">
                <a16:creationId xmlns:a16="http://schemas.microsoft.com/office/drawing/2014/main" id="{C1960822-0E5D-88FF-DD7B-E345465F14FD}"/>
              </a:ext>
            </a:extLst>
          </p:cNvPr>
          <p:cNvPicPr>
            <a:picLocks noChangeAspect="1"/>
          </p:cNvPicPr>
          <p:nvPr/>
        </p:nvPicPr>
        <p:blipFill>
          <a:blip r:embed="rId2">
            <a:extLst>
              <a:ext uri="{28A0092B-C50C-407E-A947-70E740481C1C}">
                <a14:useLocalDpi xmlns:a14="http://schemas.microsoft.com/office/drawing/2010/main" val="0"/>
              </a:ext>
            </a:extLst>
          </a:blip>
          <a:srcRect l="12735" t="20364" r="11852" b="64054"/>
          <a:stretch/>
        </p:blipFill>
        <p:spPr>
          <a:xfrm>
            <a:off x="3048298" y="4836430"/>
            <a:ext cx="4908837" cy="311672"/>
          </a:xfrm>
          <a:prstGeom prst="rect">
            <a:avLst/>
          </a:prstGeom>
        </p:spPr>
      </p:pic>
      <p:sp>
        <p:nvSpPr>
          <p:cNvPr id="6" name="TextBox 5">
            <a:extLst>
              <a:ext uri="{FF2B5EF4-FFF2-40B4-BE49-F238E27FC236}">
                <a16:creationId xmlns:a16="http://schemas.microsoft.com/office/drawing/2014/main" id="{E215E4EF-37EB-21A5-2B44-03E541DC2E3F}"/>
              </a:ext>
            </a:extLst>
          </p:cNvPr>
          <p:cNvSpPr txBox="1"/>
          <p:nvPr/>
        </p:nvSpPr>
        <p:spPr>
          <a:xfrm>
            <a:off x="7886972" y="4836430"/>
            <a:ext cx="2211111" cy="276999"/>
          </a:xfrm>
          <a:prstGeom prst="rect">
            <a:avLst/>
          </a:prstGeom>
          <a:noFill/>
        </p:spPr>
        <p:txBody>
          <a:bodyPr wrap="square" rtlCol="0">
            <a:spAutoFit/>
          </a:bodyPr>
          <a:lstStyle/>
          <a:p>
            <a:r>
              <a:rPr lang="el-GR" sz="1200">
                <a:solidFill>
                  <a:srgbClr val="000000"/>
                </a:solidFill>
                <a:latin typeface="Times New Roman" panose="02020603050405020304" pitchFamily="18" charset="0"/>
                <a:cs typeface="Times New Roman" panose="02020603050405020304" pitchFamily="18" charset="0"/>
              </a:rPr>
              <a:t>β-</a:t>
            </a:r>
            <a:r>
              <a:rPr lang="en-US" sz="1200">
                <a:solidFill>
                  <a:srgbClr val="000000"/>
                </a:solidFill>
                <a:latin typeface="Times New Roman" panose="02020603050405020304" pitchFamily="18" charset="0"/>
                <a:cs typeface="Times New Roman" panose="02020603050405020304" pitchFamily="18" charset="0"/>
              </a:rPr>
              <a:t>Actin</a:t>
            </a:r>
          </a:p>
        </p:txBody>
      </p:sp>
      <p:pic>
        <p:nvPicPr>
          <p:cNvPr id="7" name="Picture 6" descr="A close-up of a black and white image&#10;&#10;Description automatically generated">
            <a:extLst>
              <a:ext uri="{FF2B5EF4-FFF2-40B4-BE49-F238E27FC236}">
                <a16:creationId xmlns:a16="http://schemas.microsoft.com/office/drawing/2014/main" id="{B20A02D3-CCEB-D14B-9510-8A1D12A30D3C}"/>
              </a:ext>
            </a:extLst>
          </p:cNvPr>
          <p:cNvPicPr>
            <a:picLocks noChangeAspect="1"/>
          </p:cNvPicPr>
          <p:nvPr/>
        </p:nvPicPr>
        <p:blipFill>
          <a:blip r:embed="rId3">
            <a:extLst>
              <a:ext uri="{28A0092B-C50C-407E-A947-70E740481C1C}">
                <a14:useLocalDpi xmlns:a14="http://schemas.microsoft.com/office/drawing/2010/main" val="0"/>
              </a:ext>
            </a:extLst>
          </a:blip>
          <a:srcRect l="15335" t="34478" r="12834" b="54068"/>
          <a:stretch/>
        </p:blipFill>
        <p:spPr>
          <a:xfrm>
            <a:off x="3046196" y="3776853"/>
            <a:ext cx="4908837" cy="240569"/>
          </a:xfrm>
          <a:prstGeom prst="rect">
            <a:avLst/>
          </a:prstGeom>
        </p:spPr>
      </p:pic>
      <p:sp>
        <p:nvSpPr>
          <p:cNvPr id="8" name="TextBox 7">
            <a:extLst>
              <a:ext uri="{FF2B5EF4-FFF2-40B4-BE49-F238E27FC236}">
                <a16:creationId xmlns:a16="http://schemas.microsoft.com/office/drawing/2014/main" id="{1E876A39-976C-7D22-E753-704B724F43CC}"/>
              </a:ext>
            </a:extLst>
          </p:cNvPr>
          <p:cNvSpPr txBox="1"/>
          <p:nvPr/>
        </p:nvSpPr>
        <p:spPr>
          <a:xfrm>
            <a:off x="7882863" y="3747706"/>
            <a:ext cx="2211111" cy="276999"/>
          </a:xfrm>
          <a:prstGeom prst="rect">
            <a:avLst/>
          </a:prstGeom>
          <a:noFill/>
        </p:spPr>
        <p:txBody>
          <a:bodyPr wrap="square" rtlCol="0">
            <a:spAutoFit/>
          </a:bodyPr>
          <a:lstStyle/>
          <a:p>
            <a:r>
              <a:rPr lang="en-US" sz="1200">
                <a:solidFill>
                  <a:srgbClr val="000000"/>
                </a:solidFill>
                <a:latin typeface="Times New Roman" panose="02020603050405020304" pitchFamily="18" charset="0"/>
                <a:cs typeface="Times New Roman" panose="02020603050405020304" pitchFamily="18" charset="0"/>
              </a:rPr>
              <a:t>Cyclin D1</a:t>
            </a:r>
          </a:p>
        </p:txBody>
      </p:sp>
      <p:pic>
        <p:nvPicPr>
          <p:cNvPr id="9" name="Picture 8" descr="A close-up of a test&#10;&#10;Description automatically generated">
            <a:extLst>
              <a:ext uri="{FF2B5EF4-FFF2-40B4-BE49-F238E27FC236}">
                <a16:creationId xmlns:a16="http://schemas.microsoft.com/office/drawing/2014/main" id="{1BD5A01B-9EBA-7B72-DB40-099678FEB8D4}"/>
              </a:ext>
            </a:extLst>
          </p:cNvPr>
          <p:cNvPicPr>
            <a:picLocks noChangeAspect="1"/>
          </p:cNvPicPr>
          <p:nvPr/>
        </p:nvPicPr>
        <p:blipFill>
          <a:blip r:embed="rId4">
            <a:extLst>
              <a:ext uri="{28A0092B-C50C-407E-A947-70E740481C1C}">
                <a14:useLocalDpi xmlns:a14="http://schemas.microsoft.com/office/drawing/2010/main" val="0"/>
              </a:ext>
            </a:extLst>
          </a:blip>
          <a:srcRect l="11941" t="23427" r="17017" b="68707"/>
          <a:stretch/>
        </p:blipFill>
        <p:spPr>
          <a:xfrm>
            <a:off x="3048298" y="4527561"/>
            <a:ext cx="4908837" cy="285398"/>
          </a:xfrm>
          <a:prstGeom prst="rect">
            <a:avLst/>
          </a:prstGeom>
        </p:spPr>
      </p:pic>
      <p:sp>
        <p:nvSpPr>
          <p:cNvPr id="10" name="TextBox 9">
            <a:extLst>
              <a:ext uri="{FF2B5EF4-FFF2-40B4-BE49-F238E27FC236}">
                <a16:creationId xmlns:a16="http://schemas.microsoft.com/office/drawing/2014/main" id="{CCFFD2DD-CD56-116A-38B6-7688E3773527}"/>
              </a:ext>
            </a:extLst>
          </p:cNvPr>
          <p:cNvSpPr txBox="1"/>
          <p:nvPr/>
        </p:nvSpPr>
        <p:spPr>
          <a:xfrm>
            <a:off x="7886972" y="4518649"/>
            <a:ext cx="2211111" cy="276999"/>
          </a:xfrm>
          <a:prstGeom prst="rect">
            <a:avLst/>
          </a:prstGeom>
          <a:noFill/>
        </p:spPr>
        <p:txBody>
          <a:bodyPr wrap="square" lIns="91440" tIns="45720" rIns="91440" bIns="45720" rtlCol="0" anchor="t">
            <a:spAutoFit/>
          </a:bodyPr>
          <a:lstStyle/>
          <a:p>
            <a:r>
              <a:rPr lang="en-US" sz="1200">
                <a:solidFill>
                  <a:srgbClr val="000000"/>
                </a:solidFill>
                <a:latin typeface="Times New Roman" panose="02020603050405020304" pitchFamily="18" charset="0"/>
                <a:cs typeface="Times New Roman" panose="02020603050405020304" pitchFamily="18" charset="0"/>
              </a:rPr>
              <a:t>p-Histone H2A.X</a:t>
            </a:r>
          </a:p>
        </p:txBody>
      </p:sp>
      <p:pic>
        <p:nvPicPr>
          <p:cNvPr id="11" name="Picture 10" descr="A close-up of a white background&#10;&#10;Description automatically generated">
            <a:extLst>
              <a:ext uri="{FF2B5EF4-FFF2-40B4-BE49-F238E27FC236}">
                <a16:creationId xmlns:a16="http://schemas.microsoft.com/office/drawing/2014/main" id="{F9614758-E0E7-0285-AE1A-07C6B143670F}"/>
              </a:ext>
            </a:extLst>
          </p:cNvPr>
          <p:cNvPicPr>
            <a:picLocks noChangeAspect="1"/>
          </p:cNvPicPr>
          <p:nvPr/>
        </p:nvPicPr>
        <p:blipFill>
          <a:blip r:embed="rId5">
            <a:extLst>
              <a:ext uri="{28A0092B-C50C-407E-A947-70E740481C1C}">
                <a14:useLocalDpi xmlns:a14="http://schemas.microsoft.com/office/drawing/2010/main" val="0"/>
              </a:ext>
            </a:extLst>
          </a:blip>
          <a:srcRect l="25762" t="65634" r="9198" b="27208"/>
          <a:stretch/>
        </p:blipFill>
        <p:spPr>
          <a:xfrm>
            <a:off x="3048298" y="4220455"/>
            <a:ext cx="4908837" cy="298794"/>
          </a:xfrm>
          <a:prstGeom prst="rect">
            <a:avLst/>
          </a:prstGeom>
        </p:spPr>
      </p:pic>
      <p:sp>
        <p:nvSpPr>
          <p:cNvPr id="12" name="TextBox 11">
            <a:extLst>
              <a:ext uri="{FF2B5EF4-FFF2-40B4-BE49-F238E27FC236}">
                <a16:creationId xmlns:a16="http://schemas.microsoft.com/office/drawing/2014/main" id="{2D4E141C-9C71-32E8-C642-C66BD01EA3E8}"/>
              </a:ext>
            </a:extLst>
          </p:cNvPr>
          <p:cNvSpPr txBox="1"/>
          <p:nvPr/>
        </p:nvSpPr>
        <p:spPr>
          <a:xfrm rot="18000000">
            <a:off x="2643573" y="2740829"/>
            <a:ext cx="2117176" cy="246197"/>
          </a:xfrm>
          <a:prstGeom prst="rect">
            <a:avLst/>
          </a:prstGeom>
          <a:noFill/>
        </p:spPr>
        <p:txBody>
          <a:bodyPr wrap="square" lIns="91416" tIns="45708" rIns="91416" bIns="45708" rtlCol="0" anchor="t">
            <a:spAutoFit/>
          </a:bodyPr>
          <a:lstStyle/>
          <a:p>
            <a:r>
              <a:rPr lang="en-US" sz="1000">
                <a:solidFill>
                  <a:schemeClr val="accent1">
                    <a:lumMod val="75000"/>
                  </a:schemeClr>
                </a:solidFill>
                <a:latin typeface="Times New Roman"/>
                <a:cs typeface="Times New Roman"/>
              </a:rPr>
              <a:t>No treatment</a:t>
            </a:r>
          </a:p>
        </p:txBody>
      </p:sp>
      <p:sp>
        <p:nvSpPr>
          <p:cNvPr id="13" name="TextBox 12">
            <a:extLst>
              <a:ext uri="{FF2B5EF4-FFF2-40B4-BE49-F238E27FC236}">
                <a16:creationId xmlns:a16="http://schemas.microsoft.com/office/drawing/2014/main" id="{CCE5CFAC-F071-F4A9-53E1-17FB8A8542B3}"/>
              </a:ext>
            </a:extLst>
          </p:cNvPr>
          <p:cNvSpPr txBox="1"/>
          <p:nvPr/>
        </p:nvSpPr>
        <p:spPr>
          <a:xfrm rot="18000000">
            <a:off x="3253013" y="2743545"/>
            <a:ext cx="2117176" cy="246197"/>
          </a:xfrm>
          <a:prstGeom prst="rect">
            <a:avLst/>
          </a:prstGeom>
          <a:noFill/>
        </p:spPr>
        <p:txBody>
          <a:bodyPr wrap="square" lIns="91416" tIns="45708" rIns="91416" bIns="45708" rtlCol="0" anchor="t">
            <a:spAutoFit/>
          </a:bodyPr>
          <a:lstStyle/>
          <a:p>
            <a:r>
              <a:rPr lang="en-US" sz="1000">
                <a:solidFill>
                  <a:schemeClr val="accent1">
                    <a:lumMod val="75000"/>
                  </a:schemeClr>
                </a:solidFill>
                <a:latin typeface="Times New Roman"/>
                <a:cs typeface="Times New Roman"/>
              </a:rPr>
              <a:t>ART0380 0.5 µM</a:t>
            </a:r>
          </a:p>
        </p:txBody>
      </p:sp>
      <p:sp>
        <p:nvSpPr>
          <p:cNvPr id="14" name="TextBox 13">
            <a:extLst>
              <a:ext uri="{FF2B5EF4-FFF2-40B4-BE49-F238E27FC236}">
                <a16:creationId xmlns:a16="http://schemas.microsoft.com/office/drawing/2014/main" id="{40FF8DF2-FDF3-288A-4ABF-85E3EC714258}"/>
              </a:ext>
            </a:extLst>
          </p:cNvPr>
          <p:cNvSpPr txBox="1"/>
          <p:nvPr/>
        </p:nvSpPr>
        <p:spPr>
          <a:xfrm rot="18000000">
            <a:off x="3812376" y="2743544"/>
            <a:ext cx="2117176" cy="246197"/>
          </a:xfrm>
          <a:prstGeom prst="rect">
            <a:avLst/>
          </a:prstGeom>
          <a:noFill/>
        </p:spPr>
        <p:txBody>
          <a:bodyPr wrap="square" lIns="91416" tIns="45708" rIns="91416" bIns="45708" rtlCol="0" anchor="t">
            <a:spAutoFit/>
          </a:bodyPr>
          <a:lstStyle/>
          <a:p>
            <a:r>
              <a:rPr lang="en-US" sz="1000">
                <a:solidFill>
                  <a:schemeClr val="accent1">
                    <a:lumMod val="75000"/>
                  </a:schemeClr>
                </a:solidFill>
                <a:latin typeface="Times New Roman"/>
                <a:cs typeface="Times New Roman"/>
              </a:rPr>
              <a:t>Olaparib 1 µM</a:t>
            </a:r>
          </a:p>
        </p:txBody>
      </p:sp>
      <p:sp>
        <p:nvSpPr>
          <p:cNvPr id="15" name="TextBox 14">
            <a:extLst>
              <a:ext uri="{FF2B5EF4-FFF2-40B4-BE49-F238E27FC236}">
                <a16:creationId xmlns:a16="http://schemas.microsoft.com/office/drawing/2014/main" id="{9C8888E5-0B11-C4B0-CC02-FA56BCBF37A9}"/>
              </a:ext>
            </a:extLst>
          </p:cNvPr>
          <p:cNvSpPr txBox="1"/>
          <p:nvPr/>
        </p:nvSpPr>
        <p:spPr>
          <a:xfrm rot="18000000">
            <a:off x="4570403" y="3010690"/>
            <a:ext cx="1322534" cy="400085"/>
          </a:xfrm>
          <a:prstGeom prst="rect">
            <a:avLst/>
          </a:prstGeom>
          <a:noFill/>
        </p:spPr>
        <p:txBody>
          <a:bodyPr wrap="square" lIns="91416" tIns="45708" rIns="91416" bIns="45708" rtlCol="0" anchor="t">
            <a:spAutoFit/>
          </a:bodyPr>
          <a:lstStyle/>
          <a:p>
            <a:r>
              <a:rPr lang="en-US" sz="1000">
                <a:solidFill>
                  <a:schemeClr val="accent1">
                    <a:lumMod val="75000"/>
                  </a:schemeClr>
                </a:solidFill>
                <a:latin typeface="Times New Roman"/>
                <a:cs typeface="Times New Roman"/>
              </a:rPr>
              <a:t>ART0380 0.5 µM + Olaparib 1 µM</a:t>
            </a:r>
          </a:p>
        </p:txBody>
      </p:sp>
      <p:sp>
        <p:nvSpPr>
          <p:cNvPr id="16" name="TextBox 15">
            <a:extLst>
              <a:ext uri="{FF2B5EF4-FFF2-40B4-BE49-F238E27FC236}">
                <a16:creationId xmlns:a16="http://schemas.microsoft.com/office/drawing/2014/main" id="{9731FF7E-A4DB-4AA5-625D-243BF26CBC49}"/>
              </a:ext>
            </a:extLst>
          </p:cNvPr>
          <p:cNvSpPr txBox="1"/>
          <p:nvPr/>
        </p:nvSpPr>
        <p:spPr>
          <a:xfrm rot="18000000">
            <a:off x="5143934" y="2728692"/>
            <a:ext cx="2117176" cy="246197"/>
          </a:xfrm>
          <a:prstGeom prst="rect">
            <a:avLst/>
          </a:prstGeom>
          <a:noFill/>
        </p:spPr>
        <p:txBody>
          <a:bodyPr wrap="square" lIns="91416" tIns="45708" rIns="91416" bIns="45708" rtlCol="0" anchor="t">
            <a:spAutoFit/>
          </a:bodyPr>
          <a:lstStyle/>
          <a:p>
            <a:r>
              <a:rPr lang="en-US" sz="1000">
                <a:solidFill>
                  <a:srgbClr val="C00000"/>
                </a:solidFill>
                <a:latin typeface="Times New Roman"/>
                <a:cs typeface="Times New Roman"/>
              </a:rPr>
              <a:t>No treatment</a:t>
            </a:r>
          </a:p>
        </p:txBody>
      </p:sp>
      <p:sp>
        <p:nvSpPr>
          <p:cNvPr id="17" name="TextBox 16">
            <a:extLst>
              <a:ext uri="{FF2B5EF4-FFF2-40B4-BE49-F238E27FC236}">
                <a16:creationId xmlns:a16="http://schemas.microsoft.com/office/drawing/2014/main" id="{D8B6B1B6-2E6D-A015-73BD-5AD5632CCEB6}"/>
              </a:ext>
            </a:extLst>
          </p:cNvPr>
          <p:cNvSpPr txBox="1"/>
          <p:nvPr/>
        </p:nvSpPr>
        <p:spPr>
          <a:xfrm rot="18000000">
            <a:off x="5753374" y="2731408"/>
            <a:ext cx="2117176" cy="246197"/>
          </a:xfrm>
          <a:prstGeom prst="rect">
            <a:avLst/>
          </a:prstGeom>
          <a:noFill/>
        </p:spPr>
        <p:txBody>
          <a:bodyPr wrap="square" lIns="91416" tIns="45708" rIns="91416" bIns="45708" rtlCol="0" anchor="t">
            <a:spAutoFit/>
          </a:bodyPr>
          <a:lstStyle/>
          <a:p>
            <a:r>
              <a:rPr lang="en-US" sz="1000">
                <a:solidFill>
                  <a:srgbClr val="C00000"/>
                </a:solidFill>
                <a:latin typeface="Times New Roman"/>
                <a:cs typeface="Times New Roman"/>
              </a:rPr>
              <a:t>ART0380 0.5 µM</a:t>
            </a:r>
          </a:p>
        </p:txBody>
      </p:sp>
      <p:sp>
        <p:nvSpPr>
          <p:cNvPr id="18" name="TextBox 17">
            <a:extLst>
              <a:ext uri="{FF2B5EF4-FFF2-40B4-BE49-F238E27FC236}">
                <a16:creationId xmlns:a16="http://schemas.microsoft.com/office/drawing/2014/main" id="{E4356265-2A78-EDA1-64F4-9335F8776186}"/>
              </a:ext>
            </a:extLst>
          </p:cNvPr>
          <p:cNvSpPr txBox="1"/>
          <p:nvPr/>
        </p:nvSpPr>
        <p:spPr>
          <a:xfrm rot="18000000">
            <a:off x="6312737" y="2731407"/>
            <a:ext cx="2117176" cy="246197"/>
          </a:xfrm>
          <a:prstGeom prst="rect">
            <a:avLst/>
          </a:prstGeom>
          <a:noFill/>
        </p:spPr>
        <p:txBody>
          <a:bodyPr wrap="square" lIns="91416" tIns="45708" rIns="91416" bIns="45708" rtlCol="0" anchor="t">
            <a:spAutoFit/>
          </a:bodyPr>
          <a:lstStyle/>
          <a:p>
            <a:r>
              <a:rPr lang="en-US" sz="1000">
                <a:solidFill>
                  <a:srgbClr val="C00000"/>
                </a:solidFill>
                <a:latin typeface="Times New Roman"/>
                <a:cs typeface="Times New Roman"/>
              </a:rPr>
              <a:t>Olaparib 1 µM</a:t>
            </a:r>
          </a:p>
        </p:txBody>
      </p:sp>
      <p:sp>
        <p:nvSpPr>
          <p:cNvPr id="19" name="TextBox 18">
            <a:extLst>
              <a:ext uri="{FF2B5EF4-FFF2-40B4-BE49-F238E27FC236}">
                <a16:creationId xmlns:a16="http://schemas.microsoft.com/office/drawing/2014/main" id="{14B23C00-4786-35C8-E046-6721D15EA47C}"/>
              </a:ext>
            </a:extLst>
          </p:cNvPr>
          <p:cNvSpPr txBox="1"/>
          <p:nvPr/>
        </p:nvSpPr>
        <p:spPr>
          <a:xfrm rot="18000000">
            <a:off x="7101782" y="3015223"/>
            <a:ext cx="1291809" cy="400085"/>
          </a:xfrm>
          <a:prstGeom prst="rect">
            <a:avLst/>
          </a:prstGeom>
          <a:noFill/>
        </p:spPr>
        <p:txBody>
          <a:bodyPr wrap="square" lIns="91416" tIns="45708" rIns="91416" bIns="45708" rtlCol="0" anchor="t">
            <a:spAutoFit/>
          </a:bodyPr>
          <a:lstStyle/>
          <a:p>
            <a:r>
              <a:rPr lang="en-US" sz="1000">
                <a:solidFill>
                  <a:srgbClr val="C00000"/>
                </a:solidFill>
                <a:latin typeface="Times New Roman"/>
                <a:cs typeface="Times New Roman"/>
              </a:rPr>
              <a:t>ART0380 0.5 µM + Olaparib 1 µM</a:t>
            </a:r>
          </a:p>
        </p:txBody>
      </p:sp>
      <p:sp>
        <p:nvSpPr>
          <p:cNvPr id="20" name="Left Brace 19">
            <a:extLst>
              <a:ext uri="{FF2B5EF4-FFF2-40B4-BE49-F238E27FC236}">
                <a16:creationId xmlns:a16="http://schemas.microsoft.com/office/drawing/2014/main" id="{A514D6C4-D02B-C628-9B4A-417826F8B7FF}"/>
              </a:ext>
            </a:extLst>
          </p:cNvPr>
          <p:cNvSpPr/>
          <p:nvPr/>
        </p:nvSpPr>
        <p:spPr>
          <a:xfrm rot="5400000">
            <a:off x="6611988" y="1451844"/>
            <a:ext cx="367943" cy="2580872"/>
          </a:xfrm>
          <a:prstGeom prst="leftBrace">
            <a:avLst/>
          </a:prstGeom>
          <a:ln w="254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00">
              <a:latin typeface="Times New Roman"/>
              <a:cs typeface="Times New Roman"/>
            </a:endParaRPr>
          </a:p>
        </p:txBody>
      </p:sp>
      <p:sp>
        <p:nvSpPr>
          <p:cNvPr id="21" name="TextBox 20">
            <a:extLst>
              <a:ext uri="{FF2B5EF4-FFF2-40B4-BE49-F238E27FC236}">
                <a16:creationId xmlns:a16="http://schemas.microsoft.com/office/drawing/2014/main" id="{170AEF97-617C-2845-EFD3-C9AA4741628D}"/>
              </a:ext>
            </a:extLst>
          </p:cNvPr>
          <p:cNvSpPr txBox="1"/>
          <p:nvPr/>
        </p:nvSpPr>
        <p:spPr>
          <a:xfrm>
            <a:off x="4108233" y="2362739"/>
            <a:ext cx="676492" cy="246221"/>
          </a:xfrm>
          <a:prstGeom prst="rect">
            <a:avLst/>
          </a:prstGeom>
          <a:noFill/>
        </p:spPr>
        <p:txBody>
          <a:bodyPr wrap="square" rtlCol="0">
            <a:spAutoFit/>
          </a:bodyPr>
          <a:lstStyle/>
          <a:p>
            <a:r>
              <a:rPr lang="en-US" sz="1000" b="1">
                <a:solidFill>
                  <a:schemeClr val="accent1">
                    <a:lumMod val="75000"/>
                  </a:schemeClr>
                </a:solidFill>
                <a:latin typeface="Times New Roman"/>
                <a:cs typeface="Times New Roman"/>
              </a:rPr>
              <a:t>EV</a:t>
            </a:r>
          </a:p>
        </p:txBody>
      </p:sp>
      <p:sp>
        <p:nvSpPr>
          <p:cNvPr id="22" name="TextBox 21">
            <a:extLst>
              <a:ext uri="{FF2B5EF4-FFF2-40B4-BE49-F238E27FC236}">
                <a16:creationId xmlns:a16="http://schemas.microsoft.com/office/drawing/2014/main" id="{DAB5BFE9-BD20-87A7-CFCE-0F84FA6E9966}"/>
              </a:ext>
            </a:extLst>
          </p:cNvPr>
          <p:cNvSpPr txBox="1"/>
          <p:nvPr/>
        </p:nvSpPr>
        <p:spPr>
          <a:xfrm>
            <a:off x="6392292" y="2361253"/>
            <a:ext cx="1082007" cy="246221"/>
          </a:xfrm>
          <a:prstGeom prst="rect">
            <a:avLst/>
          </a:prstGeom>
          <a:noFill/>
        </p:spPr>
        <p:txBody>
          <a:bodyPr wrap="square" rtlCol="0">
            <a:spAutoFit/>
          </a:bodyPr>
          <a:lstStyle/>
          <a:p>
            <a:r>
              <a:rPr lang="en-US" sz="1000" b="1">
                <a:solidFill>
                  <a:srgbClr val="C00000"/>
                </a:solidFill>
                <a:latin typeface="Times New Roman"/>
                <a:cs typeface="Times New Roman"/>
              </a:rPr>
              <a:t>CCND1 OE</a:t>
            </a:r>
          </a:p>
        </p:txBody>
      </p:sp>
      <p:pic>
        <p:nvPicPr>
          <p:cNvPr id="23" name="Picture 22" descr="A close-up of a greyscale photo of a row of columns&#10;&#10;Description automatically generated">
            <a:extLst>
              <a:ext uri="{FF2B5EF4-FFF2-40B4-BE49-F238E27FC236}">
                <a16:creationId xmlns:a16="http://schemas.microsoft.com/office/drawing/2014/main" id="{9E7FE941-3498-F273-2F88-DCF0A1465C18}"/>
              </a:ext>
            </a:extLst>
          </p:cNvPr>
          <p:cNvPicPr>
            <a:picLocks noChangeAspect="1"/>
          </p:cNvPicPr>
          <p:nvPr/>
        </p:nvPicPr>
        <p:blipFill>
          <a:blip r:embed="rId6">
            <a:extLst>
              <a:ext uri="{28A0092B-C50C-407E-A947-70E740481C1C}">
                <a14:useLocalDpi xmlns:a14="http://schemas.microsoft.com/office/drawing/2010/main" val="0"/>
              </a:ext>
            </a:extLst>
          </a:blip>
          <a:srcRect l="12757" t="28538" r="30458" b="66631"/>
          <a:stretch/>
        </p:blipFill>
        <p:spPr>
          <a:xfrm>
            <a:off x="3046196" y="4031986"/>
            <a:ext cx="4908838" cy="175212"/>
          </a:xfrm>
          <a:prstGeom prst="rect">
            <a:avLst/>
          </a:prstGeom>
        </p:spPr>
      </p:pic>
      <p:sp>
        <p:nvSpPr>
          <p:cNvPr id="24" name="TextBox 23">
            <a:extLst>
              <a:ext uri="{FF2B5EF4-FFF2-40B4-BE49-F238E27FC236}">
                <a16:creationId xmlns:a16="http://schemas.microsoft.com/office/drawing/2014/main" id="{B22CC6A6-60E5-3230-7BCA-1F1F4630596B}"/>
              </a:ext>
            </a:extLst>
          </p:cNvPr>
          <p:cNvSpPr txBox="1"/>
          <p:nvPr/>
        </p:nvSpPr>
        <p:spPr>
          <a:xfrm>
            <a:off x="7882863" y="3951494"/>
            <a:ext cx="2211111" cy="276999"/>
          </a:xfrm>
          <a:prstGeom prst="rect">
            <a:avLst/>
          </a:prstGeom>
          <a:noFill/>
        </p:spPr>
        <p:txBody>
          <a:bodyPr wrap="square" lIns="91440" tIns="45720" rIns="91440" bIns="45720" rtlCol="0" anchor="t">
            <a:spAutoFit/>
          </a:bodyPr>
          <a:lstStyle/>
          <a:p>
            <a:r>
              <a:rPr lang="en-US" sz="1200">
                <a:solidFill>
                  <a:srgbClr val="000000"/>
                </a:solidFill>
                <a:latin typeface="Times New Roman" panose="02020603050405020304" pitchFamily="18" charset="0"/>
                <a:cs typeface="Times New Roman" panose="02020603050405020304" pitchFamily="18" charset="0"/>
              </a:rPr>
              <a:t>pRPA32 p-s4/s8</a:t>
            </a:r>
          </a:p>
        </p:txBody>
      </p:sp>
      <p:sp>
        <p:nvSpPr>
          <p:cNvPr id="25" name="TextBox 24">
            <a:extLst>
              <a:ext uri="{FF2B5EF4-FFF2-40B4-BE49-F238E27FC236}">
                <a16:creationId xmlns:a16="http://schemas.microsoft.com/office/drawing/2014/main" id="{1FC331FB-0EFF-F5EF-3DCE-8FDAF5819FC0}"/>
              </a:ext>
            </a:extLst>
          </p:cNvPr>
          <p:cNvSpPr txBox="1"/>
          <p:nvPr/>
        </p:nvSpPr>
        <p:spPr>
          <a:xfrm>
            <a:off x="2868500" y="5148797"/>
            <a:ext cx="631079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latin typeface="Times New Roman"/>
                <a:ea typeface="+mn-lt"/>
                <a:cs typeface="Times New Roman"/>
              </a:rPr>
              <a:t>Replication stress (RS) increased following 48-hour treatment with the combination of the ATR inhibitor ART0380 and the PARP inhibitor olaparib, particularly in CCND1-overexpressing (OE) THP-1 cells compared to empty vector (EV) controls. This was evidenced by the enhanced signals of pRPA32, pKAP1, and p-histone H2A.X.</a:t>
            </a:r>
            <a:endParaRPr lang="en-US" sz="1200">
              <a:latin typeface="Times New Roman"/>
              <a:cs typeface="Times New Roman"/>
            </a:endParaRPr>
          </a:p>
        </p:txBody>
      </p:sp>
      <p:sp>
        <p:nvSpPr>
          <p:cNvPr id="26" name="TextBox 25">
            <a:extLst>
              <a:ext uri="{FF2B5EF4-FFF2-40B4-BE49-F238E27FC236}">
                <a16:creationId xmlns:a16="http://schemas.microsoft.com/office/drawing/2014/main" id="{7B3AB74E-CEAD-3E29-85FF-1800A6C919C3}"/>
              </a:ext>
            </a:extLst>
          </p:cNvPr>
          <p:cNvSpPr txBox="1"/>
          <p:nvPr/>
        </p:nvSpPr>
        <p:spPr>
          <a:xfrm>
            <a:off x="7882863" y="4235502"/>
            <a:ext cx="2647115" cy="276999"/>
          </a:xfrm>
          <a:prstGeom prst="rect">
            <a:avLst/>
          </a:prstGeom>
          <a:noFill/>
        </p:spPr>
        <p:txBody>
          <a:bodyPr wrap="square" lIns="91440" tIns="45720" rIns="91440" bIns="45720" rtlCol="0" anchor="t">
            <a:spAutoFit/>
          </a:bodyPr>
          <a:lstStyle/>
          <a:p>
            <a:r>
              <a:rPr lang="en-US" sz="1200" i="0">
                <a:solidFill>
                  <a:srgbClr val="1F1F1F"/>
                </a:solidFill>
                <a:effectLst/>
                <a:latin typeface="Times New Roman" panose="02020603050405020304" pitchFamily="18" charset="0"/>
                <a:cs typeface="Times New Roman" panose="02020603050405020304" pitchFamily="18" charset="0"/>
              </a:rPr>
              <a:t>KAP1 p-S824</a:t>
            </a:r>
            <a:endParaRPr lang="en-US" sz="120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38514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E99AA-6802-F4E3-8B83-10890BC1B213}"/>
              </a:ext>
            </a:extLst>
          </p:cNvPr>
          <p:cNvSpPr>
            <a:spLocks noGrp="1"/>
          </p:cNvSpPr>
          <p:nvPr>
            <p:ph type="title"/>
          </p:nvPr>
        </p:nvSpPr>
        <p:spPr>
          <a:xfrm>
            <a:off x="1012054" y="830159"/>
            <a:ext cx="9998921" cy="587375"/>
          </a:xfrm>
        </p:spPr>
        <p:txBody>
          <a:bodyPr/>
          <a:lstStyle/>
          <a:p>
            <a:r>
              <a:rPr lang="en-US"/>
              <a:t>IN VIVO Experiments on xenograft models </a:t>
            </a:r>
          </a:p>
        </p:txBody>
      </p:sp>
      <p:cxnSp>
        <p:nvCxnSpPr>
          <p:cNvPr id="17" name="Straight Arrow Connector 16">
            <a:extLst>
              <a:ext uri="{FF2B5EF4-FFF2-40B4-BE49-F238E27FC236}">
                <a16:creationId xmlns:a16="http://schemas.microsoft.com/office/drawing/2014/main" id="{6A122F54-F749-54C2-9718-E3CBAB6607E6}"/>
              </a:ext>
            </a:extLst>
          </p:cNvPr>
          <p:cNvCxnSpPr>
            <a:cxnSpLocks/>
          </p:cNvCxnSpPr>
          <p:nvPr/>
        </p:nvCxnSpPr>
        <p:spPr>
          <a:xfrm>
            <a:off x="1025722" y="2671130"/>
            <a:ext cx="0" cy="1035394"/>
          </a:xfrm>
          <a:prstGeom prst="straightConnector1">
            <a:avLst/>
          </a:prstGeom>
          <a:ln w="63500">
            <a:solidFill>
              <a:schemeClr val="accent2">
                <a:alpha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5AB3D97-5DDE-139D-43AB-1157570C817C}"/>
              </a:ext>
            </a:extLst>
          </p:cNvPr>
          <p:cNvSpPr txBox="1"/>
          <p:nvPr/>
        </p:nvSpPr>
        <p:spPr>
          <a:xfrm>
            <a:off x="705234" y="2055577"/>
            <a:ext cx="3676650" cy="615553"/>
          </a:xfrm>
          <a:prstGeom prst="rect">
            <a:avLst/>
          </a:prstGeom>
          <a:noFill/>
        </p:spPr>
        <p:txBody>
          <a:bodyPr wrap="square" rtlCol="0">
            <a:spAutoFit/>
          </a:bodyPr>
          <a:lstStyle/>
          <a:p>
            <a:r>
              <a:rPr lang="en-US" sz="2000"/>
              <a:t>12/1/2025</a:t>
            </a:r>
          </a:p>
          <a:p>
            <a:r>
              <a:rPr lang="en-US" sz="1400"/>
              <a:t>Inoculation of THP-1 CCND1 OE Cells</a:t>
            </a:r>
          </a:p>
        </p:txBody>
      </p:sp>
      <p:sp>
        <p:nvSpPr>
          <p:cNvPr id="19" name="TextBox 18">
            <a:extLst>
              <a:ext uri="{FF2B5EF4-FFF2-40B4-BE49-F238E27FC236}">
                <a16:creationId xmlns:a16="http://schemas.microsoft.com/office/drawing/2014/main" id="{8940EFAE-F711-7A3B-437A-06503BF757FA}"/>
              </a:ext>
            </a:extLst>
          </p:cNvPr>
          <p:cNvSpPr txBox="1"/>
          <p:nvPr/>
        </p:nvSpPr>
        <p:spPr>
          <a:xfrm>
            <a:off x="2857158" y="4520224"/>
            <a:ext cx="6477683" cy="1692771"/>
          </a:xfrm>
          <a:prstGeom prst="rect">
            <a:avLst/>
          </a:prstGeom>
          <a:noFill/>
        </p:spPr>
        <p:txBody>
          <a:bodyPr wrap="square" rtlCol="0">
            <a:spAutoFit/>
          </a:bodyPr>
          <a:lstStyle/>
          <a:p>
            <a:r>
              <a:rPr lang="en-US" sz="2000"/>
              <a:t>12/16</a:t>
            </a:r>
          </a:p>
          <a:p>
            <a:r>
              <a:rPr lang="en-US" sz="1400"/>
              <a:t>15/40 NRG mice had successful engraftment</a:t>
            </a:r>
            <a:br>
              <a:rPr lang="en-US" sz="1400"/>
            </a:br>
            <a:r>
              <a:rPr lang="en-US" sz="1400"/>
              <a:t>Started treatment with </a:t>
            </a:r>
          </a:p>
          <a:p>
            <a:r>
              <a:rPr lang="en-US" sz="1400" b="1"/>
              <a:t>	Vehicle</a:t>
            </a:r>
          </a:p>
          <a:p>
            <a:r>
              <a:rPr lang="en-US" sz="1400" b="1"/>
              <a:t>	olaparib 50 mg/kg daily</a:t>
            </a:r>
          </a:p>
          <a:p>
            <a:r>
              <a:rPr lang="en-US" sz="1400" b="1"/>
              <a:t>	ART0380 100 mg/kg daily </a:t>
            </a:r>
          </a:p>
          <a:p>
            <a:r>
              <a:rPr lang="en-US" sz="1400" b="1"/>
              <a:t>	ART0380 100 mg/kg daily and olaparib 50 mg/kg daily</a:t>
            </a:r>
          </a:p>
        </p:txBody>
      </p:sp>
      <p:cxnSp>
        <p:nvCxnSpPr>
          <p:cNvPr id="20" name="Straight Arrow Connector 19">
            <a:extLst>
              <a:ext uri="{FF2B5EF4-FFF2-40B4-BE49-F238E27FC236}">
                <a16:creationId xmlns:a16="http://schemas.microsoft.com/office/drawing/2014/main" id="{0A9755A4-7E67-F2F2-9C95-1EA3FA123589}"/>
              </a:ext>
            </a:extLst>
          </p:cNvPr>
          <p:cNvCxnSpPr>
            <a:cxnSpLocks/>
          </p:cNvCxnSpPr>
          <p:nvPr/>
        </p:nvCxnSpPr>
        <p:spPr>
          <a:xfrm flipV="1">
            <a:off x="3184987" y="3645241"/>
            <a:ext cx="0" cy="835226"/>
          </a:xfrm>
          <a:prstGeom prst="straightConnector1">
            <a:avLst/>
          </a:prstGeom>
          <a:ln w="63500">
            <a:solidFill>
              <a:schemeClr val="accent2">
                <a:alpha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9167A54D-AC30-66D8-7CDF-AEEBA289C83D}"/>
              </a:ext>
            </a:extLst>
          </p:cNvPr>
          <p:cNvCxnSpPr>
            <a:cxnSpLocks/>
          </p:cNvCxnSpPr>
          <p:nvPr/>
        </p:nvCxnSpPr>
        <p:spPr>
          <a:xfrm>
            <a:off x="4966485" y="2670550"/>
            <a:ext cx="0" cy="1045221"/>
          </a:xfrm>
          <a:prstGeom prst="straightConnector1">
            <a:avLst/>
          </a:prstGeom>
          <a:ln w="63500">
            <a:solidFill>
              <a:schemeClr val="accent2">
                <a:alpha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A29CB4DB-3C3D-E570-FC77-C128FFE35B0F}"/>
              </a:ext>
            </a:extLst>
          </p:cNvPr>
          <p:cNvSpPr txBox="1"/>
          <p:nvPr/>
        </p:nvSpPr>
        <p:spPr>
          <a:xfrm>
            <a:off x="4230135" y="2054998"/>
            <a:ext cx="3731729" cy="615553"/>
          </a:xfrm>
          <a:prstGeom prst="rect">
            <a:avLst/>
          </a:prstGeom>
          <a:noFill/>
        </p:spPr>
        <p:txBody>
          <a:bodyPr wrap="square" rtlCol="0">
            <a:spAutoFit/>
          </a:bodyPr>
          <a:lstStyle/>
          <a:p>
            <a:r>
              <a:rPr lang="en-US" sz="2000"/>
              <a:t>12/29</a:t>
            </a:r>
          </a:p>
          <a:p>
            <a:r>
              <a:rPr lang="en-US" sz="1400"/>
              <a:t>32/34 NRG mice had successful engraftment</a:t>
            </a:r>
          </a:p>
        </p:txBody>
      </p:sp>
      <p:cxnSp>
        <p:nvCxnSpPr>
          <p:cNvPr id="23" name="Straight Arrow Connector 22">
            <a:extLst>
              <a:ext uri="{FF2B5EF4-FFF2-40B4-BE49-F238E27FC236}">
                <a16:creationId xmlns:a16="http://schemas.microsoft.com/office/drawing/2014/main" id="{C7EF8D27-FEFF-E633-314A-77EBAD48A021}"/>
              </a:ext>
            </a:extLst>
          </p:cNvPr>
          <p:cNvCxnSpPr>
            <a:cxnSpLocks/>
          </p:cNvCxnSpPr>
          <p:nvPr/>
        </p:nvCxnSpPr>
        <p:spPr>
          <a:xfrm>
            <a:off x="1012054" y="3675572"/>
            <a:ext cx="10808471" cy="30952"/>
          </a:xfrm>
          <a:prstGeom prst="straightConnector1">
            <a:avLst/>
          </a:prstGeom>
          <a:ln w="63500">
            <a:solidFill>
              <a:schemeClr val="accent6">
                <a:lumMod val="75000"/>
                <a:alpha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3D9F3909-5F7E-F4C0-2D26-26C0E523F384}"/>
              </a:ext>
            </a:extLst>
          </p:cNvPr>
          <p:cNvSpPr txBox="1"/>
          <p:nvPr/>
        </p:nvSpPr>
        <p:spPr>
          <a:xfrm>
            <a:off x="8271580" y="2054997"/>
            <a:ext cx="3731729" cy="615553"/>
          </a:xfrm>
          <a:prstGeom prst="rect">
            <a:avLst/>
          </a:prstGeom>
          <a:noFill/>
        </p:spPr>
        <p:txBody>
          <a:bodyPr wrap="square" rtlCol="0">
            <a:spAutoFit/>
          </a:bodyPr>
          <a:lstStyle/>
          <a:p>
            <a:r>
              <a:rPr lang="en-US" sz="2000"/>
              <a:t>1/4/2026</a:t>
            </a:r>
          </a:p>
          <a:p>
            <a:r>
              <a:rPr lang="en-US" sz="1400"/>
              <a:t>100% NRG mice had successful engraftment</a:t>
            </a:r>
          </a:p>
        </p:txBody>
      </p:sp>
      <p:cxnSp>
        <p:nvCxnSpPr>
          <p:cNvPr id="25" name="Straight Arrow Connector 24">
            <a:extLst>
              <a:ext uri="{FF2B5EF4-FFF2-40B4-BE49-F238E27FC236}">
                <a16:creationId xmlns:a16="http://schemas.microsoft.com/office/drawing/2014/main" id="{64B5F668-FD2A-7EEA-B5D7-1C5C9114383D}"/>
              </a:ext>
            </a:extLst>
          </p:cNvPr>
          <p:cNvCxnSpPr>
            <a:cxnSpLocks/>
          </p:cNvCxnSpPr>
          <p:nvPr/>
        </p:nvCxnSpPr>
        <p:spPr>
          <a:xfrm>
            <a:off x="8973076" y="2670550"/>
            <a:ext cx="0" cy="1036553"/>
          </a:xfrm>
          <a:prstGeom prst="straightConnector1">
            <a:avLst/>
          </a:prstGeom>
          <a:ln w="63500">
            <a:solidFill>
              <a:schemeClr val="accent2">
                <a:alpha val="4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6090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16668-9B76-17F6-1CFA-F62016AC93BA}"/>
              </a:ext>
            </a:extLst>
          </p:cNvPr>
          <p:cNvSpPr>
            <a:spLocks noGrp="1"/>
          </p:cNvSpPr>
          <p:nvPr>
            <p:ph type="title"/>
          </p:nvPr>
        </p:nvSpPr>
        <p:spPr>
          <a:xfrm>
            <a:off x="1094951" y="687650"/>
            <a:ext cx="9998921" cy="587375"/>
          </a:xfrm>
        </p:spPr>
        <p:txBody>
          <a:bodyPr/>
          <a:lstStyle/>
          <a:p>
            <a:r>
              <a:rPr lang="en-US" sz="2800"/>
              <a:t>Dual Therapy Provides Superior Tumor Control</a:t>
            </a:r>
          </a:p>
        </p:txBody>
      </p:sp>
      <p:graphicFrame>
        <p:nvGraphicFramePr>
          <p:cNvPr id="4" name="Object 3">
            <a:extLst>
              <a:ext uri="{FF2B5EF4-FFF2-40B4-BE49-F238E27FC236}">
                <a16:creationId xmlns:a16="http://schemas.microsoft.com/office/drawing/2014/main" id="{7664AB84-1BB8-69DD-EA03-AE866B1B1FDA}"/>
              </a:ext>
            </a:extLst>
          </p:cNvPr>
          <p:cNvGraphicFramePr>
            <a:graphicFrameLocks noChangeAspect="1"/>
          </p:cNvGraphicFramePr>
          <p:nvPr/>
        </p:nvGraphicFramePr>
        <p:xfrm>
          <a:off x="3039123" y="1467976"/>
          <a:ext cx="6604085" cy="5390024"/>
        </p:xfrm>
        <a:graphic>
          <a:graphicData uri="http://schemas.openxmlformats.org/presentationml/2006/ole">
            <mc:AlternateContent xmlns:mc="http://schemas.openxmlformats.org/markup-compatibility/2006">
              <mc:Choice xmlns:v="urn:schemas-microsoft-com:vml" Requires="v">
                <p:oleObj name="Prism 10" r:id="rId2" imgW="5224849" imgH="4264584" progId="Prism10.Document">
                  <p:embed/>
                </p:oleObj>
              </mc:Choice>
              <mc:Fallback>
                <p:oleObj name="Prism 10" r:id="rId2" imgW="5224849" imgH="4264584" progId="Prism10.Document">
                  <p:embed/>
                  <p:pic>
                    <p:nvPicPr>
                      <p:cNvPr id="4" name="Object 3">
                        <a:extLst>
                          <a:ext uri="{FF2B5EF4-FFF2-40B4-BE49-F238E27FC236}">
                            <a16:creationId xmlns:a16="http://schemas.microsoft.com/office/drawing/2014/main" id="{7664AB84-1BB8-69DD-EA03-AE866B1B1FDA}"/>
                          </a:ext>
                        </a:extLst>
                      </p:cNvPr>
                      <p:cNvPicPr/>
                      <p:nvPr/>
                    </p:nvPicPr>
                    <p:blipFill>
                      <a:blip r:embed="rId3"/>
                      <a:stretch>
                        <a:fillRect/>
                      </a:stretch>
                    </p:blipFill>
                    <p:spPr>
                      <a:xfrm>
                        <a:off x="3039123" y="1467976"/>
                        <a:ext cx="6604085" cy="5390024"/>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DF26B3A4-6F34-3BCE-C5F3-C1938F661585}"/>
              </a:ext>
            </a:extLst>
          </p:cNvPr>
          <p:cNvSpPr txBox="1"/>
          <p:nvPr/>
        </p:nvSpPr>
        <p:spPr>
          <a:xfrm>
            <a:off x="48763" y="6457890"/>
            <a:ext cx="5307980" cy="400110"/>
          </a:xfrm>
          <a:prstGeom prst="rect">
            <a:avLst/>
          </a:prstGeom>
          <a:noFill/>
        </p:spPr>
        <p:txBody>
          <a:bodyPr wrap="square" rtlCol="0">
            <a:spAutoFit/>
          </a:bodyPr>
          <a:lstStyle/>
          <a:p>
            <a:r>
              <a:rPr lang="en-US" sz="2000">
                <a:solidFill>
                  <a:schemeClr val="tx1">
                    <a:lumMod val="50000"/>
                    <a:lumOff val="50000"/>
                  </a:schemeClr>
                </a:solidFill>
              </a:rPr>
              <a:t>Unpublished data, confidential</a:t>
            </a:r>
          </a:p>
        </p:txBody>
      </p:sp>
    </p:spTree>
    <p:extLst>
      <p:ext uri="{BB962C8B-B14F-4D97-AF65-F5344CB8AC3E}">
        <p14:creationId xmlns:p14="http://schemas.microsoft.com/office/powerpoint/2010/main" val="13780770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259DF-83A6-B341-EC6F-3E09BF75B391}"/>
              </a:ext>
            </a:extLst>
          </p:cNvPr>
          <p:cNvSpPr>
            <a:spLocks noGrp="1"/>
          </p:cNvSpPr>
          <p:nvPr>
            <p:ph type="title"/>
          </p:nvPr>
        </p:nvSpPr>
        <p:spPr/>
        <p:txBody>
          <a:bodyPr/>
          <a:lstStyle/>
          <a:p>
            <a:r>
              <a:rPr lang="en-US"/>
              <a:t>Dual Therapy Improves Overall Survival</a:t>
            </a:r>
          </a:p>
        </p:txBody>
      </p:sp>
      <p:sp>
        <p:nvSpPr>
          <p:cNvPr id="6" name="TextBox 5">
            <a:extLst>
              <a:ext uri="{FF2B5EF4-FFF2-40B4-BE49-F238E27FC236}">
                <a16:creationId xmlns:a16="http://schemas.microsoft.com/office/drawing/2014/main" id="{E3472029-0447-91DD-BE9E-B2A6DC6AA160}"/>
              </a:ext>
            </a:extLst>
          </p:cNvPr>
          <p:cNvSpPr txBox="1"/>
          <p:nvPr/>
        </p:nvSpPr>
        <p:spPr>
          <a:xfrm>
            <a:off x="1790627" y="5334063"/>
            <a:ext cx="8829549" cy="1169246"/>
          </a:xfrm>
          <a:prstGeom prst="rect">
            <a:avLst/>
          </a:prstGeom>
          <a:noFill/>
        </p:spPr>
        <p:txBody>
          <a:bodyPr wrap="square">
            <a:spAutoFit/>
          </a:bodyPr>
          <a:lstStyle/>
          <a:p>
            <a:pPr algn="l" fontAlgn="base"/>
            <a:r>
              <a:rPr lang="en-US" sz="1400">
                <a:solidFill>
                  <a:srgbClr val="000000"/>
                </a:solidFill>
                <a:latin typeface="Aptos" panose="020B0004020202020204" pitchFamily="34" charset="0"/>
              </a:rPr>
              <a:t>Endpoint:</a:t>
            </a:r>
          </a:p>
          <a:p>
            <a:pPr marL="285664" indent="-285664" fontAlgn="base">
              <a:buFont typeface="Arial" panose="020B0604020202020204" pitchFamily="34" charset="0"/>
              <a:buChar char="•"/>
            </a:pPr>
            <a:r>
              <a:rPr lang="en-US" sz="1400">
                <a:solidFill>
                  <a:srgbClr val="000000"/>
                </a:solidFill>
                <a:latin typeface="Aptos" panose="020B0004020202020204" pitchFamily="34" charset="0"/>
              </a:rPr>
              <a:t>The cumulative tumor size reaches 2500 mm</a:t>
            </a:r>
            <a:r>
              <a:rPr lang="en-US" sz="1400" baseline="30000">
                <a:solidFill>
                  <a:srgbClr val="000000"/>
                </a:solidFill>
                <a:latin typeface="Aptos" panose="020B0004020202020204" pitchFamily="34" charset="0"/>
              </a:rPr>
              <a:t>3</a:t>
            </a:r>
            <a:endParaRPr lang="en-US" sz="1400" baseline="30000">
              <a:solidFill>
                <a:srgbClr val="242424"/>
              </a:solidFill>
              <a:latin typeface="Times New Roman" panose="02020603050405020304" pitchFamily="18" charset="0"/>
            </a:endParaRPr>
          </a:p>
          <a:p>
            <a:pPr marL="285664" indent="-285664" fontAlgn="base">
              <a:buFont typeface="Arial" panose="020B0604020202020204" pitchFamily="34" charset="0"/>
              <a:buChar char="•"/>
            </a:pPr>
            <a:r>
              <a:rPr lang="en-US" sz="1400">
                <a:solidFill>
                  <a:srgbClr val="000000"/>
                </a:solidFill>
                <a:latin typeface="Aptos" panose="020B0004020202020204" pitchFamily="34" charset="0"/>
              </a:rPr>
              <a:t>A tumor that ulcerates or loses the integrity of the skin covering the tumor for any reason.  </a:t>
            </a:r>
            <a:endParaRPr lang="en-US" sz="1400">
              <a:solidFill>
                <a:srgbClr val="242424"/>
              </a:solidFill>
              <a:latin typeface="Times New Roman" panose="02020603050405020304" pitchFamily="18" charset="0"/>
            </a:endParaRPr>
          </a:p>
          <a:p>
            <a:pPr marL="285664" indent="-285664" fontAlgn="base">
              <a:buFont typeface="Arial" panose="020B0604020202020204" pitchFamily="34" charset="0"/>
              <a:buChar char="•"/>
            </a:pPr>
            <a:r>
              <a:rPr lang="en-US" sz="1400">
                <a:solidFill>
                  <a:srgbClr val="000000"/>
                </a:solidFill>
                <a:latin typeface="Aptos" panose="020B0004020202020204" pitchFamily="34" charset="0"/>
              </a:rPr>
              <a:t>In animals with ascites-producing tumors: 20% increase in body weight from baseline or abdominal distention great enough to cause distress or interfere with normal activity</a:t>
            </a:r>
            <a:endParaRPr lang="en-US" sz="1400">
              <a:solidFill>
                <a:srgbClr val="242424"/>
              </a:solidFill>
              <a:latin typeface="Times New Roman" panose="02020603050405020304" pitchFamily="18" charset="0"/>
            </a:endParaRPr>
          </a:p>
        </p:txBody>
      </p:sp>
      <p:graphicFrame>
        <p:nvGraphicFramePr>
          <p:cNvPr id="4" name="Object 3">
            <a:extLst>
              <a:ext uri="{FF2B5EF4-FFF2-40B4-BE49-F238E27FC236}">
                <a16:creationId xmlns:a16="http://schemas.microsoft.com/office/drawing/2014/main" id="{EA25A9DD-3B07-2A3C-E673-2AEEF7C27CAA}"/>
              </a:ext>
            </a:extLst>
          </p:cNvPr>
          <p:cNvGraphicFramePr>
            <a:graphicFrameLocks noChangeAspect="1"/>
          </p:cNvGraphicFramePr>
          <p:nvPr/>
        </p:nvGraphicFramePr>
        <p:xfrm>
          <a:off x="2926522" y="1455060"/>
          <a:ext cx="7471676" cy="4252681"/>
        </p:xfrm>
        <a:graphic>
          <a:graphicData uri="http://schemas.openxmlformats.org/presentationml/2006/ole">
            <mc:AlternateContent xmlns:mc="http://schemas.openxmlformats.org/markup-compatibility/2006">
              <mc:Choice xmlns:v="urn:schemas-microsoft-com:vml" Requires="v">
                <p:oleObj name="Prism 10" r:id="rId2" imgW="5128693" imgH="2919769" progId="Prism10.Document">
                  <p:embed/>
                </p:oleObj>
              </mc:Choice>
              <mc:Fallback>
                <p:oleObj name="Prism 10" r:id="rId2" imgW="5128693" imgH="2919769" progId="Prism10.Document">
                  <p:embed/>
                  <p:pic>
                    <p:nvPicPr>
                      <p:cNvPr id="4" name="Object 3">
                        <a:extLst>
                          <a:ext uri="{FF2B5EF4-FFF2-40B4-BE49-F238E27FC236}">
                            <a16:creationId xmlns:a16="http://schemas.microsoft.com/office/drawing/2014/main" id="{EA25A9DD-3B07-2A3C-E673-2AEEF7C27CAA}"/>
                          </a:ext>
                        </a:extLst>
                      </p:cNvPr>
                      <p:cNvPicPr/>
                      <p:nvPr/>
                    </p:nvPicPr>
                    <p:blipFill>
                      <a:blip r:embed="rId3"/>
                      <a:stretch>
                        <a:fillRect/>
                      </a:stretch>
                    </p:blipFill>
                    <p:spPr>
                      <a:xfrm>
                        <a:off x="2926522" y="1455060"/>
                        <a:ext cx="7471676" cy="4252681"/>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5674C20B-3C3B-8CC9-1C04-AD3D9FDD9795}"/>
              </a:ext>
            </a:extLst>
          </p:cNvPr>
          <p:cNvSpPr txBox="1"/>
          <p:nvPr/>
        </p:nvSpPr>
        <p:spPr>
          <a:xfrm>
            <a:off x="48763" y="6457890"/>
            <a:ext cx="5307980" cy="400110"/>
          </a:xfrm>
          <a:prstGeom prst="rect">
            <a:avLst/>
          </a:prstGeom>
          <a:noFill/>
        </p:spPr>
        <p:txBody>
          <a:bodyPr wrap="square" rtlCol="0">
            <a:spAutoFit/>
          </a:bodyPr>
          <a:lstStyle/>
          <a:p>
            <a:r>
              <a:rPr lang="en-US" sz="2000">
                <a:solidFill>
                  <a:schemeClr val="tx1">
                    <a:lumMod val="50000"/>
                    <a:lumOff val="50000"/>
                  </a:schemeClr>
                </a:solidFill>
              </a:rPr>
              <a:t>Unpublished data, confidential</a:t>
            </a:r>
          </a:p>
        </p:txBody>
      </p:sp>
    </p:spTree>
    <p:extLst>
      <p:ext uri="{BB962C8B-B14F-4D97-AF65-F5344CB8AC3E}">
        <p14:creationId xmlns:p14="http://schemas.microsoft.com/office/powerpoint/2010/main" val="17362636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71BC6-744A-8E3E-D9DA-A9556B7E374C}"/>
              </a:ext>
            </a:extLst>
          </p:cNvPr>
          <p:cNvSpPr>
            <a:spLocks noGrp="1"/>
          </p:cNvSpPr>
          <p:nvPr>
            <p:ph type="title"/>
          </p:nvPr>
        </p:nvSpPr>
        <p:spPr>
          <a:xfrm>
            <a:off x="957235" y="685401"/>
            <a:ext cx="9998921" cy="587375"/>
          </a:xfrm>
        </p:spPr>
        <p:txBody>
          <a:bodyPr/>
          <a:lstStyle/>
          <a:p>
            <a:r>
              <a:rPr lang="en-US"/>
              <a:t>ATR inhibition Prevents Ascites Formation</a:t>
            </a:r>
          </a:p>
        </p:txBody>
      </p:sp>
      <p:graphicFrame>
        <p:nvGraphicFramePr>
          <p:cNvPr id="7" name="Object 6">
            <a:extLst>
              <a:ext uri="{FF2B5EF4-FFF2-40B4-BE49-F238E27FC236}">
                <a16:creationId xmlns:a16="http://schemas.microsoft.com/office/drawing/2014/main" id="{42281151-5105-9F8C-CF0B-274C94A65EDE}"/>
              </a:ext>
            </a:extLst>
          </p:cNvPr>
          <p:cNvGraphicFramePr>
            <a:graphicFrameLocks noChangeAspect="1"/>
          </p:cNvGraphicFramePr>
          <p:nvPr/>
        </p:nvGraphicFramePr>
        <p:xfrm>
          <a:off x="1819038" y="1680076"/>
          <a:ext cx="8550748" cy="4961022"/>
        </p:xfrm>
        <a:graphic>
          <a:graphicData uri="http://schemas.openxmlformats.org/presentationml/2006/ole">
            <mc:AlternateContent xmlns:mc="http://schemas.openxmlformats.org/markup-compatibility/2006">
              <mc:Choice xmlns:v="urn:schemas-microsoft-com:vml" Requires="v">
                <p:oleObj name="Prism 10" r:id="rId2" imgW="5127252" imgH="2974512" progId="Prism10.Document">
                  <p:embed/>
                </p:oleObj>
              </mc:Choice>
              <mc:Fallback>
                <p:oleObj name="Prism 10" r:id="rId2" imgW="5127252" imgH="2974512" progId="Prism10.Document">
                  <p:embed/>
                  <p:pic>
                    <p:nvPicPr>
                      <p:cNvPr id="7" name="Object 6">
                        <a:extLst>
                          <a:ext uri="{FF2B5EF4-FFF2-40B4-BE49-F238E27FC236}">
                            <a16:creationId xmlns:a16="http://schemas.microsoft.com/office/drawing/2014/main" id="{42281151-5105-9F8C-CF0B-274C94A65EDE}"/>
                          </a:ext>
                        </a:extLst>
                      </p:cNvPr>
                      <p:cNvPicPr/>
                      <p:nvPr/>
                    </p:nvPicPr>
                    <p:blipFill>
                      <a:blip r:embed="rId3"/>
                      <a:stretch>
                        <a:fillRect/>
                      </a:stretch>
                    </p:blipFill>
                    <p:spPr>
                      <a:xfrm>
                        <a:off x="1819038" y="1680076"/>
                        <a:ext cx="8550748" cy="4961022"/>
                      </a:xfrm>
                      <a:prstGeom prst="rect">
                        <a:avLst/>
                      </a:prstGeom>
                    </p:spPr>
                  </p:pic>
                </p:oleObj>
              </mc:Fallback>
            </mc:AlternateContent>
          </a:graphicData>
        </a:graphic>
      </p:graphicFrame>
      <p:cxnSp>
        <p:nvCxnSpPr>
          <p:cNvPr id="15" name="Straight Arrow Connector 14">
            <a:extLst>
              <a:ext uri="{FF2B5EF4-FFF2-40B4-BE49-F238E27FC236}">
                <a16:creationId xmlns:a16="http://schemas.microsoft.com/office/drawing/2014/main" id="{B7E365C4-E96A-9FC5-C01B-F8B62B160F8C}"/>
              </a:ext>
            </a:extLst>
          </p:cNvPr>
          <p:cNvCxnSpPr>
            <a:cxnSpLocks/>
          </p:cNvCxnSpPr>
          <p:nvPr/>
        </p:nvCxnSpPr>
        <p:spPr>
          <a:xfrm flipH="1">
            <a:off x="7049413" y="3177832"/>
            <a:ext cx="1114687" cy="2279760"/>
          </a:xfrm>
          <a:prstGeom prst="straightConnector1">
            <a:avLst/>
          </a:prstGeom>
          <a:ln>
            <a:solidFill>
              <a:srgbClr val="4F4FD3"/>
            </a:solidFill>
            <a:tailEnd type="triangle"/>
          </a:ln>
        </p:spPr>
        <p:style>
          <a:lnRef idx="3">
            <a:schemeClr val="accent2"/>
          </a:lnRef>
          <a:fillRef idx="0">
            <a:schemeClr val="accent2"/>
          </a:fillRef>
          <a:effectRef idx="2">
            <a:schemeClr val="accent2"/>
          </a:effectRef>
          <a:fontRef idx="minor">
            <a:schemeClr val="tx1"/>
          </a:fontRef>
        </p:style>
      </p:cxnSp>
      <p:cxnSp>
        <p:nvCxnSpPr>
          <p:cNvPr id="16" name="Straight Arrow Connector 15">
            <a:extLst>
              <a:ext uri="{FF2B5EF4-FFF2-40B4-BE49-F238E27FC236}">
                <a16:creationId xmlns:a16="http://schemas.microsoft.com/office/drawing/2014/main" id="{E6DB0CC4-ED8E-185E-B332-5E51A3F481EE}"/>
              </a:ext>
            </a:extLst>
          </p:cNvPr>
          <p:cNvCxnSpPr>
            <a:cxnSpLocks/>
          </p:cNvCxnSpPr>
          <p:nvPr/>
        </p:nvCxnSpPr>
        <p:spPr>
          <a:xfrm flipH="1">
            <a:off x="7247324" y="3992431"/>
            <a:ext cx="916775" cy="1465160"/>
          </a:xfrm>
          <a:prstGeom prst="straightConnector1">
            <a:avLst/>
          </a:prstGeom>
          <a:ln>
            <a:solidFill>
              <a:srgbClr val="CE0665"/>
            </a:solidFill>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875481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nodeType="clickEffect">
                                  <p:stCondLst>
                                    <p:cond delay="0"/>
                                  </p:stCondLst>
                                  <p:childTnLst>
                                    <p:animEffect transition="out" filter="fade">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16"/>
                                        </p:tgtEl>
                                      </p:cBhvr>
                                    </p:animEffect>
                                    <p:set>
                                      <p:cBhvr>
                                        <p:cTn id="16"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3370D-6819-B673-C13A-F4338AC998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B6D5F7-C371-05A2-2747-CF73D54CBBC4}"/>
              </a:ext>
            </a:extLst>
          </p:cNvPr>
          <p:cNvSpPr>
            <a:spLocks noGrp="1"/>
          </p:cNvSpPr>
          <p:nvPr>
            <p:ph type="title"/>
          </p:nvPr>
        </p:nvSpPr>
        <p:spPr>
          <a:xfrm>
            <a:off x="973139" y="536575"/>
            <a:ext cx="10007600" cy="587375"/>
          </a:xfrm>
        </p:spPr>
        <p:txBody>
          <a:bodyPr/>
          <a:lstStyle/>
          <a:p>
            <a:r>
              <a:rPr lang="en-US" dirty="0"/>
              <a:t>Summary</a:t>
            </a:r>
          </a:p>
        </p:txBody>
      </p:sp>
      <p:sp>
        <p:nvSpPr>
          <p:cNvPr id="3" name="TextBox 2">
            <a:extLst>
              <a:ext uri="{FF2B5EF4-FFF2-40B4-BE49-F238E27FC236}">
                <a16:creationId xmlns:a16="http://schemas.microsoft.com/office/drawing/2014/main" id="{EE9C899A-496F-4A92-0AB3-8FA47F394538}"/>
              </a:ext>
            </a:extLst>
          </p:cNvPr>
          <p:cNvSpPr txBox="1"/>
          <p:nvPr/>
        </p:nvSpPr>
        <p:spPr>
          <a:xfrm>
            <a:off x="1100361" y="1904993"/>
            <a:ext cx="9880378" cy="3365024"/>
          </a:xfrm>
          <a:prstGeom prst="rect">
            <a:avLst/>
          </a:prstGeom>
          <a:noFill/>
        </p:spPr>
        <p:txBody>
          <a:bodyPr wrap="square" lIns="0" tIns="45720" rIns="91440" bIns="45720" rtlCol="0" anchor="t">
            <a:spAutoFit/>
          </a:bodyPr>
          <a:lstStyle/>
          <a:p>
            <a:pPr marL="285750" indent="-285750">
              <a:lnSpc>
                <a:spcPct val="150000"/>
              </a:lnSpc>
              <a:buFont typeface="Arial" panose="020B0604020202020204" pitchFamily="34" charset="0"/>
              <a:buChar char="•"/>
            </a:pPr>
            <a:r>
              <a:rPr lang="en-US" sz="1800" i="1" dirty="0"/>
              <a:t>CCND1</a:t>
            </a:r>
            <a:r>
              <a:rPr lang="en-US" sz="1800" dirty="0"/>
              <a:t> overexpression increases replication stress in our cell line model, leading to enhanced sensitivity to ATR and PARP inhibition both in vitro and in vivo. </a:t>
            </a:r>
          </a:p>
          <a:p>
            <a:pPr marL="285750" indent="-285750">
              <a:lnSpc>
                <a:spcPct val="150000"/>
              </a:lnSpc>
              <a:buFont typeface="Arial" panose="020B0604020202020204" pitchFamily="34" charset="0"/>
              <a:buChar char="•"/>
            </a:pPr>
            <a:endParaRPr lang="en-US" sz="1800" dirty="0"/>
          </a:p>
          <a:p>
            <a:pPr marL="285750" indent="-285750">
              <a:lnSpc>
                <a:spcPct val="150000"/>
              </a:lnSpc>
              <a:buFont typeface="Arial" panose="020B0604020202020204" pitchFamily="34" charset="0"/>
              <a:buChar char="•"/>
            </a:pPr>
            <a:r>
              <a:rPr lang="en-US" sz="1800" dirty="0"/>
              <a:t>These findings may be expanded to other hematologic malignancies and solid tumors with </a:t>
            </a:r>
            <a:r>
              <a:rPr lang="en-US" sz="1800" i="1" dirty="0"/>
              <a:t>CCND1</a:t>
            </a:r>
            <a:r>
              <a:rPr lang="en-US" sz="1800" dirty="0"/>
              <a:t> overexpression. </a:t>
            </a:r>
          </a:p>
          <a:p>
            <a:pPr>
              <a:lnSpc>
                <a:spcPct val="150000"/>
              </a:lnSpc>
            </a:pPr>
            <a:endParaRPr lang="en-US" sz="1800" dirty="0"/>
          </a:p>
          <a:p>
            <a:pPr>
              <a:lnSpc>
                <a:spcPct val="150000"/>
              </a:lnSpc>
            </a:pPr>
            <a:endParaRPr lang="en-US" sz="1800" dirty="0"/>
          </a:p>
          <a:p>
            <a:pPr>
              <a:lnSpc>
                <a:spcPct val="150000"/>
              </a:lnSpc>
            </a:pPr>
            <a:endParaRPr lang="en-US" sz="1800" dirty="0"/>
          </a:p>
        </p:txBody>
      </p:sp>
    </p:spTree>
    <p:custDataLst>
      <p:custData r:id="rId1"/>
      <p:custData r:id="rId2"/>
    </p:custDataLst>
    <p:extLst>
      <p:ext uri="{BB962C8B-B14F-4D97-AF65-F5344CB8AC3E}">
        <p14:creationId xmlns:p14="http://schemas.microsoft.com/office/powerpoint/2010/main" val="31549311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18F0C-158C-F78B-0C1E-F7CAE553AD57}"/>
              </a:ext>
            </a:extLst>
          </p:cNvPr>
          <p:cNvSpPr>
            <a:spLocks noGrp="1"/>
          </p:cNvSpPr>
          <p:nvPr>
            <p:ph type="title"/>
          </p:nvPr>
        </p:nvSpPr>
        <p:spPr>
          <a:xfrm>
            <a:off x="973139" y="536575"/>
            <a:ext cx="10007600" cy="587375"/>
          </a:xfrm>
        </p:spPr>
        <p:txBody>
          <a:bodyPr/>
          <a:lstStyle/>
          <a:p>
            <a:r>
              <a:rPr lang="en-US"/>
              <a:t>Future Directions</a:t>
            </a:r>
          </a:p>
        </p:txBody>
      </p:sp>
      <p:sp>
        <p:nvSpPr>
          <p:cNvPr id="3" name="TextBox 2">
            <a:extLst>
              <a:ext uri="{FF2B5EF4-FFF2-40B4-BE49-F238E27FC236}">
                <a16:creationId xmlns:a16="http://schemas.microsoft.com/office/drawing/2014/main" id="{3E991035-652C-7920-82F2-56A2C35B9E44}"/>
              </a:ext>
            </a:extLst>
          </p:cNvPr>
          <p:cNvSpPr txBox="1"/>
          <p:nvPr/>
        </p:nvSpPr>
        <p:spPr>
          <a:xfrm>
            <a:off x="1100360" y="1904993"/>
            <a:ext cx="10976333" cy="1524007"/>
          </a:xfrm>
          <a:prstGeom prst="rect">
            <a:avLst/>
          </a:prstGeom>
          <a:noFill/>
        </p:spPr>
        <p:txBody>
          <a:bodyPr wrap="square" lIns="0" tIns="45720" rIns="91440" bIns="45720" rtlCol="0" anchor="t">
            <a:spAutoFit/>
          </a:bodyPr>
          <a:lstStyle/>
          <a:p>
            <a:pPr marL="285750" indent="-285750">
              <a:lnSpc>
                <a:spcPct val="150000"/>
              </a:lnSpc>
              <a:buFont typeface="Arial" panose="020B0604020202020204" pitchFamily="34" charset="0"/>
              <a:buChar char="•"/>
            </a:pPr>
            <a:r>
              <a:rPr lang="en-US" sz="1600"/>
              <a:t>More mechanistic studies to characterize the </a:t>
            </a:r>
            <a:r>
              <a:rPr lang="en-US" sz="1600" b="1"/>
              <a:t>fork progression </a:t>
            </a:r>
            <a:r>
              <a:rPr lang="en-US" sz="1600"/>
              <a:t>and to understand the </a:t>
            </a:r>
            <a:r>
              <a:rPr lang="en-US" sz="1600" b="1"/>
              <a:t>replisome</a:t>
            </a:r>
            <a:r>
              <a:rPr lang="en-US" sz="1600"/>
              <a:t>.</a:t>
            </a:r>
            <a:endParaRPr lang="en-US" sz="1600" b="1"/>
          </a:p>
          <a:p>
            <a:pPr marL="285750" indent="-285750">
              <a:lnSpc>
                <a:spcPct val="150000"/>
              </a:lnSpc>
              <a:buFont typeface="Arial" panose="020B0604020202020204" pitchFamily="34" charset="0"/>
              <a:buChar char="•"/>
            </a:pPr>
            <a:r>
              <a:rPr lang="en-US" sz="1600"/>
              <a:t>Conduct</a:t>
            </a:r>
            <a:r>
              <a:rPr lang="en-US" sz="1600" b="1"/>
              <a:t> </a:t>
            </a:r>
            <a:r>
              <a:rPr lang="en-US" sz="1600" b="1" err="1"/>
              <a:t>CRISPRi</a:t>
            </a:r>
            <a:r>
              <a:rPr lang="en-US" sz="1600" b="1"/>
              <a:t> (CRISPR interference) screens </a:t>
            </a:r>
            <a:r>
              <a:rPr lang="en-US" sz="1600"/>
              <a:t>to uncover additional therapeutic targets.</a:t>
            </a:r>
          </a:p>
          <a:p>
            <a:pPr marL="285750" indent="-285750">
              <a:lnSpc>
                <a:spcPct val="150000"/>
              </a:lnSpc>
              <a:buFont typeface="Arial" panose="020B0604020202020204" pitchFamily="34" charset="0"/>
              <a:buChar char="•"/>
            </a:pPr>
            <a:r>
              <a:rPr lang="en-US" sz="1600"/>
              <a:t>Translate findings into </a:t>
            </a:r>
            <a:r>
              <a:rPr lang="en-US" sz="1600" b="1"/>
              <a:t>early-phase clinical trials.</a:t>
            </a:r>
            <a:r>
              <a:rPr lang="en-US" sz="1600"/>
              <a:t> </a:t>
            </a:r>
          </a:p>
          <a:p>
            <a:pPr marL="285750" indent="-285750">
              <a:lnSpc>
                <a:spcPct val="150000"/>
              </a:lnSpc>
              <a:buFont typeface="Arial" panose="020B0604020202020204" pitchFamily="34" charset="0"/>
              <a:buChar char="•"/>
            </a:pPr>
            <a:r>
              <a:rPr lang="en-US" sz="1600"/>
              <a:t>Expand findings to </a:t>
            </a:r>
            <a:r>
              <a:rPr lang="en-US" sz="1600" b="1"/>
              <a:t>other hematologic malignancies with </a:t>
            </a:r>
            <a:r>
              <a:rPr lang="en-US" sz="1600" b="1" i="1"/>
              <a:t>CCND1</a:t>
            </a:r>
            <a:r>
              <a:rPr lang="en-US" sz="1600" b="1"/>
              <a:t> overexpression</a:t>
            </a:r>
            <a:r>
              <a:rPr lang="en-US" sz="1600"/>
              <a:t>.</a:t>
            </a:r>
          </a:p>
        </p:txBody>
      </p:sp>
    </p:spTree>
    <p:custDataLst>
      <p:custData r:id="rId1"/>
      <p:custData r:id="rId2"/>
    </p:custDataLst>
    <p:extLst>
      <p:ext uri="{BB962C8B-B14F-4D97-AF65-F5344CB8AC3E}">
        <p14:creationId xmlns:p14="http://schemas.microsoft.com/office/powerpoint/2010/main" val="22595870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13FAF-7D75-9ACF-584E-99CA9DB856DD}"/>
              </a:ext>
            </a:extLst>
          </p:cNvPr>
          <p:cNvSpPr>
            <a:spLocks noGrp="1"/>
          </p:cNvSpPr>
          <p:nvPr>
            <p:ph type="title"/>
          </p:nvPr>
        </p:nvSpPr>
        <p:spPr/>
        <p:txBody>
          <a:bodyPr/>
          <a:lstStyle/>
          <a:p>
            <a:r>
              <a:rPr lang="en-US"/>
              <a:t>Acknowledgments</a:t>
            </a:r>
          </a:p>
        </p:txBody>
      </p:sp>
      <p:sp>
        <p:nvSpPr>
          <p:cNvPr id="4" name="Content Placeholder 3">
            <a:extLst>
              <a:ext uri="{FF2B5EF4-FFF2-40B4-BE49-F238E27FC236}">
                <a16:creationId xmlns:a16="http://schemas.microsoft.com/office/drawing/2014/main" id="{6F51F396-765B-4325-4F6F-209528EB73DA}"/>
              </a:ext>
            </a:extLst>
          </p:cNvPr>
          <p:cNvSpPr>
            <a:spLocks noGrp="1"/>
          </p:cNvSpPr>
          <p:nvPr>
            <p:ph idx="1"/>
          </p:nvPr>
        </p:nvSpPr>
        <p:spPr>
          <a:xfrm>
            <a:off x="973139" y="1590674"/>
            <a:ext cx="4211604" cy="4389120"/>
          </a:xfrm>
        </p:spPr>
        <p:txBody>
          <a:bodyPr/>
          <a:lstStyle/>
          <a:p>
            <a:r>
              <a:rPr lang="en-US" sz="1600" b="1"/>
              <a:t>Mentors</a:t>
            </a:r>
          </a:p>
          <a:p>
            <a:pPr lvl="1"/>
            <a:r>
              <a:rPr lang="en-US" sz="1600"/>
              <a:t>Jithma P. Abeykoon, M.D.</a:t>
            </a:r>
          </a:p>
          <a:p>
            <a:pPr lvl="1"/>
            <a:r>
              <a:rPr lang="en-US" sz="1600"/>
              <a:t>Ronald S. Go, M.D.</a:t>
            </a:r>
          </a:p>
          <a:p>
            <a:pPr lvl="1"/>
            <a:r>
              <a:rPr lang="en-US" sz="1600"/>
              <a:t>Thomas E. Witzig, M.D.</a:t>
            </a:r>
          </a:p>
          <a:p>
            <a:pPr marL="171450" lvl="1">
              <a:spcBef>
                <a:spcPts val="1500"/>
              </a:spcBef>
              <a:buClr>
                <a:schemeClr val="accent1"/>
              </a:buClr>
            </a:pPr>
            <a:r>
              <a:rPr lang="en-US" sz="1600" b="1"/>
              <a:t>Key Collaborators</a:t>
            </a:r>
          </a:p>
          <a:p>
            <a:pPr lvl="1"/>
            <a:r>
              <a:rPr lang="en-US" sz="1600"/>
              <a:t>Karen L. Rech, M.D.</a:t>
            </a:r>
          </a:p>
          <a:p>
            <a:pPr lvl="1"/>
            <a:r>
              <a:rPr lang="en-US" sz="1600"/>
              <a:t>Aishwarya Ravindran, M.B.B.S</a:t>
            </a:r>
          </a:p>
          <a:p>
            <a:pPr lvl="1"/>
            <a:r>
              <a:rPr lang="en-US" sz="1600"/>
              <a:t>Gaurav Goyal, M.D.</a:t>
            </a:r>
          </a:p>
          <a:p>
            <a:pPr lvl="1"/>
            <a:r>
              <a:rPr lang="en-US" sz="1600"/>
              <a:t>Richard Kandasamy, Ph.D.</a:t>
            </a:r>
          </a:p>
          <a:p>
            <a:pPr lvl="1"/>
            <a:r>
              <a:rPr lang="en-US" sz="1600"/>
              <a:t>Surendra Dasari, Ph.D.</a:t>
            </a:r>
          </a:p>
          <a:p>
            <a:pPr lvl="1"/>
            <a:r>
              <a:rPr lang="en-US" sz="1600"/>
              <a:t>Arvind Panday, Ph.D.</a:t>
            </a:r>
          </a:p>
        </p:txBody>
      </p:sp>
      <p:sp>
        <p:nvSpPr>
          <p:cNvPr id="7" name="TextBox 6">
            <a:extLst>
              <a:ext uri="{FF2B5EF4-FFF2-40B4-BE49-F238E27FC236}">
                <a16:creationId xmlns:a16="http://schemas.microsoft.com/office/drawing/2014/main" id="{2111D341-F164-86FD-C18F-1DF669AF9939}"/>
              </a:ext>
            </a:extLst>
          </p:cNvPr>
          <p:cNvSpPr txBox="1"/>
          <p:nvPr/>
        </p:nvSpPr>
        <p:spPr>
          <a:xfrm>
            <a:off x="4901937" y="1469618"/>
            <a:ext cx="6655325" cy="3713324"/>
          </a:xfrm>
          <a:prstGeom prst="rect">
            <a:avLst/>
          </a:prstGeom>
        </p:spPr>
        <p:txBody>
          <a:bodyPr vert="horz" lIns="0" tIns="0" rIns="0" bIns="45724" rtlCol="0">
            <a:noAutofit/>
          </a:bodyPr>
          <a:lstStyle>
            <a:lvl1pPr marL="171450" indent="-171450" defTabSz="914484">
              <a:lnSpc>
                <a:spcPct val="90000"/>
              </a:lnSpc>
              <a:spcBef>
                <a:spcPts val="1500"/>
              </a:spcBef>
              <a:buClr>
                <a:schemeClr val="accent1"/>
              </a:buClr>
              <a:buFont typeface="Arial" pitchFamily="34" charset="0"/>
              <a:buChar char="•"/>
              <a:defRPr sz="1600"/>
            </a:lvl1pPr>
            <a:lvl2pPr marL="628650" lvl="1" indent="-171450" defTabSz="914484">
              <a:lnSpc>
                <a:spcPct val="90000"/>
              </a:lnSpc>
              <a:spcBef>
                <a:spcPts val="600"/>
              </a:spcBef>
              <a:buClr>
                <a:schemeClr val="tx1">
                  <a:lumMod val="50000"/>
                  <a:lumOff val="50000"/>
                </a:schemeClr>
              </a:buClr>
              <a:buFont typeface="Arial" pitchFamily="34" charset="0"/>
              <a:buChar char="•"/>
              <a:defRPr sz="1600"/>
            </a:lvl2pPr>
            <a:lvl3pPr marL="628650" lvl="2" indent="-171450" defTabSz="914484">
              <a:lnSpc>
                <a:spcPct val="90000"/>
              </a:lnSpc>
              <a:spcBef>
                <a:spcPts val="1500"/>
              </a:spcBef>
              <a:buClr>
                <a:schemeClr val="accent1"/>
              </a:buClr>
              <a:buFont typeface="Arial" pitchFamily="34" charset="0"/>
              <a:buChar char="•"/>
              <a:defRPr sz="1600"/>
            </a:lvl3pPr>
            <a:lvl4pPr marL="1543050" indent="-171450" defTabSz="914484">
              <a:lnSpc>
                <a:spcPct val="90000"/>
              </a:lnSpc>
              <a:spcBef>
                <a:spcPts val="600"/>
              </a:spcBef>
              <a:buClr>
                <a:schemeClr val="tx1">
                  <a:lumMod val="50000"/>
                  <a:lumOff val="50000"/>
                </a:schemeClr>
              </a:buClr>
              <a:buFont typeface="Arial" pitchFamily="34" charset="0"/>
              <a:buChar char="•"/>
            </a:lvl4pPr>
            <a:lvl5pPr marL="2000250" indent="-171450" defTabSz="914484">
              <a:lnSpc>
                <a:spcPct val="90000"/>
              </a:lnSpc>
              <a:spcBef>
                <a:spcPts val="600"/>
              </a:spcBef>
              <a:buClr>
                <a:schemeClr val="tx1">
                  <a:lumMod val="50000"/>
                  <a:lumOff val="50000"/>
                </a:schemeClr>
              </a:buClr>
              <a:buFont typeface="Arial" pitchFamily="34" charset="0"/>
              <a:buChar char="•"/>
            </a:lvl5pPr>
            <a:lvl6pPr marL="2514830" indent="-228621" defTabSz="914484">
              <a:spcBef>
                <a:spcPct val="20000"/>
              </a:spcBef>
              <a:buFont typeface="Arial" pitchFamily="34" charset="0"/>
              <a:buChar char="•"/>
              <a:defRPr sz="2000"/>
            </a:lvl6pPr>
            <a:lvl7pPr marL="2972072" indent="-228621" defTabSz="914484">
              <a:spcBef>
                <a:spcPct val="20000"/>
              </a:spcBef>
              <a:buFont typeface="Arial" pitchFamily="34" charset="0"/>
              <a:buChar char="•"/>
              <a:defRPr sz="2000"/>
            </a:lvl7pPr>
            <a:lvl8pPr marL="3429314" indent="-228621" defTabSz="914484">
              <a:spcBef>
                <a:spcPct val="20000"/>
              </a:spcBef>
              <a:buFont typeface="Arial" pitchFamily="34" charset="0"/>
              <a:buChar char="•"/>
              <a:defRPr sz="2000"/>
            </a:lvl8pPr>
            <a:lvl9pPr marL="3886556" indent="-228621" defTabSz="914484">
              <a:spcBef>
                <a:spcPct val="20000"/>
              </a:spcBef>
              <a:buFont typeface="Arial" pitchFamily="34" charset="0"/>
              <a:buChar char="•"/>
              <a:defRPr sz="2000"/>
            </a:lvl9pPr>
          </a:lstStyle>
          <a:p>
            <a:pPr marL="171450" lvl="1">
              <a:spcBef>
                <a:spcPts val="1500"/>
              </a:spcBef>
              <a:buClr>
                <a:schemeClr val="accent1"/>
              </a:buClr>
            </a:pPr>
            <a:r>
              <a:rPr lang="en-US" b="1"/>
              <a:t>Lab Members</a:t>
            </a:r>
          </a:p>
          <a:p>
            <a:pPr lvl="1"/>
            <a:r>
              <a:rPr lang="en-US"/>
              <a:t>Xiaosheng Wu, M.D.</a:t>
            </a:r>
          </a:p>
          <a:p>
            <a:pPr lvl="1"/>
            <a:r>
              <a:rPr lang="en-US"/>
              <a:t>Cecilia Ayala-Zambrano, Ph.D.</a:t>
            </a:r>
          </a:p>
          <a:p>
            <a:pPr lvl="1"/>
            <a:r>
              <a:rPr lang="en-US"/>
              <a:t>Michelle K. Manske, M.S.</a:t>
            </a:r>
          </a:p>
          <a:p>
            <a:pPr lvl="1"/>
            <a:r>
              <a:rPr lang="en-US"/>
              <a:t>Kimberly A. Gwin</a:t>
            </a:r>
          </a:p>
          <a:p>
            <a:pPr lvl="1"/>
            <a:r>
              <a:rPr lang="en-US"/>
              <a:t>Miles D. Del Busso</a:t>
            </a:r>
          </a:p>
          <a:p>
            <a:pPr marL="171450" lvl="1">
              <a:spcBef>
                <a:spcPts val="1500"/>
              </a:spcBef>
              <a:buClr>
                <a:schemeClr val="accent1"/>
              </a:buClr>
            </a:pPr>
            <a:r>
              <a:rPr lang="en-US" b="1"/>
              <a:t>Funding</a:t>
            </a:r>
          </a:p>
          <a:p>
            <a:pPr lvl="1"/>
            <a:r>
              <a:rPr lang="en-US"/>
              <a:t>Hematology Small Grant (Mayo)</a:t>
            </a:r>
          </a:p>
          <a:p>
            <a:pPr lvl="1"/>
            <a:r>
              <a:rPr lang="en-US"/>
              <a:t>Dr. Kenneth Mann Classical Hematology Research Grant (Mayo)</a:t>
            </a:r>
          </a:p>
          <a:p>
            <a:pPr lvl="1"/>
            <a:r>
              <a:rPr lang="en-US"/>
              <a:t>Haub Foundation Grant (Mayo)</a:t>
            </a:r>
          </a:p>
        </p:txBody>
      </p:sp>
    </p:spTree>
    <p:extLst>
      <p:ext uri="{BB962C8B-B14F-4D97-AF65-F5344CB8AC3E}">
        <p14:creationId xmlns:p14="http://schemas.microsoft.com/office/powerpoint/2010/main" val="3204009527"/>
      </p:ext>
    </p:extLst>
  </p:cSld>
  <p:clrMapOvr>
    <a:masterClrMapping/>
  </p:clrMapOvr>
</p:sld>
</file>

<file path=ppt/theme/theme1.xml><?xml version="1.0" encoding="utf-8"?>
<a:theme xmlns:a="http://schemas.openxmlformats.org/drawingml/2006/main" name="2020_MC_White (12-28-2020)">
  <a:themeElements>
    <a:clrScheme name="2020_MC_White">
      <a:dk1>
        <a:srgbClr val="FFFFFF"/>
      </a:dk1>
      <a:lt1>
        <a:srgbClr val="000000"/>
      </a:lt1>
      <a:dk2>
        <a:srgbClr val="D2D2D2"/>
      </a:dk2>
      <a:lt2>
        <a:srgbClr val="0057B8"/>
      </a:lt2>
      <a:accent1>
        <a:srgbClr val="009CDE"/>
      </a:accent1>
      <a:accent2>
        <a:srgbClr val="0057B8"/>
      </a:accent2>
      <a:accent3>
        <a:srgbClr val="00873E"/>
      </a:accent3>
      <a:accent4>
        <a:srgbClr val="8246AF"/>
      </a:accent4>
      <a:accent5>
        <a:srgbClr val="FE5000"/>
      </a:accent5>
      <a:accent6>
        <a:srgbClr val="FFC845"/>
      </a:accent6>
      <a:hlink>
        <a:srgbClr val="009CDE"/>
      </a:hlink>
      <a:folHlink>
        <a:srgbClr val="A8A8A8"/>
      </a:folHlink>
    </a:clrScheme>
    <a:fontScheme name="mc-white-widescreen">
      <a:majorFont>
        <a:latin typeface="Arial"/>
        <a:ea typeface=""/>
        <a:cs typeface=""/>
      </a:majorFont>
      <a:minorFont>
        <a:latin typeface="Arial"/>
        <a:ea typeface=""/>
        <a:cs typeface=""/>
      </a:minorFont>
    </a:fontScheme>
    <a:fmtScheme name="mc-white-widescree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C_White_final (11-8-2023).pptx" id="{4F823B4B-2F10-4F5F-858D-0FCEBAC8BEF2}" vid="{D198A388-1438-477F-93BB-B03781D4E2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item1.xml><?xml version="1.0" encoding="utf-8"?>
<TemplafyFormConfiguration><![CDATA[{"formFields":[],"formDataEntries":[]}]]></TemplafyFormConfiguration>
</file>

<file path=customXml/item2.xml><?xml version="1.0" encoding="utf-8"?>
<TemplafySlideFormConfiguration><![CDATA[{"formFields":[],"formDataEntries":[]}]]></TemplafySlideFormConfiguration>
</file>

<file path=customXml/item3.xml><?xml version="1.0" encoding="utf-8"?>
<TemplafySlideFormConfiguration><![CDATA[{"formFields":[],"formDataEntries":[]}]]></TemplafySlideFormConfiguration>
</file>

<file path=customXml/item4.xml><?xml version="1.0" encoding="utf-8"?>
<TemplafySlideFormConfiguration><![CDATA[{"formFields":[],"formDataEntries":[]}]]></TemplafySlideFormConfiguration>
</file>

<file path=customXml/item5.xml><?xml version="1.0" encoding="utf-8"?>
<TemplafySlideTemplateConfiguration><![CDATA[{"slideVersion":1,"isValidatorEnabled":false,"isLocked":false,"elementsMetadata":[],"slideId":"861026044834480130","enableDocumentContentUpdater":false,"version":"2.0"}]]></TemplafySlideTemplateConfiguration>
</file>

<file path=customXml/item6.xml><?xml version="1.0" encoding="utf-8"?>
<TemplafySlideTemplateConfiguration><![CDATA[{"slideVersion":1,"isValidatorEnabled":false,"isLocked":false,"elementsMetadata":[],"slideId":"861026044834480130","enableDocumentContentUpdater":false,"version":"2.0"}]]></TemplafySlideTemplateConfiguration>
</file>

<file path=customXml/item7.xml><?xml version="1.0" encoding="utf-8"?>
<TemplafySlideTemplateConfiguration><![CDATA[{"slideVersion":1,"isValidatorEnabled":false,"isLocked":false,"elementsMetadata":[],"slideId":"861026044834480132","enableDocumentContentUpdater":false,"version":"2.0"}]]></TemplafySlideTemplateConfiguration>
</file>

<file path=customXml/item8.xml><?xml version="1.0" encoding="utf-8"?>
<TemplafySlideFormConfiguration><![CDATA[{"formFields":[],"formDataEntries":[]}]]></TemplafySlideFormConfiguration>
</file>

<file path=customXml/item9.xml><?xml version="1.0" encoding="utf-8"?>
<TemplafySlideFormConfiguration><![CDATA[{"formFields":[],"formDataEntries":[]}]]></TemplafySlideFormConfiguration>
</file>

<file path=customXml/item10.xml><?xml version="1.0" encoding="utf-8"?>
<TemplafyTemplateConfiguration><![CDATA[{"elementsMetadata":[],"transformationConfigurations":[],"templateName":"MC_White","templateDescription":"","enableDocumentContentUpdater":false,"version":"2.0"}]]></TemplafyTemplateConfiguration>
</file>

<file path=customXml/item11.xml><?xml version="1.0" encoding="utf-8"?>
<TemplafySlideTemplateConfiguration><![CDATA[{"slideVersion":1,"isValidatorEnabled":false,"isLocked":false,"elementsMetadata":[],"slideId":"861026044834480130","enableDocumentContentUpdater":false,"version":"2.0"}]]></TemplafySlideTemplateConfiguration>
</file>

<file path=customXml/item12.xml><?xml version="1.0" encoding="utf-8"?>
<TemplafySlideFormConfiguration><![CDATA[{"formFields":[],"formDataEntries":[]}]]></TemplafySlideFormConfiguration>
</file>

<file path=customXml/item13.xml><?xml version="1.0" encoding="utf-8"?>
<TemplafySlideTemplateConfiguration><![CDATA[{"slideVersion":1,"isValidatorEnabled":false,"isLocked":false,"elementsMetadata":[],"slideId":"861026044834480130","enableDocumentContentUpdater":false,"version":"2.0"}]]></TemplafySlideTemplateConfiguration>
</file>

<file path=customXml/item14.xml><?xml version="1.0" encoding="utf-8"?>
<TemplafySlideTemplateConfiguration><![CDATA[{"slideVersion":1,"isValidatorEnabled":false,"isLocked":false,"elementsMetadata":[],"slideId":"861026044834480130","enableDocumentContentUpdater":false,"version":"2.0"}]]></TemplafySlideTemplateConfiguration>
</file>

<file path=customXml/item15.xml><?xml version="1.0" encoding="utf-8"?>
<TemplafySlideTemplateConfiguration><![CDATA[{"slideVersion":1,"isValidatorEnabled":false,"isLocked":false,"elementsMetadata":[],"slideId":"861026044834480130","enableDocumentContentUpdater":false,"version":"2.0"}]]></TemplafySlideTemplateConfiguration>
</file>

<file path=customXml/item16.xml><?xml version="1.0" encoding="utf-8"?>
<TemplafySlideTemplateConfiguration><![CDATA[{"slideVersion":1,"isValidatorEnabled":false,"isLocked":false,"elementsMetadata":[],"slideId":"861026044834480130","enableDocumentContentUpdater":false,"version":"2.0"}]]></TemplafySlideTemplateConfiguration>
</file>

<file path=customXml/item17.xml><?xml version="1.0" encoding="utf-8"?>
<TemplafySlideTemplateConfiguration><![CDATA[{"slideVersion":1,"isValidatorEnabled":false,"isLocked":false,"elementsMetadata":[],"slideId":"861026044834480130","enableDocumentContentUpdater":false,"version":"2.0"}]]></TemplafySlideTemplateConfiguration>
</file>

<file path=customXml/item18.xml><?xml version="1.0" encoding="utf-8"?>
<TemplafySlideTemplateConfiguration><![CDATA[{"slideVersion":1,"isValidatorEnabled":false,"isLocked":false,"elementsMetadata":[],"slideId":"861026044834480130","enableDocumentContentUpdater":false,"version":"2.0"}]]></TemplafySlideTemplateConfiguration>
</file>

<file path=customXml/item19.xml><?xml version="1.0" encoding="utf-8"?>
<TemplafySlideTemplateConfiguration><![CDATA[{"slideVersion":1,"isValidatorEnabled":false,"isLocked":false,"elementsMetadata":[],"slideId":"861026044834480130","enableDocumentContentUpdater":false,"version":"2.0"}]]></TemplafySlideTemplateConfiguration>
</file>

<file path=customXml/item20.xml><?xml version="1.0" encoding="utf-8"?>
<TemplafySlideTemplateConfiguration><![CDATA[{"slideVersion":1,"isValidatorEnabled":false,"isLocked":false,"elementsMetadata":[],"slideId":"861026044834480130","enableDocumentContentUpdater":false,"version":"2.0"}]]></TemplafySlideTemplateConfiguration>
</file>

<file path=customXml/item21.xml><?xml version="1.0" encoding="utf-8"?>
<TemplafySlideFormConfiguration><![CDATA[{"formFields":[],"formDataEntries":[]}]]></TemplafySlideFormConfiguration>
</file>

<file path=customXml/item22.xml><?xml version="1.0" encoding="utf-8"?>
<TemplafySlideTemplateConfiguration><![CDATA[{"slideVersion":1,"isValidatorEnabled":false,"isLocked":false,"elementsMetadata":[],"slideId":"861026044834480130","enableDocumentContentUpdater":false,"version":"2.0"}]]></TemplafySlideTemplateConfiguration>
</file>

<file path=customXml/item23.xml><?xml version="1.0" encoding="utf-8"?>
<TemplafySlideTemplateConfiguration><![CDATA[{"slideVersion":1,"isValidatorEnabled":false,"isLocked":false,"elementsMetadata":[],"slideId":"861026044834480130","enableDocumentContentUpdater":false,"version":"2.0"}]]></TemplafySlideTemplateConfiguration>
</file>

<file path=customXml/item24.xml><?xml version="1.0" encoding="utf-8"?>
<TemplafySlideFormConfiguration><![CDATA[{"formFields":[],"formDataEntries":[]}]]></TemplafySlideFormConfiguration>
</file>

<file path=customXml/item25.xml><?xml version="1.0" encoding="utf-8"?>
<TemplafySlideFormConfiguration><![CDATA[{"formFields":[],"formDataEntries":[]}]]></TemplafySlideFormConfiguration>
</file>

<file path=customXml/item26.xml><?xml version="1.0" encoding="utf-8"?>
<TemplafySlideFormConfiguration><![CDATA[{"formFields":[],"formDataEntries":[]}]]></TemplafySlideFormConfiguration>
</file>

<file path=customXml/item27.xml><?xml version="1.0" encoding="utf-8"?>
<TemplafySlideFormConfiguration><![CDATA[{"formFields":[],"formDataEntries":[]}]]></TemplafySlideFormConfiguration>
</file>

<file path=customXml/item28.xml><?xml version="1.0" encoding="utf-8"?>
<TemplafySlideFormConfiguration><![CDATA[{"formFields":[],"formDataEntries":[]}]]></TemplafySlideFormConfiguration>
</file>

<file path=customXml/item29.xml><?xml version="1.0" encoding="utf-8"?>
<TemplafySlideTemplateConfiguration><![CDATA[{"slideVersion":1,"isValidatorEnabled":false,"isLocked":false,"elementsMetadata":[],"slideId":"861026044834480130","enableDocumentContentUpdater":false,"version":"2.0"}]]></TemplafySlideTemplateConfiguration>
</file>

<file path=customXml/item30.xml><?xml version="1.0" encoding="utf-8"?>
<TemplafySlideFormConfiguration><![CDATA[{"formFields":[],"formDataEntries":[]}]]></TemplafySlideFormConfiguration>
</file>

<file path=customXml/item31.xml><?xml version="1.0" encoding="utf-8"?>
<TemplafySlideFormConfiguration><![CDATA[{"formFields":[],"formDataEntries":[]}]]></TemplafySlideFormConfiguration>
</file>

<file path=customXml/item32.xml><?xml version="1.0" encoding="utf-8"?>
<TemplafySlideFormConfiguration><![CDATA[{"formFields":[],"formDataEntries":[]}]]></TemplafySlideFormConfiguration>
</file>

<file path=customXml/item33.xml><?xml version="1.0" encoding="utf-8"?>
<TemplafySlideFormConfiguration><![CDATA[{"formFields":[],"formDataEntries":[]}]]></TemplafySlideFormConfiguration>
</file>

<file path=customXml/item34.xml><?xml version="1.0" encoding="utf-8"?>
<TemplafySlideTemplateConfiguration><![CDATA[{"slideVersion":1,"isValidatorEnabled":false,"isLocked":false,"elementsMetadata":[],"slideId":"861026044834480130","enableDocumentContentUpdater":false,"version":"2.0"}]]></TemplafySlideTemplateConfiguration>
</file>

<file path=customXml/item35.xml><?xml version="1.0" encoding="utf-8"?>
<TemplafySlideTemplateConfiguration><![CDATA[{"slideVersion":1,"isValidatorEnabled":false,"isLocked":false,"elementsMetadata":[],"slideId":"861026044834480130","enableDocumentContentUpdater":false,"version":"2.0"}]]></TemplafySlideTemplateConfiguration>
</file>

<file path=customXml/item36.xml><?xml version="1.0" encoding="utf-8"?>
<TemplafySlideTemplateConfiguration><![CDATA[{"slideVersion":1,"isValidatorEnabled":false,"isLocked":false,"elementsMetadata":[],"slideId":"861026044834480130","enableDocumentContentUpdater":false,"version":"2.0"}]]></TemplafySlideTemplateConfiguration>
</file>

<file path=customXml/item37.xml><?xml version="1.0" encoding="utf-8"?>
<TemplafySlideFormConfiguration><![CDATA[{"formFields":[],"formDataEntries":[]}]]></TemplafySlideFormConfiguration>
</file>

<file path=customXml/item38.xml><?xml version="1.0" encoding="utf-8"?>
<TemplafySlideFormConfiguration><![CDATA[{"formFields":[],"formDataEntries":[]}]]></TemplafySlideFormConfiguration>
</file>

<file path=customXml/item39.xml><?xml version="1.0" encoding="utf-8"?>
<ct:contentTypeSchema xmlns:ct="http://schemas.microsoft.com/office/2006/metadata/contentType" xmlns:ma="http://schemas.microsoft.com/office/2006/metadata/properties/metaAttributes" ct:_="" ma:_="" ma:contentTypeName="Document" ma:contentTypeID="0x010100624FF780BC63824D8531A24244433FB7" ma:contentTypeVersion="18" ma:contentTypeDescription="Create a new document." ma:contentTypeScope="" ma:versionID="722470c33f68b32f93b9fdb3e682f6f9">
  <xsd:schema xmlns:xsd="http://www.w3.org/2001/XMLSchema" xmlns:xs="http://www.w3.org/2001/XMLSchema" xmlns:p="http://schemas.microsoft.com/office/2006/metadata/properties" xmlns:ns2="ab4e1aff-ca9b-482e-b103-5edf16d0868d" xmlns:ns3="b428c153-a3e5-4436-8cd3-bbed743e9f27" targetNamespace="http://schemas.microsoft.com/office/2006/metadata/properties" ma:root="true" ma:fieldsID="a5068b30f5fe29312d434b812d3003f0" ns2:_="" ns3:_="">
    <xsd:import namespace="ab4e1aff-ca9b-482e-b103-5edf16d0868d"/>
    <xsd:import namespace="b428c153-a3e5-4436-8cd3-bbed743e9f2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GenerationTime" minOccurs="0"/>
                <xsd:element ref="ns2:MediaServiceEventHashCode" minOccurs="0"/>
                <xsd:element ref="ns2:MediaServiceDateTaken" minOccurs="0"/>
                <xsd:element ref="ns2:MediaServiceOCR" minOccurs="0"/>
                <xsd:element ref="ns2:lcf76f155ced4ddcb4097134ff3c332f" minOccurs="0"/>
                <xsd:element ref="ns3:TaxCatchAll" minOccurs="0"/>
                <xsd:element ref="ns2:MediaLengthInSeconds" minOccurs="0"/>
                <xsd:element ref="ns2:MediaServiceObjectDetectorVersions" minOccurs="0"/>
                <xsd:element ref="ns3:SharedWithUsers" minOccurs="0"/>
                <xsd:element ref="ns3:SharedWithDetail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4e1aff-ca9b-482e-b103-5edf16d086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50afc756-41f4-452f-81cc-3d01026f6dab" ma:termSetId="09814cd3-568e-fe90-9814-8d621ff8fb84" ma:anchorId="fba54fb3-c3e1-fe81-a776-ca4b69148c4d" ma:open="true" ma:isKeyword="false">
      <xsd:complexType>
        <xsd:sequence>
          <xsd:element ref="pc:Terms" minOccurs="0" maxOccurs="1"/>
        </xsd:sequence>
      </xsd:complex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428c153-a3e5-4436-8cd3-bbed743e9f27"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8e1285b-5ece-4f15-b32e-180393852ab1}" ma:internalName="TaxCatchAll" ma:showField="CatchAllData" ma:web="b428c153-a3e5-4436-8cd3-bbed743e9f2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0.xml><?xml version="1.0" encoding="utf-8"?>
<?mso-contentType ?>
<FormTemplates xmlns="http://schemas.microsoft.com/sharepoint/v3/contenttype/forms">
  <Display>DocumentLibraryForm</Display>
  <Edit>DocumentLibraryForm</Edit>
  <New>DocumentLibraryForm</New>
</FormTemplates>
</file>

<file path=customXml/item41.xml><?xml version="1.0" encoding="utf-8"?>
<p:properties xmlns:p="http://schemas.microsoft.com/office/2006/metadata/properties" xmlns:xsi="http://www.w3.org/2001/XMLSchema-instance" xmlns:pc="http://schemas.microsoft.com/office/infopath/2007/PartnerControls">
  <documentManagement>
    <TaxCatchAll xmlns="b428c153-a3e5-4436-8cd3-bbed743e9f27" xsi:nil="true"/>
    <lcf76f155ced4ddcb4097134ff3c332f xmlns="ab4e1aff-ca9b-482e-b103-5edf16d0868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A2D44D8-97E4-4964-ADBF-7431EF672393}">
  <ds:schemaRefs/>
</ds:datastoreItem>
</file>

<file path=customXml/itemProps2.xml><?xml version="1.0" encoding="utf-8"?>
<ds:datastoreItem xmlns:ds="http://schemas.openxmlformats.org/officeDocument/2006/customXml" ds:itemID="{20C11CA4-F705-4578-B400-43B7EE625E44}">
  <ds:schemaRefs/>
</ds:datastoreItem>
</file>

<file path=customXml/itemProps3.xml><?xml version="1.0" encoding="utf-8"?>
<ds:datastoreItem xmlns:ds="http://schemas.openxmlformats.org/officeDocument/2006/customXml" ds:itemID="{27A1E728-A365-4481-97FA-C9AEF166D4D2}">
  <ds:schemaRefs/>
</ds:datastoreItem>
</file>

<file path=customXml/itemProps4.xml><?xml version="1.0" encoding="utf-8"?>
<ds:datastoreItem xmlns:ds="http://schemas.openxmlformats.org/officeDocument/2006/customXml" ds:itemID="{18DD42AB-B12C-4A48-9253-10A2C111B78C}">
  <ds:schemaRefs/>
</ds:datastoreItem>
</file>

<file path=customXml/itemProps5.xml><?xml version="1.0" encoding="utf-8"?>
<ds:datastoreItem xmlns:ds="http://schemas.openxmlformats.org/officeDocument/2006/customXml" ds:itemID="{0495CA12-B74F-452E-BA0A-E790476A5813}">
  <ds:schemaRefs/>
</ds:datastoreItem>
</file>

<file path=customXml/itemProps6.xml><?xml version="1.0" encoding="utf-8"?>
<ds:datastoreItem xmlns:ds="http://schemas.openxmlformats.org/officeDocument/2006/customXml" ds:itemID="{5FBF69B6-25E8-44BC-A5BA-84A99F930136}">
  <ds:schemaRefs/>
</ds:datastoreItem>
</file>

<file path=customXml/itemProps7.xml><?xml version="1.0" encoding="utf-8"?>
<ds:datastoreItem xmlns:ds="http://schemas.openxmlformats.org/officeDocument/2006/customXml" ds:itemID="{D9B05E76-F333-4E51-8CD7-DF8908383E66}">
  <ds:schemaRefs/>
</ds:datastoreItem>
</file>

<file path=customXml/itemProps8.xml><?xml version="1.0" encoding="utf-8"?>
<ds:datastoreItem xmlns:ds="http://schemas.openxmlformats.org/officeDocument/2006/customXml" ds:itemID="{4424BA84-48A8-4DCF-A4E7-F7D28D135AE3}">
  <ds:schemaRefs/>
</ds:datastoreItem>
</file>

<file path=customXml/itemProps9.xml><?xml version="1.0" encoding="utf-8"?>
<ds:datastoreItem xmlns:ds="http://schemas.openxmlformats.org/officeDocument/2006/customXml" ds:itemID="{4C0ED5D6-FD77-4D16-8ED8-E8446A7C487D}">
  <ds:schemaRefs/>
</ds:datastoreItem>
</file>

<file path=customXml/itemProps10.xml><?xml version="1.0" encoding="utf-8"?>
<ds:datastoreItem xmlns:ds="http://schemas.openxmlformats.org/officeDocument/2006/customXml" ds:itemID="{BD4CEDB1-4739-4335-B785-5D06280098AF}">
  <ds:schemaRefs/>
</ds:datastoreItem>
</file>

<file path=customXml/itemProps11.xml><?xml version="1.0" encoding="utf-8"?>
<ds:datastoreItem xmlns:ds="http://schemas.openxmlformats.org/officeDocument/2006/customXml" ds:itemID="{CF4905E3-FAF2-4944-B0B0-E74270B459C1}">
  <ds:schemaRefs/>
</ds:datastoreItem>
</file>

<file path=customXml/itemProps12.xml><?xml version="1.0" encoding="utf-8"?>
<ds:datastoreItem xmlns:ds="http://schemas.openxmlformats.org/officeDocument/2006/customXml" ds:itemID="{5FD2CD15-B575-46D5-AE2E-27E90B9EC335}">
  <ds:schemaRefs/>
</ds:datastoreItem>
</file>

<file path=customXml/itemProps13.xml><?xml version="1.0" encoding="utf-8"?>
<ds:datastoreItem xmlns:ds="http://schemas.openxmlformats.org/officeDocument/2006/customXml" ds:itemID="{F4F1A1BC-72E0-4C65-8527-4AD5495824E6}">
  <ds:schemaRefs/>
</ds:datastoreItem>
</file>

<file path=customXml/itemProps14.xml><?xml version="1.0" encoding="utf-8"?>
<ds:datastoreItem xmlns:ds="http://schemas.openxmlformats.org/officeDocument/2006/customXml" ds:itemID="{C460A846-4869-4ACB-94C2-B745CC84347B}">
  <ds:schemaRefs/>
</ds:datastoreItem>
</file>

<file path=customXml/itemProps15.xml><?xml version="1.0" encoding="utf-8"?>
<ds:datastoreItem xmlns:ds="http://schemas.openxmlformats.org/officeDocument/2006/customXml" ds:itemID="{1F8365E0-A1F7-4C33-9A32-78DAD56D5A6D}">
  <ds:schemaRefs/>
</ds:datastoreItem>
</file>

<file path=customXml/itemProps16.xml><?xml version="1.0" encoding="utf-8"?>
<ds:datastoreItem xmlns:ds="http://schemas.openxmlformats.org/officeDocument/2006/customXml" ds:itemID="{A107A980-2FD0-449E-98F3-E4F4480AB8C4}">
  <ds:schemaRefs/>
</ds:datastoreItem>
</file>

<file path=customXml/itemProps17.xml><?xml version="1.0" encoding="utf-8"?>
<ds:datastoreItem xmlns:ds="http://schemas.openxmlformats.org/officeDocument/2006/customXml" ds:itemID="{474BF395-F911-4D84-AE5E-C2408D43B0C8}">
  <ds:schemaRefs/>
</ds:datastoreItem>
</file>

<file path=customXml/itemProps18.xml><?xml version="1.0" encoding="utf-8"?>
<ds:datastoreItem xmlns:ds="http://schemas.openxmlformats.org/officeDocument/2006/customXml" ds:itemID="{D1C4351C-08E7-42A3-83B1-F690F2E7F3F7}">
  <ds:schemaRefs/>
</ds:datastoreItem>
</file>

<file path=customXml/itemProps19.xml><?xml version="1.0" encoding="utf-8"?>
<ds:datastoreItem xmlns:ds="http://schemas.openxmlformats.org/officeDocument/2006/customXml" ds:itemID="{DB28E4C3-4E52-44D3-9733-2F3601A2E64A}">
  <ds:schemaRefs/>
</ds:datastoreItem>
</file>

<file path=customXml/itemProps20.xml><?xml version="1.0" encoding="utf-8"?>
<ds:datastoreItem xmlns:ds="http://schemas.openxmlformats.org/officeDocument/2006/customXml" ds:itemID="{83747A17-8FC8-4512-98D0-B61B55B4221C}">
  <ds:schemaRefs/>
</ds:datastoreItem>
</file>

<file path=customXml/itemProps21.xml><?xml version="1.0" encoding="utf-8"?>
<ds:datastoreItem xmlns:ds="http://schemas.openxmlformats.org/officeDocument/2006/customXml" ds:itemID="{006C6419-C19E-4679-A9A7-78B168256D77}">
  <ds:schemaRefs/>
</ds:datastoreItem>
</file>

<file path=customXml/itemProps22.xml><?xml version="1.0" encoding="utf-8"?>
<ds:datastoreItem xmlns:ds="http://schemas.openxmlformats.org/officeDocument/2006/customXml" ds:itemID="{A5F9A8A6-F212-4A41-9CBD-1D35886AF05A}">
  <ds:schemaRefs/>
</ds:datastoreItem>
</file>

<file path=customXml/itemProps23.xml><?xml version="1.0" encoding="utf-8"?>
<ds:datastoreItem xmlns:ds="http://schemas.openxmlformats.org/officeDocument/2006/customXml" ds:itemID="{9B8BA3CD-F69A-4BD8-BD5D-995F30CED2BD}">
  <ds:schemaRefs/>
</ds:datastoreItem>
</file>

<file path=customXml/itemProps24.xml><?xml version="1.0" encoding="utf-8"?>
<ds:datastoreItem xmlns:ds="http://schemas.openxmlformats.org/officeDocument/2006/customXml" ds:itemID="{0609B911-64B1-4951-8302-0E6E1D21ECFA}">
  <ds:schemaRefs/>
</ds:datastoreItem>
</file>

<file path=customXml/itemProps25.xml><?xml version="1.0" encoding="utf-8"?>
<ds:datastoreItem xmlns:ds="http://schemas.openxmlformats.org/officeDocument/2006/customXml" ds:itemID="{AB016E4B-C3CF-4C72-A2FF-E12B7EA9F829}">
  <ds:schemaRefs/>
</ds:datastoreItem>
</file>

<file path=customXml/itemProps26.xml><?xml version="1.0" encoding="utf-8"?>
<ds:datastoreItem xmlns:ds="http://schemas.openxmlformats.org/officeDocument/2006/customXml" ds:itemID="{25BA6699-1A4C-4139-BF5E-6EC4FF81E7C7}">
  <ds:schemaRefs/>
</ds:datastoreItem>
</file>

<file path=customXml/itemProps27.xml><?xml version="1.0" encoding="utf-8"?>
<ds:datastoreItem xmlns:ds="http://schemas.openxmlformats.org/officeDocument/2006/customXml" ds:itemID="{0F2F9B30-BCE0-4436-89D1-FF3301194D60}">
  <ds:schemaRefs/>
</ds:datastoreItem>
</file>

<file path=customXml/itemProps28.xml><?xml version="1.0" encoding="utf-8"?>
<ds:datastoreItem xmlns:ds="http://schemas.openxmlformats.org/officeDocument/2006/customXml" ds:itemID="{8E1494B9-F799-4D36-8F25-1E4BB93FC9D4}">
  <ds:schemaRefs/>
</ds:datastoreItem>
</file>

<file path=customXml/itemProps29.xml><?xml version="1.0" encoding="utf-8"?>
<ds:datastoreItem xmlns:ds="http://schemas.openxmlformats.org/officeDocument/2006/customXml" ds:itemID="{93D7E6FB-0BC4-47DE-A47E-2908AEBA2944}">
  <ds:schemaRefs/>
</ds:datastoreItem>
</file>

<file path=customXml/itemProps30.xml><?xml version="1.0" encoding="utf-8"?>
<ds:datastoreItem xmlns:ds="http://schemas.openxmlformats.org/officeDocument/2006/customXml" ds:itemID="{03E678BC-14FC-47EC-AFB2-20EEA9945B75}">
  <ds:schemaRefs/>
</ds:datastoreItem>
</file>

<file path=customXml/itemProps31.xml><?xml version="1.0" encoding="utf-8"?>
<ds:datastoreItem xmlns:ds="http://schemas.openxmlformats.org/officeDocument/2006/customXml" ds:itemID="{01DDE65D-3C1B-4BDB-90DD-091462A04685}">
  <ds:schemaRefs/>
</ds:datastoreItem>
</file>

<file path=customXml/itemProps32.xml><?xml version="1.0" encoding="utf-8"?>
<ds:datastoreItem xmlns:ds="http://schemas.openxmlformats.org/officeDocument/2006/customXml" ds:itemID="{B42D8AA3-A835-4641-B5CD-BFF544617543}">
  <ds:schemaRefs/>
</ds:datastoreItem>
</file>

<file path=customXml/itemProps33.xml><?xml version="1.0" encoding="utf-8"?>
<ds:datastoreItem xmlns:ds="http://schemas.openxmlformats.org/officeDocument/2006/customXml" ds:itemID="{10DEBE7D-C6B3-41C8-847B-D58B7D8AD055}">
  <ds:schemaRefs/>
</ds:datastoreItem>
</file>

<file path=customXml/itemProps34.xml><?xml version="1.0" encoding="utf-8"?>
<ds:datastoreItem xmlns:ds="http://schemas.openxmlformats.org/officeDocument/2006/customXml" ds:itemID="{DBBAF9D9-BEA1-4825-8F61-0F6D96A46DA0}">
  <ds:schemaRefs/>
</ds:datastoreItem>
</file>

<file path=customXml/itemProps35.xml><?xml version="1.0" encoding="utf-8"?>
<ds:datastoreItem xmlns:ds="http://schemas.openxmlformats.org/officeDocument/2006/customXml" ds:itemID="{4D2785CE-8C79-41D4-A11E-5B1DB2FBF0C1}">
  <ds:schemaRefs/>
</ds:datastoreItem>
</file>

<file path=customXml/itemProps36.xml><?xml version="1.0" encoding="utf-8"?>
<ds:datastoreItem xmlns:ds="http://schemas.openxmlformats.org/officeDocument/2006/customXml" ds:itemID="{3592550A-5DB4-4C1B-8AE3-362F976D9A6C}">
  <ds:schemaRefs/>
</ds:datastoreItem>
</file>

<file path=customXml/itemProps37.xml><?xml version="1.0" encoding="utf-8"?>
<ds:datastoreItem xmlns:ds="http://schemas.openxmlformats.org/officeDocument/2006/customXml" ds:itemID="{C75D7FD0-F0EB-45B9-B786-F72948E7BF08}">
  <ds:schemaRefs/>
</ds:datastoreItem>
</file>

<file path=customXml/itemProps38.xml><?xml version="1.0" encoding="utf-8"?>
<ds:datastoreItem xmlns:ds="http://schemas.openxmlformats.org/officeDocument/2006/customXml" ds:itemID="{809470C0-48B4-402F-A60E-1FF50B14301F}">
  <ds:schemaRefs/>
</ds:datastoreItem>
</file>

<file path=customXml/itemProps39.xml><?xml version="1.0" encoding="utf-8"?>
<ds:datastoreItem xmlns:ds="http://schemas.openxmlformats.org/officeDocument/2006/customXml" ds:itemID="{3C542965-C2F7-42AB-AF01-A741DA5C2B09}"/>
</file>

<file path=customXml/itemProps40.xml><?xml version="1.0" encoding="utf-8"?>
<ds:datastoreItem xmlns:ds="http://schemas.openxmlformats.org/officeDocument/2006/customXml" ds:itemID="{25F37422-97E6-43F0-A4B9-3E9C802A3217}"/>
</file>

<file path=customXml/itemProps41.xml><?xml version="1.0" encoding="utf-8"?>
<ds:datastoreItem xmlns:ds="http://schemas.openxmlformats.org/officeDocument/2006/customXml" ds:itemID="{0246B4B2-6654-4D86-B245-C7B3C0207879}"/>
</file>

<file path=docMetadata/LabelInfo.xml><?xml version="1.0" encoding="utf-8"?>
<clbl:labelList xmlns:clbl="http://schemas.microsoft.com/office/2020/mipLabelMetadata">
  <clbl:label id="{11372f5f-8e19-4efb-8afe-8eac20a980c4}" enabled="1" method="Standard" siteId="{a25fff9c-3f63-4fb2-9a8a-d9bdd0321f9a}" removed="0"/>
</clbl:labelList>
</file>

<file path=docProps/app.xml><?xml version="1.0" encoding="utf-8"?>
<Properties xmlns="http://schemas.openxmlformats.org/officeDocument/2006/extended-properties" xmlns:vt="http://schemas.openxmlformats.org/officeDocument/2006/docPropsVTypes">
  <Template/>
  <TotalTime>11</TotalTime>
  <Words>1541</Words>
  <Application>Microsoft Office PowerPoint</Application>
  <PresentationFormat>Custom</PresentationFormat>
  <Paragraphs>205</Paragraphs>
  <Slides>30</Slides>
  <Notes>14</Notes>
  <HiddenSlides>8</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7" baseType="lpstr">
      <vt:lpstr>Aptos</vt:lpstr>
      <vt:lpstr>Arial</vt:lpstr>
      <vt:lpstr>Arial Narrow</vt:lpstr>
      <vt:lpstr>Calibri</vt:lpstr>
      <vt:lpstr>Times New Roman</vt:lpstr>
      <vt:lpstr>2020_MC_White (12-28-2020)</vt:lpstr>
      <vt:lpstr>Prism 10</vt:lpstr>
      <vt:lpstr>Cyclin D1 Overexpression Drives Replication Stress and Creates Therapeutic Vulnerabilities  in Histiocytic Neoplasms</vt:lpstr>
      <vt:lpstr>Background</vt:lpstr>
      <vt:lpstr>Background</vt:lpstr>
      <vt:lpstr>Goals of the study</vt:lpstr>
      <vt:lpstr>Background</vt:lpstr>
      <vt:lpstr>CCND1 OE in HN Is Associated With  Increased Expression Of E2f1 And E2f1-Mediated Transcription </vt:lpstr>
      <vt:lpstr>Cell line models </vt:lpstr>
      <vt:lpstr>CCND1 OE promotes cell proliferation </vt:lpstr>
      <vt:lpstr>Background</vt:lpstr>
      <vt:lpstr>CCND1 OE Increases Replication Stress</vt:lpstr>
      <vt:lpstr>PowerPoint Presentation</vt:lpstr>
      <vt:lpstr>PowerPoint Presentation</vt:lpstr>
      <vt:lpstr>Ccnd1 OE Increases stalled replication forks</vt:lpstr>
      <vt:lpstr>PowerPoint Presentation</vt:lpstr>
      <vt:lpstr>CCND1 OE Increases Sensitivity To Treatment  Targeting ATR DNA Damage signaling pathway </vt:lpstr>
      <vt:lpstr>PowerPoint Presentation</vt:lpstr>
      <vt:lpstr>PowerPoint Presentation</vt:lpstr>
      <vt:lpstr>CCND1 OE Increases Sensitivity To Treatment  That Further Increases Replication Stress</vt:lpstr>
      <vt:lpstr>Synergy Between ATR and PARP inhibition</vt:lpstr>
      <vt:lpstr>Synergy Between ATR and PARP inhibition</vt:lpstr>
      <vt:lpstr>Synergy Between ATR and PARP inhibition</vt:lpstr>
      <vt:lpstr>In Vitro Responses to Combinations</vt:lpstr>
      <vt:lpstr>Increased Sensitivity linked to  Enhanced Replication Stress</vt:lpstr>
      <vt:lpstr>IN VIVO Experiments on xenograft models </vt:lpstr>
      <vt:lpstr>Dual Therapy Provides Superior Tumor Control</vt:lpstr>
      <vt:lpstr>Dual Therapy Improves Overall Survival</vt:lpstr>
      <vt:lpstr>ATR inhibition Prevents Ascites Formation</vt:lpstr>
      <vt:lpstr>Summary</vt:lpstr>
      <vt:lpstr>Future Directions</vt:lpstr>
      <vt:lpstr>Acknowledgments</vt:lpstr>
    </vt:vector>
  </TitlesOfParts>
  <Company>Mayo Clinic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resources</dc:title>
  <dc:creator>Nielsen, Julie M.</dc:creator>
  <dc:description>v2.15. 2020_MC_White</dc:description>
  <cp:lastModifiedBy>Renita Page</cp:lastModifiedBy>
  <cp:revision>4</cp:revision>
  <dcterms:created xsi:type="dcterms:W3CDTF">2024-10-23T06:15:12Z</dcterms:created>
  <dcterms:modified xsi:type="dcterms:W3CDTF">2026-05-01T12:56:15Z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fyTimeStamp">
    <vt:lpwstr>2024-03-06T03:30:24</vt:lpwstr>
  </property>
  <property fmtid="{D5CDD505-2E9C-101B-9397-08002B2CF9AE}" pid="3" name="TemplafyTenantId">
    <vt:lpwstr>mcbrandtemplates</vt:lpwstr>
  </property>
  <property fmtid="{D5CDD505-2E9C-101B-9397-08002B2CF9AE}" pid="4" name="TemplafyTemplateId">
    <vt:lpwstr>861026018902147084</vt:lpwstr>
  </property>
  <property fmtid="{D5CDD505-2E9C-101B-9397-08002B2CF9AE}" pid="5" name="TemplafyUserProfileId">
    <vt:lpwstr>638016170565944579</vt:lpwstr>
  </property>
  <property fmtid="{D5CDD505-2E9C-101B-9397-08002B2CF9AE}" pid="6" name="TemplafyFromBlank">
    <vt:bool>false</vt:bool>
  </property>
  <property fmtid="{D5CDD505-2E9C-101B-9397-08002B2CF9AE}" pid="7" name="ContentTypeId">
    <vt:lpwstr>0x010100624FF780BC63824D8531A24244433FB7</vt:lpwstr>
  </property>
  <property fmtid="{D5CDD505-2E9C-101B-9397-08002B2CF9AE}" pid="8" name="Order">
    <vt:lpwstr>949000.000000000</vt:lpwstr>
  </property>
  <property fmtid="{D5CDD505-2E9C-101B-9397-08002B2CF9AE}" pid="9" name="xd_ProgID">
    <vt:lpwstr/>
  </property>
  <property fmtid="{D5CDD505-2E9C-101B-9397-08002B2CF9AE}" pid="10" name="MediaServiceImageTags">
    <vt:lpwstr/>
  </property>
  <property fmtid="{D5CDD505-2E9C-101B-9397-08002B2CF9AE}" pid="11" name="_SourceUrl">
    <vt:lpwstr/>
  </property>
  <property fmtid="{D5CDD505-2E9C-101B-9397-08002B2CF9AE}" pid="12" name="_SharedFileIndex">
    <vt:lpwstr/>
  </property>
  <property fmtid="{D5CDD505-2E9C-101B-9397-08002B2CF9AE}" pid="13" name="ComplianceAssetId">
    <vt:lpwstr/>
  </property>
  <property fmtid="{D5CDD505-2E9C-101B-9397-08002B2CF9AE}" pid="14" name="TemplateUrl">
    <vt:lpwstr/>
  </property>
  <property fmtid="{D5CDD505-2E9C-101B-9397-08002B2CF9AE}" pid="15" name="_ExtendedDescription">
    <vt:lpwstr/>
  </property>
  <property fmtid="{D5CDD505-2E9C-101B-9397-08002B2CF9AE}" pid="16" name="TriggerFlowInfo">
    <vt:lpwstr/>
  </property>
  <property fmtid="{D5CDD505-2E9C-101B-9397-08002B2CF9AE}" pid="17" name="xd_Signature">
    <vt:lpwstr/>
  </property>
</Properties>
</file>